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87" r:id="rId3"/>
    <p:sldId id="258" r:id="rId4"/>
    <p:sldId id="263" r:id="rId5"/>
    <p:sldId id="288" r:id="rId6"/>
    <p:sldId id="289" r:id="rId7"/>
    <p:sldId id="262" r:id="rId8"/>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50452" autoAdjust="0"/>
  </p:normalViewPr>
  <p:slideViewPr>
    <p:cSldViewPr snapToGrid="0">
      <p:cViewPr varScale="1">
        <p:scale>
          <a:sx n="57" d="100"/>
          <a:sy n="57" d="100"/>
        </p:scale>
        <p:origin x="2502"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08/10/2019</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to York St John for the room and food</a:t>
            </a:r>
          </a:p>
          <a:p>
            <a:endParaRPr lang="en-GB" dirty="0"/>
          </a:p>
          <a:p>
            <a:r>
              <a:rPr lang="en-GB" dirty="0"/>
              <a:t>Student placements</a:t>
            </a:r>
          </a:p>
          <a:p>
            <a:endParaRPr lang="en-GB" dirty="0"/>
          </a:p>
          <a:p>
            <a:r>
              <a:rPr lang="en-GB" dirty="0"/>
              <a:t>Mentoring</a:t>
            </a:r>
          </a:p>
        </p:txBody>
      </p:sp>
      <p:sp>
        <p:nvSpPr>
          <p:cNvPr id="4" name="Slide Number Placeholder 3"/>
          <p:cNvSpPr>
            <a:spLocks noGrp="1"/>
          </p:cNvSpPr>
          <p:nvPr>
            <p:ph type="sldNum" sz="quarter" idx="5"/>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4068287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2988462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6</a:t>
            </a:fld>
            <a:endParaRPr lang="en-GB"/>
          </a:p>
        </p:txBody>
      </p:sp>
    </p:spTree>
    <p:extLst>
      <p:ext uri="{BB962C8B-B14F-4D97-AF65-F5344CB8AC3E}">
        <p14:creationId xmlns:p14="http://schemas.microsoft.com/office/powerpoint/2010/main" val="1507583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7</a:t>
            </a:fld>
            <a:endParaRPr lang="en-GB"/>
          </a:p>
        </p:txBody>
      </p:sp>
    </p:spTree>
    <p:extLst>
      <p:ext uri="{BB962C8B-B14F-4D97-AF65-F5344CB8AC3E}">
        <p14:creationId xmlns:p14="http://schemas.microsoft.com/office/powerpoint/2010/main" val="114701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08/10/2019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08/10/2019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08/10/2019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08/10/2019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08/10/2019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08/10/2019</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08/10/2019</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08/10/2019</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08/10/2019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08/10/2019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Welcome To York Code Dojo</a:t>
            </a:r>
          </a:p>
        </p:txBody>
      </p:sp>
      <p:sp>
        <p:nvSpPr>
          <p:cNvPr id="3" name="Subtitle 2"/>
          <p:cNvSpPr>
            <a:spLocks noGrp="1"/>
          </p:cNvSpPr>
          <p:nvPr>
            <p:ph type="subTitle" idx="1"/>
          </p:nvPr>
        </p:nvSpPr>
        <p:spPr>
          <a:xfrm>
            <a:off x="1375144" y="3665833"/>
            <a:ext cx="9144000" cy="2539024"/>
          </a:xfrm>
        </p:spPr>
        <p:txBody>
          <a:bodyPr/>
          <a:lstStyle/>
          <a:p>
            <a:r>
              <a:rPr lang="en-GB" dirty="0"/>
              <a:t>David Betteridge @</a:t>
            </a:r>
            <a:r>
              <a:rPr lang="en-GB" dirty="0" err="1"/>
              <a:t>da_betteridge</a:t>
            </a:r>
            <a:endParaRPr lang="en-GB" dirty="0"/>
          </a:p>
          <a:p>
            <a:r>
              <a:rPr lang="en-GB" dirty="0"/>
              <a:t>Yorkdevelopers.org</a:t>
            </a:r>
          </a:p>
          <a:p>
            <a:r>
              <a:rPr lang="en-GB" dirty="0"/>
              <a:t>@</a:t>
            </a:r>
            <a:r>
              <a:rPr lang="en-GB" dirty="0" err="1"/>
              <a:t>yorkdevelopers</a:t>
            </a:r>
            <a:endParaRPr lang="en-GB" dirty="0"/>
          </a:p>
          <a:p>
            <a:r>
              <a:rPr lang="en-GB" dirty="0"/>
              <a:t>@</a:t>
            </a:r>
            <a:r>
              <a:rPr lang="en-GB" dirty="0" err="1"/>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1828-4C1C-4A8B-A047-EB2244AD4116}"/>
              </a:ext>
            </a:extLst>
          </p:cNvPr>
          <p:cNvSpPr>
            <a:spLocks noGrp="1"/>
          </p:cNvSpPr>
          <p:nvPr>
            <p:ph type="title"/>
          </p:nvPr>
        </p:nvSpPr>
        <p:spPr/>
        <p:txBody>
          <a:bodyPr/>
          <a:lstStyle/>
          <a:p>
            <a:endParaRPr lang="en-GB"/>
          </a:p>
        </p:txBody>
      </p:sp>
      <p:pic>
        <p:nvPicPr>
          <p:cNvPr id="5" name="Content Placeholder 4" descr="A castle on a brick building&#10;&#10;Description generated with very high confidence">
            <a:extLst>
              <a:ext uri="{FF2B5EF4-FFF2-40B4-BE49-F238E27FC236}">
                <a16:creationId xmlns:a16="http://schemas.microsoft.com/office/drawing/2014/main" id="{D06AE710-3887-4217-A583-BE98CC3BA9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6811" y="507999"/>
            <a:ext cx="10639778" cy="5984875"/>
          </a:xfrm>
        </p:spPr>
      </p:pic>
    </p:spTree>
    <p:extLst>
      <p:ext uri="{BB962C8B-B14F-4D97-AF65-F5344CB8AC3E}">
        <p14:creationId xmlns:p14="http://schemas.microsoft.com/office/powerpoint/2010/main" val="428599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8C955-AB1F-4C3E-892E-984B8BBD7342}"/>
              </a:ext>
            </a:extLst>
          </p:cNvPr>
          <p:cNvSpPr>
            <a:spLocks noGrp="1"/>
          </p:cNvSpPr>
          <p:nvPr>
            <p:ph type="title"/>
          </p:nvPr>
        </p:nvSpPr>
        <p:spPr>
          <a:xfrm>
            <a:off x="1253066" y="365125"/>
            <a:ext cx="10100733" cy="1325563"/>
          </a:xfrm>
        </p:spPr>
        <p:txBody>
          <a:bodyPr/>
          <a:lstStyle/>
          <a:p>
            <a:r>
              <a:rPr lang="en-GB" dirty="0"/>
              <a:t>London Underground Facts</a:t>
            </a:r>
          </a:p>
        </p:txBody>
      </p:sp>
      <p:sp>
        <p:nvSpPr>
          <p:cNvPr id="4" name="Content Placeholder 3">
            <a:extLst>
              <a:ext uri="{FF2B5EF4-FFF2-40B4-BE49-F238E27FC236}">
                <a16:creationId xmlns:a16="http://schemas.microsoft.com/office/drawing/2014/main" id="{5D897672-77CC-47BE-BE4C-CF0844796E4B}"/>
              </a:ext>
            </a:extLst>
          </p:cNvPr>
          <p:cNvSpPr>
            <a:spLocks noGrp="1"/>
          </p:cNvSpPr>
          <p:nvPr>
            <p:ph idx="1"/>
          </p:nvPr>
        </p:nvSpPr>
        <p:spPr>
          <a:xfrm>
            <a:off x="1253066" y="1825625"/>
            <a:ext cx="10100734" cy="4351338"/>
          </a:xfrm>
        </p:spPr>
        <p:txBody>
          <a:bodyPr/>
          <a:lstStyle/>
          <a:p>
            <a:r>
              <a:rPr lang="en-GB" b="1" dirty="0"/>
              <a:t> </a:t>
            </a:r>
            <a:r>
              <a:rPr lang="en-GB" dirty="0"/>
              <a:t>There is only one Tube station which does not have any letters of the word 'mackerel' in it: St John's Wood.</a:t>
            </a:r>
          </a:p>
          <a:p>
            <a:endParaRPr lang="en-GB" dirty="0"/>
          </a:p>
          <a:p>
            <a:r>
              <a:rPr lang="en-GB" dirty="0"/>
              <a:t>The longest journey without change is on the Central line from West Ruislip to Epping, and is a total of 34.1 miles.</a:t>
            </a:r>
          </a:p>
          <a:p>
            <a:endParaRPr lang="en-GB" dirty="0"/>
          </a:p>
          <a:p>
            <a:r>
              <a:rPr lang="en-GB" dirty="0"/>
              <a:t>The first deep-level electric railway line also opened in 1890.</a:t>
            </a:r>
          </a:p>
          <a:p>
            <a:endParaRPr lang="en-GB" dirty="0"/>
          </a:p>
          <a:p>
            <a:r>
              <a:rPr lang="en-GB" dirty="0"/>
              <a:t>The total length of the London Underground network is 250 miles.</a:t>
            </a:r>
          </a:p>
        </p:txBody>
      </p:sp>
    </p:spTree>
    <p:extLst>
      <p:ext uri="{BB962C8B-B14F-4D97-AF65-F5344CB8AC3E}">
        <p14:creationId xmlns:p14="http://schemas.microsoft.com/office/powerpoint/2010/main" val="359406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6996F-13CB-40DD-ACAB-25AF1A3E72D3}"/>
              </a:ext>
            </a:extLst>
          </p:cNvPr>
          <p:cNvSpPr>
            <a:spLocks noGrp="1"/>
          </p:cNvSpPr>
          <p:nvPr>
            <p:ph type="title"/>
          </p:nvPr>
        </p:nvSpPr>
        <p:spPr>
          <a:xfrm>
            <a:off x="1219200" y="365125"/>
            <a:ext cx="10134600" cy="1325563"/>
          </a:xfrm>
        </p:spPr>
        <p:txBody>
          <a:bodyPr/>
          <a:lstStyle/>
          <a:p>
            <a:r>
              <a:rPr lang="en-GB" dirty="0"/>
              <a:t>Exercises for tonight</a:t>
            </a:r>
          </a:p>
        </p:txBody>
      </p:sp>
      <p:sp>
        <p:nvSpPr>
          <p:cNvPr id="3" name="Content Placeholder 2">
            <a:extLst>
              <a:ext uri="{FF2B5EF4-FFF2-40B4-BE49-F238E27FC236}">
                <a16:creationId xmlns:a16="http://schemas.microsoft.com/office/drawing/2014/main" id="{3B96E194-7A39-4458-836F-A5B3934E04DF}"/>
              </a:ext>
            </a:extLst>
          </p:cNvPr>
          <p:cNvSpPr>
            <a:spLocks noGrp="1"/>
          </p:cNvSpPr>
          <p:nvPr>
            <p:ph idx="1"/>
          </p:nvPr>
        </p:nvSpPr>
        <p:spPr>
          <a:xfrm>
            <a:off x="1219200" y="1825625"/>
            <a:ext cx="10134600" cy="4351338"/>
          </a:xfrm>
        </p:spPr>
        <p:txBody>
          <a:bodyPr/>
          <a:lstStyle/>
          <a:p>
            <a:r>
              <a:rPr lang="en-GB" dirty="0"/>
              <a:t>A list of lines and stations is available in </a:t>
            </a:r>
            <a:r>
              <a:rPr lang="en-GB" b="1" dirty="0"/>
              <a:t>StationsAndLines.txt</a:t>
            </a:r>
          </a:p>
          <a:p>
            <a:r>
              <a:rPr lang="en-GB" dirty="0"/>
              <a:t>(Be careful of the Northern Line!)</a:t>
            </a:r>
          </a:p>
          <a:p>
            <a:endParaRPr lang="en-GB" dirty="0"/>
          </a:p>
          <a:p>
            <a:r>
              <a:rPr lang="en-GB" dirty="0"/>
              <a:t>Given a station,  display the names (and lines) of all stations which are one stop away.</a:t>
            </a:r>
          </a:p>
          <a:p>
            <a:endParaRPr lang="en-GB" dirty="0"/>
          </a:p>
          <a:p>
            <a:r>
              <a:rPr lang="en-GB" dirty="0"/>
              <a:t>Given 2 stations find a route between them</a:t>
            </a:r>
            <a:r>
              <a:rPr lang="en-GB"/>
              <a:t>.   </a:t>
            </a:r>
            <a:endParaRPr lang="en-GB" dirty="0"/>
          </a:p>
          <a:p>
            <a:endParaRPr lang="en-GB" b="1" dirty="0"/>
          </a:p>
          <a:p>
            <a:endParaRPr lang="en-GB" dirty="0"/>
          </a:p>
        </p:txBody>
      </p:sp>
    </p:spTree>
    <p:extLst>
      <p:ext uri="{BB962C8B-B14F-4D97-AF65-F5344CB8AC3E}">
        <p14:creationId xmlns:p14="http://schemas.microsoft.com/office/powerpoint/2010/main" val="1307217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Developers include…</a:t>
            </a:r>
          </a:p>
        </p:txBody>
      </p:sp>
      <p:sp>
        <p:nvSpPr>
          <p:cNvPr id="3" name="Content Placeholder 2"/>
          <p:cNvSpPr>
            <a:spLocks noGrp="1"/>
          </p:cNvSpPr>
          <p:nvPr>
            <p:ph idx="1"/>
          </p:nvPr>
        </p:nvSpPr>
        <p:spPr>
          <a:xfrm>
            <a:off x="1424762" y="1825625"/>
            <a:ext cx="9929037" cy="4351338"/>
          </a:xfrm>
        </p:spPr>
        <p:txBody>
          <a:bodyPr/>
          <a:lstStyle/>
          <a:p>
            <a:r>
              <a:rPr lang="en-GB" dirty="0"/>
              <a:t>Games Developers  (3rd Thursday of the month)</a:t>
            </a:r>
          </a:p>
          <a:p>
            <a:endParaRPr lang="en-GB" dirty="0"/>
          </a:p>
          <a:p>
            <a:r>
              <a:rPr lang="en-GB" dirty="0"/>
              <a:t>Code and Coffee (Monday and Wednesday mornings)</a:t>
            </a:r>
          </a:p>
          <a:p>
            <a:endParaRPr lang="en-GB" dirty="0"/>
          </a:p>
          <a:p>
            <a:r>
              <a:rPr lang="en-GB" dirty="0"/>
              <a:t>Agile York (3</a:t>
            </a:r>
            <a:r>
              <a:rPr lang="en-GB" baseline="30000" dirty="0"/>
              <a:t>rd</a:t>
            </a:r>
            <a:r>
              <a:rPr lang="en-GB" dirty="0"/>
              <a:t> Wednesday of the month)</a:t>
            </a:r>
          </a:p>
          <a:p>
            <a:endParaRPr lang="en-GB" dirty="0"/>
          </a:p>
          <a:p>
            <a:r>
              <a:rPr lang="en-GB" dirty="0"/>
              <a:t>Dot Net York (1</a:t>
            </a:r>
            <a:r>
              <a:rPr lang="en-GB" baseline="30000" dirty="0"/>
              <a:t>st</a:t>
            </a:r>
            <a:r>
              <a:rPr lang="en-GB" dirty="0"/>
              <a:t> Tuesday of the month)</a:t>
            </a:r>
          </a:p>
          <a:p>
            <a:endParaRPr lang="en-GB" dirty="0"/>
          </a:p>
          <a:p>
            <a:r>
              <a:rPr lang="en-GB" dirty="0"/>
              <a:t>And more</a:t>
            </a:r>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5890</TotalTime>
  <Words>348</Words>
  <Application>Microsoft Office PowerPoint</Application>
  <PresentationFormat>Widescreen</PresentationFormat>
  <Paragraphs>68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Welcome To York Code Dojo</vt:lpstr>
      <vt:lpstr>PowerPoint Presentation</vt:lpstr>
      <vt:lpstr>Agenda</vt:lpstr>
      <vt:lpstr>Code Dojo</vt:lpstr>
      <vt:lpstr>London Underground Facts</vt:lpstr>
      <vt:lpstr>Exercises for tonight</vt:lpstr>
      <vt:lpstr>York Developers include…</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144</cp:revision>
  <dcterms:created xsi:type="dcterms:W3CDTF">2016-03-25T23:14:04Z</dcterms:created>
  <dcterms:modified xsi:type="dcterms:W3CDTF">2019-10-08T21:18:24Z</dcterms:modified>
</cp:coreProperties>
</file>