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7" r:id="rId3"/>
    <p:sldId id="258" r:id="rId4"/>
    <p:sldId id="263" r:id="rId5"/>
    <p:sldId id="288" r:id="rId6"/>
    <p:sldId id="286" r:id="rId7"/>
    <p:sldId id="289" r:id="rId8"/>
    <p:sldId id="262" r:id="rId9"/>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43" d="100"/>
          <a:sy n="43" d="100"/>
        </p:scale>
        <p:origin x="2150"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10/07/2019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to York St John for the room and food</a:t>
            </a:r>
          </a:p>
          <a:p>
            <a:endParaRPr lang="en-GB" dirty="0"/>
          </a:p>
          <a:p>
            <a:r>
              <a:rPr lang="en-GB" dirty="0"/>
              <a:t>Student placements</a:t>
            </a:r>
          </a:p>
          <a:p>
            <a:endParaRPr lang="en-GB" dirty="0"/>
          </a:p>
          <a:p>
            <a:r>
              <a:rPr lang="en-GB" dirty="0"/>
              <a:t>Mentoring</a:t>
            </a:r>
          </a:p>
        </p:txBody>
      </p:sp>
      <p:sp>
        <p:nvSpPr>
          <p:cNvPr id="4" name="Slide Number Placeholder 3"/>
          <p:cNvSpPr>
            <a:spLocks noGrp="1"/>
          </p:cNvSpPr>
          <p:nvPr>
            <p:ph type="sldNum" sz="quarter" idx="5"/>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406828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for tonight isn’t to get a job,  but to learn something news.</a:t>
            </a:r>
          </a:p>
          <a:p>
            <a:endParaRPr lang="en-GB" dirty="0"/>
          </a:p>
          <a:p>
            <a:endParaRPr lang="en-GB" dirty="0"/>
          </a:p>
          <a:p>
            <a:endParaRPr lang="en-GB" dirty="0"/>
          </a:p>
          <a:p>
            <a:endParaRPr lang="en-GB" dirty="0"/>
          </a:p>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988462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377309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3375911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8</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10/07/2019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10/07/2019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10/07/2019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10/07/2019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10/07/2019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10/07/2019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10/07/2019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10/07/2019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10/07/2019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10/07/2019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1828-4C1C-4A8B-A047-EB2244AD4116}"/>
              </a:ext>
            </a:extLst>
          </p:cNvPr>
          <p:cNvSpPr>
            <a:spLocks noGrp="1"/>
          </p:cNvSpPr>
          <p:nvPr>
            <p:ph type="title"/>
          </p:nvPr>
        </p:nvSpPr>
        <p:spPr/>
        <p:txBody>
          <a:bodyPr/>
          <a:lstStyle/>
          <a:p>
            <a:endParaRPr lang="en-GB"/>
          </a:p>
        </p:txBody>
      </p:sp>
      <p:pic>
        <p:nvPicPr>
          <p:cNvPr id="5" name="Content Placeholder 4" descr="A castle on a brick building&#10;&#10;Description generated with very high confidence">
            <a:extLst>
              <a:ext uri="{FF2B5EF4-FFF2-40B4-BE49-F238E27FC236}">
                <a16:creationId xmlns:a16="http://schemas.microsoft.com/office/drawing/2014/main" id="{D06AE710-3887-4217-A583-BE98CC3BA9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6811" y="507999"/>
            <a:ext cx="10639778" cy="5984875"/>
          </a:xfrm>
        </p:spPr>
      </p:pic>
    </p:spTree>
    <p:extLst>
      <p:ext uri="{BB962C8B-B14F-4D97-AF65-F5344CB8AC3E}">
        <p14:creationId xmlns:p14="http://schemas.microsoft.com/office/powerpoint/2010/main" val="428599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C955-AB1F-4C3E-892E-984B8BBD7342}"/>
              </a:ext>
            </a:extLst>
          </p:cNvPr>
          <p:cNvSpPr>
            <a:spLocks noGrp="1"/>
          </p:cNvSpPr>
          <p:nvPr>
            <p:ph type="title"/>
          </p:nvPr>
        </p:nvSpPr>
        <p:spPr>
          <a:xfrm>
            <a:off x="1253066" y="365125"/>
            <a:ext cx="10100733" cy="1325563"/>
          </a:xfrm>
        </p:spPr>
        <p:txBody>
          <a:bodyPr/>
          <a:lstStyle/>
          <a:p>
            <a:endParaRPr lang="en-GB" dirty="0"/>
          </a:p>
        </p:txBody>
      </p:sp>
      <p:pic>
        <p:nvPicPr>
          <p:cNvPr id="7" name="Content Placeholder 6" descr="A picture containing motorcycle, sky, outdoor&#10;&#10;Description generated with very high confidence">
            <a:extLst>
              <a:ext uri="{FF2B5EF4-FFF2-40B4-BE49-F238E27FC236}">
                <a16:creationId xmlns:a16="http://schemas.microsoft.com/office/drawing/2014/main" id="{58E9FE15-1F3E-4371-B971-21C2F78D4C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255060"/>
            <a:ext cx="12192000" cy="8347869"/>
          </a:xfrm>
        </p:spPr>
      </p:pic>
    </p:spTree>
    <p:extLst>
      <p:ext uri="{BB962C8B-B14F-4D97-AF65-F5344CB8AC3E}">
        <p14:creationId xmlns:p14="http://schemas.microsoft.com/office/powerpoint/2010/main" val="359406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85614B-A9A2-4B6E-8B83-29E569542B58}"/>
              </a:ext>
            </a:extLst>
          </p:cNvPr>
          <p:cNvSpPr/>
          <p:nvPr/>
        </p:nvSpPr>
        <p:spPr>
          <a:xfrm>
            <a:off x="1183341" y="806439"/>
            <a:ext cx="10721788" cy="4247317"/>
          </a:xfrm>
          <a:prstGeom prst="rect">
            <a:avLst/>
          </a:prstGeom>
        </p:spPr>
        <p:txBody>
          <a:bodyPr wrap="square">
            <a:spAutoFit/>
          </a:bodyPr>
          <a:lstStyle/>
          <a:p>
            <a:r>
              <a:rPr lang="en-GB" dirty="0"/>
              <a:t>A Mars Rover has been developed to map out the landscape.</a:t>
            </a:r>
          </a:p>
          <a:p>
            <a:endParaRPr lang="en-GB" dirty="0"/>
          </a:p>
          <a:p>
            <a:r>
              <a:rPr lang="en-GB" dirty="0"/>
              <a:t>It's a small robot which can move on a grid, controlled by simple commands.</a:t>
            </a:r>
          </a:p>
          <a:p>
            <a:r>
              <a:rPr lang="en-GB" dirty="0"/>
              <a:t>In this example, it will move on a 5x5 grid with a simple co-ordinate system - 0,0 is the bottom left, 4,4 is the top right.</a:t>
            </a:r>
          </a:p>
          <a:p>
            <a:endParaRPr lang="en-GB" dirty="0"/>
          </a:p>
          <a:p>
            <a:r>
              <a:rPr lang="en-GB" dirty="0"/>
              <a:t>We can control the Rover by sending it a string consisting of commands, such as the following:</a:t>
            </a:r>
          </a:p>
          <a:p>
            <a:r>
              <a:rPr lang="en-GB" dirty="0"/>
              <a:t>RFLFFRFR</a:t>
            </a:r>
          </a:p>
          <a:p>
            <a:r>
              <a:rPr lang="en-GB" dirty="0"/>
              <a:t> means rotate right 90 degrees, </a:t>
            </a:r>
          </a:p>
          <a:p>
            <a:r>
              <a:rPr lang="en-GB" dirty="0"/>
              <a:t>L rotate left 90 degrees, </a:t>
            </a:r>
          </a:p>
          <a:p>
            <a:r>
              <a:rPr lang="en-GB" dirty="0"/>
              <a:t>and F means move forward one square in the direction the Rover is currently facing. </a:t>
            </a:r>
          </a:p>
          <a:p>
            <a:endParaRPr lang="en-GB" dirty="0"/>
          </a:p>
          <a:p>
            <a:r>
              <a:rPr lang="en-GB" dirty="0"/>
              <a:t>The Rover starts at 0,0 facing North ("up" the grid).</a:t>
            </a:r>
          </a:p>
          <a:p>
            <a:r>
              <a:rPr lang="en-GB" dirty="0"/>
              <a:t>We need a program which will accept strings of commands at the command line, and return the grid position of the Rover after those commands</a:t>
            </a:r>
          </a:p>
        </p:txBody>
      </p:sp>
    </p:spTree>
    <p:extLst>
      <p:ext uri="{BB962C8B-B14F-4D97-AF65-F5344CB8AC3E}">
        <p14:creationId xmlns:p14="http://schemas.microsoft.com/office/powerpoint/2010/main" val="87212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F50E-5D93-4345-8442-C90252A86692}"/>
              </a:ext>
            </a:extLst>
          </p:cNvPr>
          <p:cNvSpPr>
            <a:spLocks noGrp="1"/>
          </p:cNvSpPr>
          <p:nvPr>
            <p:ph type="title"/>
          </p:nvPr>
        </p:nvSpPr>
        <p:spPr>
          <a:xfrm>
            <a:off x="1416424" y="365125"/>
            <a:ext cx="9937376" cy="1325563"/>
          </a:xfrm>
        </p:spPr>
        <p:txBody>
          <a:bodyPr/>
          <a:lstStyle/>
          <a:p>
            <a:r>
              <a:rPr lang="en-GB" dirty="0"/>
              <a:t>Aims</a:t>
            </a:r>
          </a:p>
        </p:txBody>
      </p:sp>
      <p:sp>
        <p:nvSpPr>
          <p:cNvPr id="3" name="Content Placeholder 2">
            <a:extLst>
              <a:ext uri="{FF2B5EF4-FFF2-40B4-BE49-F238E27FC236}">
                <a16:creationId xmlns:a16="http://schemas.microsoft.com/office/drawing/2014/main" id="{500A0F58-440D-40C7-8C30-123E409F9225}"/>
              </a:ext>
            </a:extLst>
          </p:cNvPr>
          <p:cNvSpPr>
            <a:spLocks noGrp="1"/>
          </p:cNvSpPr>
          <p:nvPr>
            <p:ph idx="1"/>
          </p:nvPr>
        </p:nvSpPr>
        <p:spPr>
          <a:xfrm>
            <a:off x="1416424" y="1825625"/>
            <a:ext cx="9937376" cy="4351338"/>
          </a:xfrm>
        </p:spPr>
        <p:txBody>
          <a:bodyPr/>
          <a:lstStyle/>
          <a:p>
            <a:r>
              <a:rPr lang="en-GB" dirty="0"/>
              <a:t>Use TDD</a:t>
            </a:r>
          </a:p>
          <a:p>
            <a:endParaRPr lang="en-GB" dirty="0"/>
          </a:p>
          <a:p>
            <a:r>
              <a:rPr lang="en-GB" dirty="0"/>
              <a:t>Remember to refactor</a:t>
            </a:r>
          </a:p>
          <a:p>
            <a:endParaRPr lang="en-GB" dirty="0"/>
          </a:p>
          <a:p>
            <a:r>
              <a:rPr lang="en-GB" dirty="0"/>
              <a:t>The Mars Rover costs a lot of money.  Your program must work.</a:t>
            </a:r>
          </a:p>
          <a:p>
            <a:endParaRPr lang="en-GB" dirty="0"/>
          </a:p>
          <a:p>
            <a:r>
              <a:rPr lang="en-GB" dirty="0"/>
              <a:t>I may throw in a new requirement</a:t>
            </a:r>
          </a:p>
        </p:txBody>
      </p:sp>
    </p:spTree>
    <p:extLst>
      <p:ext uri="{BB962C8B-B14F-4D97-AF65-F5344CB8AC3E}">
        <p14:creationId xmlns:p14="http://schemas.microsoft.com/office/powerpoint/2010/main" val="178161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 include…</a:t>
            </a:r>
          </a:p>
        </p:txBody>
      </p:sp>
      <p:sp>
        <p:nvSpPr>
          <p:cNvPr id="3" name="Content Placeholder 2"/>
          <p:cNvSpPr>
            <a:spLocks noGrp="1"/>
          </p:cNvSpPr>
          <p:nvPr>
            <p:ph idx="1"/>
          </p:nvPr>
        </p:nvSpPr>
        <p:spPr>
          <a:xfrm>
            <a:off x="1424762" y="1825625"/>
            <a:ext cx="9929037" cy="4351338"/>
          </a:xfrm>
        </p:spPr>
        <p:txBody>
          <a:bodyPr/>
          <a:lstStyle/>
          <a:p>
            <a:r>
              <a:rPr lang="en-GB" dirty="0"/>
              <a:t>Games Developers  (3rd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 (1</a:t>
            </a:r>
            <a:r>
              <a:rPr lang="en-GB" baseline="30000" dirty="0"/>
              <a:t>st</a:t>
            </a:r>
            <a:r>
              <a:rPr lang="en-GB" dirty="0"/>
              <a:t> Tuesday of the month)</a:t>
            </a:r>
          </a:p>
          <a:p>
            <a:endParaRPr lang="en-GB" dirty="0"/>
          </a:p>
          <a:p>
            <a:r>
              <a:rPr lang="en-GB" dirty="0"/>
              <a:t>And more</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5830</TotalTime>
  <Words>481</Words>
  <Application>Microsoft Office PowerPoint</Application>
  <PresentationFormat>Widescreen</PresentationFormat>
  <Paragraphs>80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Welcome To York Code Dojo</vt:lpstr>
      <vt:lpstr>PowerPoint Presentation</vt:lpstr>
      <vt:lpstr>Agenda</vt:lpstr>
      <vt:lpstr>Code Dojo</vt:lpstr>
      <vt:lpstr>PowerPoint Presentation</vt:lpstr>
      <vt:lpstr>PowerPoint Presentation</vt:lpstr>
      <vt:lpstr>Aims</vt:lpstr>
      <vt:lpstr>York Developers include…</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137</cp:revision>
  <dcterms:created xsi:type="dcterms:W3CDTF">2016-03-25T23:14:04Z</dcterms:created>
  <dcterms:modified xsi:type="dcterms:W3CDTF">2019-07-10T07:40:49Z</dcterms:modified>
</cp:coreProperties>
</file>