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7" r:id="rId3"/>
    <p:sldId id="258" r:id="rId4"/>
    <p:sldId id="263" r:id="rId5"/>
    <p:sldId id="288" r:id="rId6"/>
    <p:sldId id="289"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50452" autoAdjust="0"/>
  </p:normalViewPr>
  <p:slideViewPr>
    <p:cSldViewPr snapToGrid="0">
      <p:cViewPr varScale="1">
        <p:scale>
          <a:sx n="57" d="100"/>
          <a:sy n="57" d="100"/>
        </p:scale>
        <p:origin x="178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11/02/2020</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Squares with numbers 1-8 tell us how many neighbours contain mines</a:t>
            </a:r>
          </a:p>
          <a:p>
            <a:endParaRPr lang="en-GB" dirty="0"/>
          </a:p>
          <a:p>
            <a:r>
              <a:rPr lang="en-GB" dirty="0"/>
              <a:t>There is a single unique solution</a:t>
            </a:r>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50758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11/02/2020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2539024"/>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r>
              <a:rPr lang="en-GB" dirty="0" err="1"/>
              <a:t>MineSweeper</a:t>
            </a:r>
            <a:endParaRPr lang="en-GB" dirty="0"/>
          </a:p>
        </p:txBody>
      </p:sp>
      <p:sp>
        <p:nvSpPr>
          <p:cNvPr id="4" name="Content Placeholder 3">
            <a:extLst>
              <a:ext uri="{FF2B5EF4-FFF2-40B4-BE49-F238E27FC236}">
                <a16:creationId xmlns:a16="http://schemas.microsoft.com/office/drawing/2014/main" id="{5D897672-77CC-47BE-BE4C-CF0844796E4B}"/>
              </a:ext>
            </a:extLst>
          </p:cNvPr>
          <p:cNvSpPr>
            <a:spLocks noGrp="1"/>
          </p:cNvSpPr>
          <p:nvPr>
            <p:ph idx="1"/>
          </p:nvPr>
        </p:nvSpPr>
        <p:spPr>
          <a:xfrm>
            <a:off x="1253066" y="1825625"/>
            <a:ext cx="10100734" cy="4351338"/>
          </a:xfrm>
        </p:spPr>
        <p:txBody>
          <a:bodyPr/>
          <a:lstStyle/>
          <a:p>
            <a:endParaRPr lang="en-GB" b="1" dirty="0"/>
          </a:p>
          <a:p>
            <a:pPr marL="0" indent="0">
              <a:buNone/>
            </a:pPr>
            <a:r>
              <a:rPr lang="en-GB" b="1" dirty="0"/>
              <a:t> </a:t>
            </a:r>
            <a:endParaRPr lang="en-GB" dirty="0"/>
          </a:p>
        </p:txBody>
      </p:sp>
      <p:pic>
        <p:nvPicPr>
          <p:cNvPr id="6" name="Picture 5">
            <a:extLst>
              <a:ext uri="{FF2B5EF4-FFF2-40B4-BE49-F238E27FC236}">
                <a16:creationId xmlns:a16="http://schemas.microsoft.com/office/drawing/2014/main" id="{078ED63F-EF1D-4411-B6E7-0073964948D6}"/>
              </a:ext>
            </a:extLst>
          </p:cNvPr>
          <p:cNvPicPr>
            <a:picLocks noChangeAspect="1"/>
          </p:cNvPicPr>
          <p:nvPr/>
        </p:nvPicPr>
        <p:blipFill>
          <a:blip r:embed="rId3"/>
          <a:stretch>
            <a:fillRect/>
          </a:stretch>
        </p:blipFill>
        <p:spPr>
          <a:xfrm>
            <a:off x="3536420" y="1525058"/>
            <a:ext cx="5119159" cy="5201066"/>
          </a:xfrm>
          <a:prstGeom prst="rect">
            <a:avLst/>
          </a:prstGeom>
        </p:spPr>
      </p:pic>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996F-13CB-40DD-ACAB-25AF1A3E72D3}"/>
              </a:ext>
            </a:extLst>
          </p:cNvPr>
          <p:cNvSpPr>
            <a:spLocks noGrp="1"/>
          </p:cNvSpPr>
          <p:nvPr>
            <p:ph type="title"/>
          </p:nvPr>
        </p:nvSpPr>
        <p:spPr>
          <a:xfrm>
            <a:off x="1219200" y="365125"/>
            <a:ext cx="10134600" cy="1325563"/>
          </a:xfrm>
        </p:spPr>
        <p:txBody>
          <a:bodyPr/>
          <a:lstStyle/>
          <a:p>
            <a:r>
              <a:rPr lang="en-GB" dirty="0"/>
              <a:t>Techniques</a:t>
            </a:r>
          </a:p>
        </p:txBody>
      </p:sp>
      <p:sp>
        <p:nvSpPr>
          <p:cNvPr id="3" name="Content Placeholder 2">
            <a:extLst>
              <a:ext uri="{FF2B5EF4-FFF2-40B4-BE49-F238E27FC236}">
                <a16:creationId xmlns:a16="http://schemas.microsoft.com/office/drawing/2014/main" id="{3B96E194-7A39-4458-836F-A5B3934E04DF}"/>
              </a:ext>
            </a:extLst>
          </p:cNvPr>
          <p:cNvSpPr>
            <a:spLocks noGrp="1"/>
          </p:cNvSpPr>
          <p:nvPr>
            <p:ph idx="1"/>
          </p:nvPr>
        </p:nvSpPr>
        <p:spPr>
          <a:xfrm>
            <a:off x="1219200" y="1825625"/>
            <a:ext cx="10134600" cy="4351338"/>
          </a:xfrm>
        </p:spPr>
        <p:txBody>
          <a:bodyPr/>
          <a:lstStyle/>
          <a:p>
            <a:r>
              <a:rPr lang="en-GB" dirty="0"/>
              <a:t>Represent the board as an array which can be</a:t>
            </a:r>
          </a:p>
          <a:p>
            <a:pPr lvl="1"/>
            <a:r>
              <a:rPr lang="en-GB" dirty="0"/>
              <a:t>A mine count</a:t>
            </a:r>
          </a:p>
          <a:p>
            <a:pPr lvl="1"/>
            <a:r>
              <a:rPr lang="en-GB" dirty="0"/>
              <a:t>Empty</a:t>
            </a:r>
          </a:p>
          <a:p>
            <a:pPr lvl="1"/>
            <a:r>
              <a:rPr lang="en-GB" dirty="0"/>
              <a:t>Unknown</a:t>
            </a:r>
          </a:p>
          <a:p>
            <a:pPr lvl="1"/>
            <a:r>
              <a:rPr lang="en-GB" dirty="0"/>
              <a:t>Mine</a:t>
            </a:r>
          </a:p>
          <a:p>
            <a:pPr lvl="1"/>
            <a:endParaRPr lang="en-GB" dirty="0"/>
          </a:p>
          <a:p>
            <a:r>
              <a:rPr lang="en-GB" dirty="0"/>
              <a:t>Find cells where the mine count = neighbours with mines + unknown neighbours.  Any unknown neighbours must </a:t>
            </a:r>
            <a:r>
              <a:rPr lang="en-GB"/>
              <a:t>therefore contains a mine.</a:t>
            </a:r>
            <a:endParaRPr lang="en-GB" dirty="0"/>
          </a:p>
          <a:p>
            <a:endParaRPr lang="en-GB" dirty="0"/>
          </a:p>
          <a:p>
            <a:endParaRPr lang="en-GB" dirty="0"/>
          </a:p>
          <a:p>
            <a:endParaRPr lang="en-GB" b="1" dirty="0"/>
          </a:p>
          <a:p>
            <a:endParaRPr lang="en-GB" dirty="0"/>
          </a:p>
        </p:txBody>
      </p:sp>
    </p:spTree>
    <p:extLst>
      <p:ext uri="{BB962C8B-B14F-4D97-AF65-F5344CB8AC3E}">
        <p14:creationId xmlns:p14="http://schemas.microsoft.com/office/powerpoint/2010/main" val="130721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5922</TotalTime>
  <Words>350</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PowerPoint Presentation</vt:lpstr>
      <vt:lpstr>Agenda</vt:lpstr>
      <vt:lpstr>Code Dojo</vt:lpstr>
      <vt:lpstr>MineSweeper</vt:lpstr>
      <vt:lpstr>Techniques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150</cp:revision>
  <dcterms:created xsi:type="dcterms:W3CDTF">2016-03-25T23:14:04Z</dcterms:created>
  <dcterms:modified xsi:type="dcterms:W3CDTF">2020-02-11T08:52:38Z</dcterms:modified>
</cp:coreProperties>
</file>