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22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313B-EC11-46EB-BA57-B1D48FE7B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EDC09-F48F-4DF4-B3FB-9170A634F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5E66-DF81-42E3-81E5-C73BBA81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2408-5243-436F-A53F-6EC1ED54598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2BA5-5A98-4912-AC5E-CDE954F6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2F64-388D-414F-97C3-DAEFDB55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CBC2-577A-4C31-A451-7257A85AB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83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D873-8C21-432D-B12E-D3F9C7DC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C12A6-D72B-4CC7-8D4B-BF99662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EF43-6AE9-4780-A9E8-EF2D6AF9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2408-5243-436F-A53F-6EC1ED54598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A2466-3DDF-451A-A074-7839CFCB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508C8-2FD1-4C52-802E-4D472090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CBC2-577A-4C31-A451-7257A85AB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98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CE8C0-3092-4575-96A2-04B4E7057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066D5-C084-4D33-86F6-0269E3163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7B0F-3668-449A-9F41-72C5A5F2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2408-5243-436F-A53F-6EC1ED54598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C4F7-5F97-4111-A849-402880DB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5DF5-6121-416B-83C1-146F82C2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CBC2-577A-4C31-A451-7257A85AB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5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A052-3853-4945-8162-BB32737B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6216-8AF6-469E-8F7B-5BE7D407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607E-2FCD-4D4A-9C2F-7C5674C9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2408-5243-436F-A53F-6EC1ED54598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3E885-3BC4-4606-9E57-F3483880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B869B-9359-42FA-9D5C-21085E9B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CBC2-577A-4C31-A451-7257A85AB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39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8C92-58FA-45F0-83D6-AD990B83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1B9E7-6ADD-4A3B-AF02-B7116132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1956-98B9-4043-AB14-EE3CD3E4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2408-5243-436F-A53F-6EC1ED54598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5ADA-8B8E-423C-BE41-510AA40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C112-D571-48CB-A357-23BC8BE1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CBC2-577A-4C31-A451-7257A85AB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2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83AD-F142-4B3A-A0A4-FBDE525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1CE8-5A29-4C44-990A-24D5A3113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0ADE1-F2EA-4403-9C8A-D75A2DF7B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434F0-BD42-4789-BA66-86C3129B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2408-5243-436F-A53F-6EC1ED54598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6B11F-8D0B-4163-BD5B-6B7EF2A3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39FB6-5B1B-4734-AF5E-724DE699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CBC2-577A-4C31-A451-7257A85AB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88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6F47-2773-4CC4-AB12-7F3CE790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167F-DACD-415C-B03F-9FA26C6E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8489A-DC13-4175-8D2A-76CB14D19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43D53-3BE3-496C-AB25-4F3437ECD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B26BF-86B7-4D10-B297-E1E419BFF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71E34-1C7A-4A76-B87E-233497A1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2408-5243-436F-A53F-6EC1ED54598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2DA84-8D27-4F5A-BEFC-D79E8180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8F606-E5C9-483F-8C07-7E535746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CBC2-577A-4C31-A451-7257A85AB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48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91BE-1F01-4480-9591-AB4D62F8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DD416-07C5-4B3B-885E-EB02A495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2408-5243-436F-A53F-6EC1ED54598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D7BCA-CDB9-4568-A1FF-2D565C0F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75B95-2B5F-48E7-8DF7-19E11BD1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CBC2-577A-4C31-A451-7257A85AB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19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50F77-AAA7-49D3-AA45-BD2D052D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2408-5243-436F-A53F-6EC1ED54598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241D2-C321-4000-877B-8A1AB13C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3F22-B978-43C4-BCD1-E5CDCDCB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CBC2-577A-4C31-A451-7257A85AB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8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9B0-44C5-416B-9B91-034B586D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7E3-4D79-4730-A2A5-8C8D355F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6932F-B43D-4B7B-9DAB-3B3E79B31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640B7-561D-4D14-B978-F4563810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2408-5243-436F-A53F-6EC1ED54598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0F8D7-50DA-49BA-B47E-AF821503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80A2-9647-4D4F-872B-81939C96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CBC2-577A-4C31-A451-7257A85AB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99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F51-2F05-4A32-BC64-7A57A362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F5A54-E60D-4845-BF84-9FCD3C8E2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DA91F-AB88-43AE-8B44-2A8319847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BA22A-7537-4AD4-B7C8-2D7C0838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2408-5243-436F-A53F-6EC1ED54598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475A9-4785-495B-8CA2-BFEA58BF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4EEA1-733E-4C72-ABD7-9D927160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CBC2-577A-4C31-A451-7257A85AB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25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64948-4DD7-4B27-861F-16D694EC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DED54-697F-42B6-88C8-E402FFFF5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2CB06-0A5A-4843-8F3E-3F1B15304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2408-5243-436F-A53F-6EC1ED54598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5887-B5C6-41C1-A634-E4549B04C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5F05-01AF-4460-9864-6B8B48C14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CBC2-577A-4C31-A451-7257A85AB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7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imgres?imgurl=https%3A%2F%2Fsecure.meetupstatic.com%2Fphotos%2Fevent%2F5%2Fb%2F4%2F600_447841460.jpeg&amp;imgrefurl=https%3A%2F%2Fwww.meetup.com%2FYork-Code-Dojo%2F&amp;docid=qdIYREG5YIGRrM&amp;tbnid=25SyrStNRmwFGM%3A&amp;vet=10ahUKEwisqaf3vL_lAhVMQUEAHUgGAgYQMwhGKAAwAA..i&amp;w=600&amp;h=209&amp;safe=strict&amp;bih=692&amp;biw=1477&amp;q=york%20code%20dojo&amp;ved=0ahUKEwisqaf3vL_lAhVMQUEAHUgGAgYQMwhGKAAwAA&amp;iact=mrc&amp;uact=8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Image result for york code dojo">
            <a:hlinkClick r:id="rId2"/>
            <a:extLst>
              <a:ext uri="{FF2B5EF4-FFF2-40B4-BE49-F238E27FC236}">
                <a16:creationId xmlns:a16="http://schemas.microsoft.com/office/drawing/2014/main" id="{05DE49BC-3C94-4489-A62D-A2EC7A520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48" y="1336432"/>
            <a:ext cx="9735104" cy="33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38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C18C-BB40-4B8D-91FC-91DD07052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4AE78-60B2-4096-95AE-A1C6703BD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55740-8A9A-462A-941A-37EEE6651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72" y="1858466"/>
            <a:ext cx="8893669" cy="31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5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42D9C1A-E67C-49AE-B650-E6B6F72B0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5" y="883920"/>
            <a:ext cx="4912548" cy="48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9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C28C9E84-D7EB-4CF8-91D1-DB5588036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31" y="643466"/>
            <a:ext cx="555713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09792E6D-F2CA-4F1E-B6B8-9263A1EEF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" y="249618"/>
            <a:ext cx="6829537" cy="4012353"/>
          </a:xfrm>
          <a:prstGeom prst="rect">
            <a:avLst/>
          </a:prstGeom>
        </p:spPr>
      </p:pic>
      <p:pic>
        <p:nvPicPr>
          <p:cNvPr id="5" name="Picture 4" descr="A picture containing rain, large, holding&#10;&#10;Description automatically generated">
            <a:extLst>
              <a:ext uri="{FF2B5EF4-FFF2-40B4-BE49-F238E27FC236}">
                <a16:creationId xmlns:a16="http://schemas.microsoft.com/office/drawing/2014/main" id="{8EE20730-1904-4636-B993-A66336446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25" y="2255794"/>
            <a:ext cx="535379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7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287A5819-2FE7-4068-B2D1-7571416D9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11430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0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3A95C5-ACE9-4EB5-8EDE-A7C53441B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" r="6354" b="-1535"/>
          <a:stretch/>
        </p:blipFill>
        <p:spPr>
          <a:xfrm>
            <a:off x="5084465" y="821085"/>
            <a:ext cx="5938576" cy="5838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713934-C325-4274-9147-D04370B0E561}"/>
              </a:ext>
            </a:extLst>
          </p:cNvPr>
          <p:cNvSpPr txBox="1"/>
          <p:nvPr/>
        </p:nvSpPr>
        <p:spPr>
          <a:xfrm>
            <a:off x="1024932" y="821085"/>
            <a:ext cx="3295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Snake</a:t>
            </a:r>
          </a:p>
        </p:txBody>
      </p:sp>
    </p:spTree>
    <p:extLst>
      <p:ext uri="{BB962C8B-B14F-4D97-AF65-F5344CB8AC3E}">
        <p14:creationId xmlns:p14="http://schemas.microsoft.com/office/powerpoint/2010/main" val="116378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CFF492-2A6C-4714-8A26-0EF7B85F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41" y="195943"/>
            <a:ext cx="7043842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99EF7-5B7A-4241-B721-DFA014939A96}"/>
              </a:ext>
            </a:extLst>
          </p:cNvPr>
          <p:cNvSpPr txBox="1"/>
          <p:nvPr/>
        </p:nvSpPr>
        <p:spPr>
          <a:xfrm>
            <a:off x="1165609" y="552659"/>
            <a:ext cx="2914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Teach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6BCAB-CFC4-427C-A6D1-16DBC8AC0513}"/>
              </a:ext>
            </a:extLst>
          </p:cNvPr>
          <p:cNvSpPr txBox="1"/>
          <p:nvPr/>
        </p:nvSpPr>
        <p:spPr>
          <a:xfrm>
            <a:off x="1729992" y="2141973"/>
            <a:ext cx="2914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48361-96D6-4193-9582-DD061F818F9C}"/>
              </a:ext>
            </a:extLst>
          </p:cNvPr>
          <p:cNvSpPr txBox="1"/>
          <p:nvPr/>
        </p:nvSpPr>
        <p:spPr>
          <a:xfrm>
            <a:off x="7318550" y="1053087"/>
            <a:ext cx="2914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Learn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20816-BBA6-4688-9AE5-75C814785A67}"/>
              </a:ext>
            </a:extLst>
          </p:cNvPr>
          <p:cNvSpPr txBox="1"/>
          <p:nvPr/>
        </p:nvSpPr>
        <p:spPr>
          <a:xfrm>
            <a:off x="6533102" y="4644851"/>
            <a:ext cx="2914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92201-F7C0-4335-9088-5A65253400FC}"/>
              </a:ext>
            </a:extLst>
          </p:cNvPr>
          <p:cNvSpPr txBox="1"/>
          <p:nvPr/>
        </p:nvSpPr>
        <p:spPr>
          <a:xfrm>
            <a:off x="2384810" y="3851867"/>
            <a:ext cx="2914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B5539-F6CB-4231-8867-14B8DCCCB0C2}"/>
              </a:ext>
            </a:extLst>
          </p:cNvPr>
          <p:cNvSpPr txBox="1"/>
          <p:nvPr/>
        </p:nvSpPr>
        <p:spPr>
          <a:xfrm>
            <a:off x="5231844" y="2721114"/>
            <a:ext cx="606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Personal Improvement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9D75F-D413-4862-9976-771675F24FCD}"/>
              </a:ext>
            </a:extLst>
          </p:cNvPr>
          <p:cNvSpPr txBox="1"/>
          <p:nvPr/>
        </p:nvSpPr>
        <p:spPr>
          <a:xfrm>
            <a:off x="1326382" y="5436159"/>
            <a:ext cx="1386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113528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Betteridge</dc:creator>
  <cp:lastModifiedBy>David Betteridge</cp:lastModifiedBy>
  <cp:revision>3</cp:revision>
  <dcterms:created xsi:type="dcterms:W3CDTF">2019-10-28T17:25:40Z</dcterms:created>
  <dcterms:modified xsi:type="dcterms:W3CDTF">2019-10-28T17:45:28Z</dcterms:modified>
</cp:coreProperties>
</file>