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7" r:id="rId3"/>
    <p:sldId id="258" r:id="rId4"/>
    <p:sldId id="263" r:id="rId5"/>
    <p:sldId id="288" r:id="rId6"/>
    <p:sldId id="286"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50452" autoAdjust="0"/>
  </p:normalViewPr>
  <p:slideViewPr>
    <p:cSldViewPr snapToGrid="0">
      <p:cViewPr varScale="1">
        <p:scale>
          <a:sx n="101" d="100"/>
          <a:sy n="101" d="100"/>
        </p:scale>
        <p:origin x="150" y="3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15/08/2019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377309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15/08/2019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obster.c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uckoo.tea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r>
              <a:rPr lang="en-GB" dirty="0"/>
              <a:t>Mobbing Rules</a:t>
            </a:r>
          </a:p>
        </p:txBody>
      </p:sp>
      <p:sp>
        <p:nvSpPr>
          <p:cNvPr id="4" name="Content Placeholder 3">
            <a:extLst>
              <a:ext uri="{FF2B5EF4-FFF2-40B4-BE49-F238E27FC236}">
                <a16:creationId xmlns:a16="http://schemas.microsoft.com/office/drawing/2014/main" id="{5D897672-77CC-47BE-BE4C-CF0844796E4B}"/>
              </a:ext>
            </a:extLst>
          </p:cNvPr>
          <p:cNvSpPr>
            <a:spLocks noGrp="1"/>
          </p:cNvSpPr>
          <p:nvPr>
            <p:ph idx="1"/>
          </p:nvPr>
        </p:nvSpPr>
        <p:spPr>
          <a:xfrm>
            <a:off x="1253066" y="1825625"/>
            <a:ext cx="10100734" cy="4351338"/>
          </a:xfrm>
        </p:spPr>
        <p:txBody>
          <a:bodyPr/>
          <a:lstStyle/>
          <a:p>
            <a:r>
              <a:rPr lang="en-GB" dirty="0"/>
              <a:t>One person has the keyboard</a:t>
            </a:r>
          </a:p>
          <a:p>
            <a:endParaRPr lang="en-GB" dirty="0"/>
          </a:p>
          <a:p>
            <a:r>
              <a:rPr lang="en-GB" dirty="0"/>
              <a:t>The others tell them what to type</a:t>
            </a:r>
          </a:p>
          <a:p>
            <a:endParaRPr lang="en-GB" dirty="0"/>
          </a:p>
          <a:p>
            <a:r>
              <a:rPr lang="en-GB" dirty="0"/>
              <a:t>The keyboard moves around the circle after 5 minutes.</a:t>
            </a:r>
          </a:p>
          <a:p>
            <a:endParaRPr lang="en-GB" dirty="0"/>
          </a:p>
          <a:p>
            <a:r>
              <a:rPr lang="en-GB" dirty="0">
                <a:hlinkClick r:id="rId3"/>
              </a:rPr>
              <a:t>http://mobster.cc/</a:t>
            </a:r>
            <a:endParaRPr lang="en-GB" dirty="0"/>
          </a:p>
          <a:p>
            <a:r>
              <a:rPr lang="en-GB">
                <a:hlinkClick r:id="rId4"/>
              </a:rPr>
              <a:t>https://cuckoo.team</a:t>
            </a:r>
            <a:endParaRPr lang="en-GB" dirty="0"/>
          </a:p>
          <a:p>
            <a:endParaRPr lang="en-GB" dirty="0"/>
          </a:p>
        </p:txBody>
      </p:sp>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85614B-A9A2-4B6E-8B83-29E569542B58}"/>
              </a:ext>
            </a:extLst>
          </p:cNvPr>
          <p:cNvSpPr/>
          <p:nvPr/>
        </p:nvSpPr>
        <p:spPr>
          <a:xfrm>
            <a:off x="1183341" y="806439"/>
            <a:ext cx="10721788" cy="2308324"/>
          </a:xfrm>
          <a:prstGeom prst="rect">
            <a:avLst/>
          </a:prstGeom>
        </p:spPr>
        <p:txBody>
          <a:bodyPr wrap="square">
            <a:spAutoFit/>
          </a:bodyPr>
          <a:lstStyle/>
          <a:p>
            <a:r>
              <a:rPr lang="en-GB" dirty="0"/>
              <a:t>Tasks</a:t>
            </a:r>
          </a:p>
          <a:p>
            <a:endParaRPr lang="en-GB" dirty="0"/>
          </a:p>
          <a:p>
            <a:endParaRPr lang="en-GB" dirty="0"/>
          </a:p>
          <a:p>
            <a:r>
              <a:rPr lang="en-GB" dirty="0"/>
              <a:t>Group 1 -  Roman Numeral to decimal converter</a:t>
            </a:r>
          </a:p>
          <a:p>
            <a:endParaRPr lang="en-GB" dirty="0"/>
          </a:p>
          <a:p>
            <a:r>
              <a:rPr lang="en-GB" dirty="0"/>
              <a:t>Group 2 </a:t>
            </a:r>
            <a:r>
              <a:rPr lang="en-GB"/>
              <a:t>– Decimal </a:t>
            </a:r>
            <a:r>
              <a:rPr lang="en-GB" dirty="0"/>
              <a:t>to English converter</a:t>
            </a:r>
          </a:p>
          <a:p>
            <a:endParaRPr lang="en-GB" dirty="0"/>
          </a:p>
          <a:p>
            <a:endParaRPr lang="en-GB" dirty="0"/>
          </a:p>
        </p:txBody>
      </p:sp>
    </p:spTree>
    <p:extLst>
      <p:ext uri="{BB962C8B-B14F-4D97-AF65-F5344CB8AC3E}">
        <p14:creationId xmlns:p14="http://schemas.microsoft.com/office/powerpoint/2010/main" val="87212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5873</TotalTime>
  <Words>359</Words>
  <Application>Microsoft Office PowerPoint</Application>
  <PresentationFormat>Widescreen</PresentationFormat>
  <Paragraphs>73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PowerPoint Presentation</vt:lpstr>
      <vt:lpstr>Agenda</vt:lpstr>
      <vt:lpstr>Code Dojo</vt:lpstr>
      <vt:lpstr>Mobbing Rules</vt:lpstr>
      <vt:lpstr>PowerPoint Presentation</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140</cp:revision>
  <dcterms:created xsi:type="dcterms:W3CDTF">2016-03-25T23:14:04Z</dcterms:created>
  <dcterms:modified xsi:type="dcterms:W3CDTF">2019-08-15T08:07:12Z</dcterms:modified>
</cp:coreProperties>
</file>