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5613" autoAdjust="0"/>
  </p:normalViewPr>
  <p:slideViewPr>
    <p:cSldViewPr snapToGrid="0">
      <p:cViewPr varScale="1">
        <p:scale>
          <a:sx n="70" d="100"/>
          <a:sy n="70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425D-DEA3-43AE-8BD4-73C15BA73D62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5EE-AF0F-4566-84E6-937F0AB4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Often in coding</a:t>
            </a:r>
            <a:r>
              <a:rPr lang="en-GB" baseline="0" dirty="0" smtClean="0"/>
              <a:t> we need to be able parse text</a:t>
            </a:r>
          </a:p>
          <a:p>
            <a:r>
              <a:rPr lang="en-GB" baseline="0" dirty="0" smtClean="0"/>
              <a:t>This could be to read a custom file format</a:t>
            </a:r>
          </a:p>
          <a:p>
            <a:r>
              <a:rPr lang="en-GB" baseline="0" dirty="0" smtClean="0"/>
              <a:t>Analysis a computer program</a:t>
            </a:r>
          </a:p>
          <a:p>
            <a:r>
              <a:rPr lang="en-GB" dirty="0" smtClean="0"/>
              <a:t>Or invent</a:t>
            </a:r>
            <a:r>
              <a:rPr lang="en-GB" baseline="0" dirty="0" smtClean="0"/>
              <a:t> your own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7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if we were inventing our own language,</a:t>
            </a:r>
            <a:r>
              <a:rPr lang="en-GB" baseline="0" dirty="0" smtClean="0"/>
              <a:t> what would we like our parser to do?</a:t>
            </a:r>
          </a:p>
          <a:p>
            <a:endParaRPr lang="en-GB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Know that this a print command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Detect that the semi-colon is missing</a:t>
            </a:r>
          </a:p>
          <a:p>
            <a:pPr marL="228600" indent="-228600">
              <a:buAutoNum type="arabicPeriod"/>
            </a:pPr>
            <a:r>
              <a:rPr lang="en-GB" dirty="0" smtClean="0"/>
              <a:t>Extract the command and it’s arguments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could use string handling.  C#</a:t>
            </a:r>
          </a:p>
          <a:p>
            <a:r>
              <a:rPr lang="en-GB" dirty="0" smtClean="0"/>
              <a:t>Find the first</a:t>
            </a:r>
            <a:r>
              <a:rPr lang="en-GB" baseline="0" dirty="0" smtClean="0"/>
              <a:t> open (</a:t>
            </a:r>
          </a:p>
          <a:p>
            <a:r>
              <a:rPr lang="en-GB" baseline="0" dirty="0" smtClean="0"/>
              <a:t>The find first close ) following that</a:t>
            </a:r>
          </a:p>
          <a:p>
            <a:r>
              <a:rPr lang="en-GB" baseline="0" dirty="0" smtClean="0"/>
              <a:t>Take everything in between</a:t>
            </a:r>
          </a:p>
          <a:p>
            <a:r>
              <a:rPr lang="en-GB" baseline="0" dirty="0" smtClean="0"/>
              <a:t>Extract the string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</a:t>
            </a:r>
            <a:r>
              <a:rPr lang="en-GB" baseline="0" dirty="0" smtClean="0"/>
              <a:t> that approach what about (Hello)</a:t>
            </a:r>
          </a:p>
          <a:p>
            <a:r>
              <a:rPr lang="en-GB" baseline="0" dirty="0" smtClean="0"/>
              <a:t>So we find the final bracket by searching from the right</a:t>
            </a:r>
          </a:p>
          <a:p>
            <a:r>
              <a:rPr lang="en-GB" baseline="0" dirty="0" smtClean="0"/>
              <a:t>But what about comments?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9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could use regular expressions</a:t>
            </a:r>
          </a:p>
          <a:p>
            <a:endParaRPr lang="en-GB" dirty="0" smtClean="0"/>
          </a:p>
          <a:p>
            <a:r>
              <a:rPr lang="en-GB" dirty="0" smtClean="0"/>
              <a:t>But they are hard to write and read.</a:t>
            </a:r>
          </a:p>
          <a:p>
            <a:endParaRPr lang="en-GB" dirty="0" smtClean="0"/>
          </a:p>
          <a:p>
            <a:r>
              <a:rPr lang="en-GB" dirty="0" smtClean="0"/>
              <a:t>Not very easy to debug</a:t>
            </a:r>
          </a:p>
          <a:p>
            <a:endParaRPr lang="en-GB" dirty="0" smtClean="0"/>
          </a:p>
          <a:p>
            <a:r>
              <a:rPr lang="en-GB" dirty="0" smtClean="0"/>
              <a:t>This validates</a:t>
            </a:r>
            <a:r>
              <a:rPr lang="en-GB" baseline="0" dirty="0" smtClean="0"/>
              <a:t> an email address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068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parser generator reads in a description of a grammar and spits out a parser. It is generally not possible to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existing grammars into a new grammar, and it is certainly not possible to combine two existing generated parsers into a new parser.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32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77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Invent your own programming language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(Well learn about parser </a:t>
            </a:r>
            <a:r>
              <a:rPr lang="en-GB" dirty="0" err="1" smtClean="0"/>
              <a:t>combinators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David Betteridge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604" y="365125"/>
            <a:ext cx="10155195" cy="1325563"/>
          </a:xfrm>
        </p:spPr>
        <p:txBody>
          <a:bodyPr/>
          <a:lstStyle/>
          <a:p>
            <a:r>
              <a:rPr lang="en-GB" dirty="0" smtClean="0"/>
              <a:t>Combine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83" y="1825625"/>
            <a:ext cx="10153565" cy="43431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60984" y="2936482"/>
            <a:ext cx="3385752" cy="175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StartsWith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073966" y="2936481"/>
            <a:ext cx="3385752" cy="175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StartsWith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42208" y="3301466"/>
            <a:ext cx="818776" cy="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5315" y="4012370"/>
            <a:ext cx="97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APPLE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77786" y="3315655"/>
            <a:ext cx="818776" cy="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5225" y="2950670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742208" y="4416669"/>
            <a:ext cx="818776" cy="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3541" y="2993400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255190" y="4379844"/>
            <a:ext cx="818776" cy="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53002" y="3940747"/>
            <a:ext cx="97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PPLE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536739" y="4125413"/>
            <a:ext cx="97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PLE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511917" y="4476209"/>
            <a:ext cx="818776" cy="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4" y="365125"/>
            <a:ext cx="10182225" cy="1325563"/>
          </a:xfrm>
        </p:spPr>
        <p:txBody>
          <a:bodyPr/>
          <a:lstStyle/>
          <a:p>
            <a:r>
              <a:rPr lang="en-GB" dirty="0" smtClean="0"/>
              <a:t>The need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046" y="1825625"/>
            <a:ext cx="9958754" cy="4351338"/>
          </a:xfrm>
        </p:spPr>
        <p:txBody>
          <a:bodyPr/>
          <a:lstStyle/>
          <a:p>
            <a:r>
              <a:rPr lang="en-GB" dirty="0" smtClean="0"/>
              <a:t>“David Betteridge”~422518#York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Print(“Hello World”);</a:t>
            </a:r>
          </a:p>
          <a:p>
            <a:endParaRPr lang="en-GB" dirty="0"/>
          </a:p>
          <a:p>
            <a:r>
              <a:rPr lang="en-GB" dirty="0" smtClean="0"/>
              <a:t>Go North,  Pickup Keys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6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365125"/>
            <a:ext cx="9870989" cy="1325563"/>
          </a:xfrm>
        </p:spPr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0" y="1825625"/>
            <a:ext cx="9870990" cy="4351338"/>
          </a:xfrm>
        </p:spPr>
        <p:txBody>
          <a:bodyPr/>
          <a:lstStyle/>
          <a:p>
            <a:r>
              <a:rPr lang="en-GB" dirty="0" smtClean="0"/>
              <a:t>Understand our Language</a:t>
            </a:r>
          </a:p>
          <a:p>
            <a:pPr lvl="1"/>
            <a:r>
              <a:rPr lang="en-GB" dirty="0"/>
              <a:t>Print (“Hello World”);</a:t>
            </a:r>
          </a:p>
          <a:p>
            <a:endParaRPr lang="en-GB" dirty="0" smtClean="0"/>
          </a:p>
          <a:p>
            <a:r>
              <a:rPr lang="en-GB" dirty="0" smtClean="0"/>
              <a:t>Validate Our Language</a:t>
            </a:r>
          </a:p>
          <a:p>
            <a:pPr lvl="1"/>
            <a:r>
              <a:rPr lang="en-GB" dirty="0"/>
              <a:t>Print (“Hello World</a:t>
            </a:r>
            <a:r>
              <a:rPr lang="en-GB" dirty="0" smtClean="0"/>
              <a:t>”)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Extract Values</a:t>
            </a:r>
          </a:p>
          <a:p>
            <a:pPr lvl="1"/>
            <a:r>
              <a:rPr lang="en-GB" dirty="0" smtClean="0"/>
              <a:t>Print command</a:t>
            </a:r>
          </a:p>
          <a:p>
            <a:pPr lvl="1"/>
            <a:r>
              <a:rPr lang="en-GB" dirty="0" smtClean="0"/>
              <a:t>String “Hello World” 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2" cy="969405"/>
          </a:xfrm>
        </p:spPr>
        <p:txBody>
          <a:bodyPr/>
          <a:lstStyle/>
          <a:p>
            <a:r>
              <a:rPr lang="en-GB" dirty="0" smtClean="0"/>
              <a:t>String Handling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7" y="1417852"/>
            <a:ext cx="10056341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 Print </a:t>
            </a:r>
            <a:r>
              <a:rPr lang="en-GB" dirty="0"/>
              <a:t>(“Hello World”);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42" y="2556842"/>
            <a:ext cx="9300970" cy="24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1" cy="1325563"/>
          </a:xfrm>
        </p:spPr>
        <p:txBody>
          <a:bodyPr/>
          <a:lstStyle/>
          <a:p>
            <a:r>
              <a:rPr lang="en-GB" dirty="0"/>
              <a:t>String Handling </a:t>
            </a:r>
            <a:r>
              <a:rPr lang="en-GB" dirty="0" smtClean="0"/>
              <a:t>Approach -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8" y="1825625"/>
            <a:ext cx="10056342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Print </a:t>
            </a:r>
            <a:r>
              <a:rPr lang="en-GB" dirty="0" smtClean="0"/>
              <a:t>(“(Hello )World</a:t>
            </a:r>
            <a:r>
              <a:rPr lang="en-GB" dirty="0"/>
              <a:t>”);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228600" lvl="1">
              <a:spcBef>
                <a:spcPts val="1000"/>
              </a:spcBef>
            </a:pPr>
            <a:r>
              <a:rPr lang="en-GB" dirty="0"/>
              <a:t>Print (“(Hello )World</a:t>
            </a:r>
            <a:r>
              <a:rPr lang="en-GB" dirty="0" smtClean="0"/>
              <a:t>”);  --This is a (very) important comment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57" y="2456806"/>
            <a:ext cx="7475839" cy="19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1" cy="1325563"/>
          </a:xfrm>
        </p:spPr>
        <p:txBody>
          <a:bodyPr/>
          <a:lstStyle/>
          <a:p>
            <a:r>
              <a:rPr lang="en-GB" dirty="0" smtClean="0"/>
              <a:t>Regular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8" y="1825625"/>
            <a:ext cx="10056342" cy="4351338"/>
          </a:xfrm>
        </p:spPr>
        <p:txBody>
          <a:bodyPr/>
          <a:lstStyle/>
          <a:p>
            <a:r>
              <a:rPr lang="en-GB" dirty="0"/>
              <a:t>(?:[a-z0-9!#$%&amp;'*+/=?^_`{|}~-]+(?:\.[a-z0-9!#$%&amp;'*+/=?^_`{|}~-]+)*|"(?:[\x01-\x08\x0b\x0c\x0e-\x1f\x21\x23-\x5b\x5d-\x7f]|\\[\x01-\x09\x0b\x0c\x0e-\x7f])*")@(?:(?:[a-z0-9](?:[a-z0-9-]*[a-z0-9])?\.)+[a-z0-9](?:[a-z0-9-]*[a-z0-9])?|\[(?:(?:25[0-5]|2[0-4][0-9]|[01]?[0-9][0-9]?)\.){3}(?:25[0-5]|2[0-4][0-9]|[01]?[0-9][0-9]?|[a-z0-9-]*[a-z0-9]:(?:[\x01-\x08\x0b\x0c\x0e-\x1f\x21-\x5a\x53-\x7f]|\\[\x01-\x09\x0b\x0c\x0e-\x7f])+)\])</a:t>
            </a:r>
          </a:p>
        </p:txBody>
      </p:sp>
    </p:spTree>
    <p:extLst>
      <p:ext uri="{BB962C8B-B14F-4D97-AF65-F5344CB8AC3E}">
        <p14:creationId xmlns:p14="http://schemas.microsoft.com/office/powerpoint/2010/main" val="24663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38" y="365125"/>
            <a:ext cx="10183761" cy="1325563"/>
          </a:xfrm>
        </p:spPr>
        <p:txBody>
          <a:bodyPr/>
          <a:lstStyle/>
          <a:p>
            <a:r>
              <a:rPr lang="en-GB" dirty="0" smtClean="0"/>
              <a:t>Parser Generators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8" y="1825625"/>
            <a:ext cx="10056341" cy="4351338"/>
          </a:xfrm>
        </p:spPr>
        <p:txBody>
          <a:bodyPr/>
          <a:lstStyle/>
          <a:p>
            <a:r>
              <a:rPr lang="en-GB" dirty="0" err="1" smtClean="0"/>
              <a:t>Lexx</a:t>
            </a:r>
            <a:r>
              <a:rPr lang="en-GB" dirty="0" smtClean="0"/>
              <a:t> and </a:t>
            </a:r>
            <a:r>
              <a:rPr lang="en-GB" dirty="0" err="1" smtClean="0"/>
              <a:t>Yacc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Flex and Bison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0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604" y="365125"/>
            <a:ext cx="10155195" cy="1325563"/>
          </a:xfrm>
        </p:spPr>
        <p:txBody>
          <a:bodyPr/>
          <a:lstStyle/>
          <a:p>
            <a:r>
              <a:rPr lang="en-GB" dirty="0" smtClean="0"/>
              <a:t>Parser </a:t>
            </a:r>
            <a:r>
              <a:rPr lang="en-GB" dirty="0" err="1" smtClean="0"/>
              <a:t>Combinators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84" y="1825625"/>
            <a:ext cx="9920416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26011" y="3113903"/>
            <a:ext cx="3385752" cy="175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Function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56703" y="3299254"/>
            <a:ext cx="147045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56703" y="4427838"/>
            <a:ext cx="147045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710617" y="3311611"/>
            <a:ext cx="147045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710617" y="3938523"/>
            <a:ext cx="147045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79726" y="4565435"/>
            <a:ext cx="147045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84142" y="2934269"/>
            <a:ext cx="120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Initialise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56703" y="3991038"/>
            <a:ext cx="163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Text To Parse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640626" y="2874811"/>
            <a:ext cx="1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Success Yes/No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710617" y="3603009"/>
            <a:ext cx="211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was parsed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710617" y="4176215"/>
            <a:ext cx="211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text remains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604" y="365125"/>
            <a:ext cx="10155195" cy="1325563"/>
          </a:xfrm>
        </p:spPr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84" y="1825625"/>
            <a:ext cx="9920416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26011" y="3113903"/>
            <a:ext cx="3385752" cy="175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StartsWith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56703" y="3299254"/>
            <a:ext cx="147045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56703" y="4427838"/>
            <a:ext cx="147045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710617" y="3311611"/>
            <a:ext cx="147045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710617" y="3938523"/>
            <a:ext cx="147045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79726" y="4565435"/>
            <a:ext cx="147045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84142" y="2934269"/>
            <a:ext cx="120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56703" y="3991038"/>
            <a:ext cx="163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640626" y="2874811"/>
            <a:ext cx="1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710617" y="3603009"/>
            <a:ext cx="211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710617" y="4176215"/>
            <a:ext cx="211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44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93</TotalTime>
  <Words>382</Words>
  <Application>Microsoft Office PowerPoint</Application>
  <PresentationFormat>Widescreen</PresentationFormat>
  <Paragraphs>96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Invent your own programming language</vt:lpstr>
      <vt:lpstr>The need</vt:lpstr>
      <vt:lpstr>Requirements</vt:lpstr>
      <vt:lpstr>String Handling Approach</vt:lpstr>
      <vt:lpstr>String Handling Approach - Problems</vt:lpstr>
      <vt:lpstr>Regular Expressions</vt:lpstr>
      <vt:lpstr>Parser Generators</vt:lpstr>
      <vt:lpstr>Parser Combinators</vt:lpstr>
      <vt:lpstr>An Example</vt:lpstr>
      <vt:lpstr>Combine</vt:lpstr>
    </vt:vector>
  </TitlesOfParts>
  <Company>Proactis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 your own programming language</dc:title>
  <dc:creator>David Betteridge</dc:creator>
  <cp:lastModifiedBy>David Betteridge</cp:lastModifiedBy>
  <cp:revision>8</cp:revision>
  <dcterms:created xsi:type="dcterms:W3CDTF">2016-06-20T21:58:14Z</dcterms:created>
  <dcterms:modified xsi:type="dcterms:W3CDTF">2016-07-11T21:38:12Z</dcterms:modified>
</cp:coreProperties>
</file>