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87" r:id="rId3"/>
    <p:sldId id="258" r:id="rId4"/>
    <p:sldId id="263" r:id="rId5"/>
    <p:sldId id="288" r:id="rId6"/>
    <p:sldId id="286" r:id="rId7"/>
    <p:sldId id="262" r:id="rId8"/>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9" autoAdjust="0"/>
    <p:restoredTop sz="50452" autoAdjust="0"/>
  </p:normalViewPr>
  <p:slideViewPr>
    <p:cSldViewPr snapToGrid="0">
      <p:cViewPr varScale="1">
        <p:scale>
          <a:sx n="57" d="100"/>
          <a:sy n="57" d="100"/>
        </p:scale>
        <p:origin x="258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09/06/2019</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to York St John for the room and food</a:t>
            </a:r>
          </a:p>
          <a:p>
            <a:endParaRPr lang="en-GB" dirty="0"/>
          </a:p>
          <a:p>
            <a:r>
              <a:rPr lang="en-GB" dirty="0"/>
              <a:t>Student placements</a:t>
            </a:r>
          </a:p>
          <a:p>
            <a:endParaRPr lang="en-GB" dirty="0"/>
          </a:p>
          <a:p>
            <a:r>
              <a:rPr lang="en-GB" dirty="0"/>
              <a:t>Mentoring</a:t>
            </a:r>
          </a:p>
        </p:txBody>
      </p:sp>
      <p:sp>
        <p:nvSpPr>
          <p:cNvPr id="4" name="Slide Number Placeholder 3"/>
          <p:cNvSpPr>
            <a:spLocks noGrp="1"/>
          </p:cNvSpPr>
          <p:nvPr>
            <p:ph type="sldNum" sz="quarter" idx="5"/>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4068287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Aim for tonight isn’t to get a job,  but to learn something news.</a:t>
            </a:r>
          </a:p>
          <a:p>
            <a:endParaRPr lang="en-GB" dirty="0"/>
          </a:p>
          <a:p>
            <a:endParaRPr lang="en-GB" dirty="0"/>
          </a:p>
          <a:p>
            <a:endParaRPr lang="en-GB" dirty="0"/>
          </a:p>
          <a:p>
            <a:endParaRPr lang="en-GB" dirty="0"/>
          </a:p>
          <a:p>
            <a:endParaRPr lang="en-GB" dirty="0"/>
          </a:p>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has used regular expressions</a:t>
            </a:r>
          </a:p>
          <a:p>
            <a:endParaRPr lang="en-GB" dirty="0"/>
          </a:p>
          <a:p>
            <a:r>
              <a:rPr lang="en-GB" dirty="0"/>
              <a:t>The exercises hopefully explain what you need </a:t>
            </a:r>
            <a:r>
              <a:rPr lang="en-GB"/>
              <a:t>to know</a:t>
            </a:r>
          </a:p>
        </p:txBody>
      </p:sp>
      <p:sp>
        <p:nvSpPr>
          <p:cNvPr id="4" name="Slide Number Placeholder 3"/>
          <p:cNvSpPr>
            <a:spLocks noGrp="1"/>
          </p:cNvSpPr>
          <p:nvPr>
            <p:ph type="sldNum" sz="quarter" idx="5"/>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2988462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 bad…</a:t>
            </a:r>
          </a:p>
        </p:txBody>
      </p:sp>
      <p:sp>
        <p:nvSpPr>
          <p:cNvPr id="4" name="Slide Number Placeholder 3"/>
          <p:cNvSpPr>
            <a:spLocks noGrp="1"/>
          </p:cNvSpPr>
          <p:nvPr>
            <p:ph type="sldNum" sz="quarter" idx="5"/>
          </p:nvPr>
        </p:nvSpPr>
        <p:spPr/>
        <p:txBody>
          <a:bodyPr/>
          <a:lstStyle/>
          <a:p>
            <a:fld id="{59855E35-2792-42B5-AA9B-1CC1651621A6}" type="slidenum">
              <a:rPr lang="en-GB" smtClean="0"/>
              <a:t>6</a:t>
            </a:fld>
            <a:endParaRPr lang="en-GB"/>
          </a:p>
        </p:txBody>
      </p:sp>
    </p:spTree>
    <p:extLst>
      <p:ext uri="{BB962C8B-B14F-4D97-AF65-F5344CB8AC3E}">
        <p14:creationId xmlns:p14="http://schemas.microsoft.com/office/powerpoint/2010/main" val="377309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114701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09/06/2019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09/06/2019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09/06/2019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09/06/2019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09/06/2019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09/06/2019</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09/06/2019</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09/06/2019</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09/06/2019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09/06/2019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a:xfrm>
            <a:off x="1375144" y="3665833"/>
            <a:ext cx="9144000" cy="1655762"/>
          </a:xfrm>
        </p:spPr>
        <p:txBody>
          <a:bodyPr/>
          <a:lstStyle/>
          <a:p>
            <a:r>
              <a:rPr lang="en-GB" dirty="0"/>
              <a:t>David Betteridge @</a:t>
            </a:r>
            <a:r>
              <a:rPr lang="en-GB" dirty="0" err="1"/>
              <a:t>da_betteridge</a:t>
            </a:r>
            <a:endParaRPr lang="en-GB" dirty="0"/>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1828-4C1C-4A8B-A047-EB2244AD4116}"/>
              </a:ext>
            </a:extLst>
          </p:cNvPr>
          <p:cNvSpPr>
            <a:spLocks noGrp="1"/>
          </p:cNvSpPr>
          <p:nvPr>
            <p:ph type="title"/>
          </p:nvPr>
        </p:nvSpPr>
        <p:spPr/>
        <p:txBody>
          <a:bodyPr/>
          <a:lstStyle/>
          <a:p>
            <a:endParaRPr lang="en-GB"/>
          </a:p>
        </p:txBody>
      </p:sp>
      <p:pic>
        <p:nvPicPr>
          <p:cNvPr id="5" name="Content Placeholder 4" descr="A castle on a brick building&#10;&#10;Description generated with very high confidence">
            <a:extLst>
              <a:ext uri="{FF2B5EF4-FFF2-40B4-BE49-F238E27FC236}">
                <a16:creationId xmlns:a16="http://schemas.microsoft.com/office/drawing/2014/main" id="{D06AE710-3887-4217-A583-BE98CC3BA9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6811" y="507999"/>
            <a:ext cx="10639778" cy="5984875"/>
          </a:xfrm>
        </p:spPr>
      </p:pic>
    </p:spTree>
    <p:extLst>
      <p:ext uri="{BB962C8B-B14F-4D97-AF65-F5344CB8AC3E}">
        <p14:creationId xmlns:p14="http://schemas.microsoft.com/office/powerpoint/2010/main" val="428599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8C955-AB1F-4C3E-892E-984B8BBD7342}"/>
              </a:ext>
            </a:extLst>
          </p:cNvPr>
          <p:cNvSpPr>
            <a:spLocks noGrp="1"/>
          </p:cNvSpPr>
          <p:nvPr>
            <p:ph type="title"/>
          </p:nvPr>
        </p:nvSpPr>
        <p:spPr>
          <a:xfrm>
            <a:off x="1253066" y="365125"/>
            <a:ext cx="10100733" cy="1325563"/>
          </a:xfrm>
        </p:spPr>
        <p:txBody>
          <a:bodyPr/>
          <a:lstStyle/>
          <a:p>
            <a:r>
              <a:rPr lang="en-GB" dirty="0"/>
              <a:t>Example</a:t>
            </a:r>
          </a:p>
        </p:txBody>
      </p:sp>
      <p:sp>
        <p:nvSpPr>
          <p:cNvPr id="3" name="Content Placeholder 2">
            <a:extLst>
              <a:ext uri="{FF2B5EF4-FFF2-40B4-BE49-F238E27FC236}">
                <a16:creationId xmlns:a16="http://schemas.microsoft.com/office/drawing/2014/main" id="{2C80CBF2-9CF4-43E3-A147-E24B189390AD}"/>
              </a:ext>
            </a:extLst>
          </p:cNvPr>
          <p:cNvSpPr>
            <a:spLocks noGrp="1"/>
          </p:cNvSpPr>
          <p:nvPr>
            <p:ph idx="1"/>
          </p:nvPr>
        </p:nvSpPr>
        <p:spPr>
          <a:xfrm>
            <a:off x="1405466" y="1825625"/>
            <a:ext cx="9948333" cy="4351338"/>
          </a:xfrm>
        </p:spPr>
        <p:txBody>
          <a:bodyPr/>
          <a:lstStyle/>
          <a:p>
            <a:r>
              <a:rPr lang="en-GB" dirty="0"/>
              <a:t>You need to validate users enter codes in the format AAAADDD where A is any letter and D is any numeric digit</a:t>
            </a:r>
          </a:p>
          <a:p>
            <a:endParaRPr lang="en-GB" dirty="0"/>
          </a:p>
          <a:p>
            <a:r>
              <a:rPr lang="en-GB" dirty="0"/>
              <a:t>Expression would be [A-Z]{4}[0-9]{3}  </a:t>
            </a:r>
          </a:p>
          <a:p>
            <a:endParaRPr lang="en-GB" dirty="0"/>
          </a:p>
          <a:p>
            <a:r>
              <a:rPr lang="en-GB" dirty="0"/>
              <a:t>This would match ABCD123 but not CD34</a:t>
            </a:r>
          </a:p>
        </p:txBody>
      </p:sp>
    </p:spTree>
    <p:extLst>
      <p:ext uri="{BB962C8B-B14F-4D97-AF65-F5344CB8AC3E}">
        <p14:creationId xmlns:p14="http://schemas.microsoft.com/office/powerpoint/2010/main" val="359406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56AE85-1A36-400D-A7C3-DB423CB8B245}"/>
              </a:ext>
            </a:extLst>
          </p:cNvPr>
          <p:cNvSpPr txBox="1"/>
          <p:nvPr/>
        </p:nvSpPr>
        <p:spPr>
          <a:xfrm>
            <a:off x="2184400" y="2551837"/>
            <a:ext cx="8246534" cy="1754326"/>
          </a:xfrm>
          <a:prstGeom prst="rect">
            <a:avLst/>
          </a:prstGeom>
          <a:noFill/>
        </p:spPr>
        <p:txBody>
          <a:bodyPr wrap="square" rtlCol="0">
            <a:spAutoFit/>
          </a:bodyPr>
          <a:lstStyle/>
          <a:p>
            <a:r>
              <a:rPr lang="en-GB" dirty="0"/>
              <a:t>(?:[a-z0-9!#$%&amp;'*+/=?^_`{|}~-]+(?:\.[a-z0-9!#$%&amp;'*+/=?^_`{|}~-]+)*|"(?:[\x01-\x08\x0b\x0c\x0e-\x1f\x21\x23-\x5b\x5d-\x7f]|\\[\x01-\x09\x0b\x0c\x0e-\x7f])*")@(?:(?:[a-z0-9](?:[a-z0-9-]*[a-z0-9])?\.)+[a-z0-9](?:[a-z0-9-]*[a-z0-9])?|\[(?:(?:25[0-5]|2[0-4][0-9]|[01]?[0-9][0-9]?)\.){3}(?:25[0-5]|2[0-4][0-9]|[01]?[0-9][0-9]?|[a-z0-9-]*[a-z0-9]:(?:[\x01-\x08\x0b\x0c\x0e-\x1f\x21-\x5a\x53-\x7f]|\\[\x01-\x09\x0b\x0c\x0e-\x7f])+)\])</a:t>
            </a:r>
          </a:p>
        </p:txBody>
      </p:sp>
      <p:sp>
        <p:nvSpPr>
          <p:cNvPr id="5" name="TextBox 4">
            <a:extLst>
              <a:ext uri="{FF2B5EF4-FFF2-40B4-BE49-F238E27FC236}">
                <a16:creationId xmlns:a16="http://schemas.microsoft.com/office/drawing/2014/main" id="{D7EBEEC0-057F-49A7-B884-75CA22871885}"/>
              </a:ext>
            </a:extLst>
          </p:cNvPr>
          <p:cNvSpPr txBox="1"/>
          <p:nvPr/>
        </p:nvSpPr>
        <p:spPr>
          <a:xfrm>
            <a:off x="2184400" y="1828800"/>
            <a:ext cx="1761068" cy="369332"/>
          </a:xfrm>
          <a:prstGeom prst="rect">
            <a:avLst/>
          </a:prstGeom>
          <a:solidFill>
            <a:schemeClr val="accent2">
              <a:lumMod val="60000"/>
              <a:lumOff val="40000"/>
            </a:schemeClr>
          </a:solidFill>
        </p:spPr>
        <p:txBody>
          <a:bodyPr wrap="square" rtlCol="0">
            <a:spAutoFit/>
          </a:bodyPr>
          <a:lstStyle/>
          <a:p>
            <a:r>
              <a:rPr lang="en-GB" dirty="0"/>
              <a:t>Email Address</a:t>
            </a:r>
          </a:p>
        </p:txBody>
      </p:sp>
    </p:spTree>
    <p:extLst>
      <p:ext uri="{BB962C8B-B14F-4D97-AF65-F5344CB8AC3E}">
        <p14:creationId xmlns:p14="http://schemas.microsoft.com/office/powerpoint/2010/main" val="87212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Developers include…</a:t>
            </a:r>
          </a:p>
        </p:txBody>
      </p:sp>
      <p:sp>
        <p:nvSpPr>
          <p:cNvPr id="3" name="Content Placeholder 2"/>
          <p:cNvSpPr>
            <a:spLocks noGrp="1"/>
          </p:cNvSpPr>
          <p:nvPr>
            <p:ph idx="1"/>
          </p:nvPr>
        </p:nvSpPr>
        <p:spPr>
          <a:xfrm>
            <a:off x="1424762" y="1825625"/>
            <a:ext cx="9929037" cy="4351338"/>
          </a:xfrm>
        </p:spPr>
        <p:txBody>
          <a:bodyPr/>
          <a:lstStyle/>
          <a:p>
            <a:r>
              <a:rPr lang="en-GB" dirty="0"/>
              <a:t>Games Developers  (3rd Thursday of the month)</a:t>
            </a:r>
          </a:p>
          <a:p>
            <a:endParaRPr lang="en-GB" dirty="0"/>
          </a:p>
          <a:p>
            <a:r>
              <a:rPr lang="en-GB" dirty="0"/>
              <a:t>Code and Coffee (Monday and Wednesday mornings)</a:t>
            </a:r>
          </a:p>
          <a:p>
            <a:endParaRPr lang="en-GB" dirty="0"/>
          </a:p>
          <a:p>
            <a:r>
              <a:rPr lang="en-GB" dirty="0"/>
              <a:t>Agile York (3</a:t>
            </a:r>
            <a:r>
              <a:rPr lang="en-GB" baseline="30000" dirty="0"/>
              <a:t>rd</a:t>
            </a:r>
            <a:r>
              <a:rPr lang="en-GB" dirty="0"/>
              <a:t> Wednesday of the month)</a:t>
            </a:r>
          </a:p>
          <a:p>
            <a:endParaRPr lang="en-GB" dirty="0"/>
          </a:p>
          <a:p>
            <a:r>
              <a:rPr lang="en-GB" dirty="0"/>
              <a:t>Dot Net York (1</a:t>
            </a:r>
            <a:r>
              <a:rPr lang="en-GB" baseline="30000" dirty="0"/>
              <a:t>st</a:t>
            </a:r>
            <a:r>
              <a:rPr lang="en-GB" dirty="0"/>
              <a:t> Tuesday of the month)</a:t>
            </a:r>
          </a:p>
          <a:p>
            <a:endParaRPr lang="en-GB" dirty="0"/>
          </a:p>
          <a:p>
            <a:r>
              <a:rPr lang="en-GB" dirty="0"/>
              <a:t>And more</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5816</TotalTime>
  <Words>483</Words>
  <Application>Microsoft Office PowerPoint</Application>
  <PresentationFormat>Widescreen</PresentationFormat>
  <Paragraphs>70</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Welcome To York Code Dojo</vt:lpstr>
      <vt:lpstr>PowerPoint Presentation</vt:lpstr>
      <vt:lpstr>Agenda</vt:lpstr>
      <vt:lpstr>Code Dojo</vt:lpstr>
      <vt:lpstr>Example</vt:lpstr>
      <vt:lpstr>PowerPoint Presentation</vt:lpstr>
      <vt:lpstr>York Developers include…</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134</cp:revision>
  <dcterms:created xsi:type="dcterms:W3CDTF">2016-03-25T23:14:04Z</dcterms:created>
  <dcterms:modified xsi:type="dcterms:W3CDTF">2019-06-09T21:51:44Z</dcterms:modified>
</cp:coreProperties>
</file>