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87" r:id="rId3"/>
    <p:sldId id="258" r:id="rId4"/>
    <p:sldId id="263" r:id="rId5"/>
    <p:sldId id="288" r:id="rId6"/>
    <p:sldId id="262" r:id="rId7"/>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50452" autoAdjust="0"/>
  </p:normalViewPr>
  <p:slideViewPr>
    <p:cSldViewPr snapToGrid="0">
      <p:cViewPr varScale="1">
        <p:scale>
          <a:sx n="41" d="100"/>
          <a:sy n="41" d="100"/>
        </p:scale>
        <p:origin x="2150" y="3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FB773726-3C10-4818-9970-B221DD7BDD81}" type="datetimeFigureOut">
              <a:rPr lang="en-GB" smtClean="0"/>
              <a:t>11/09/2019</a:t>
            </a:fld>
            <a:endParaRPr lang="en-GB"/>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59855E35-2792-42B5-AA9B-1CC1651621A6}" type="slidenum">
              <a:rPr lang="en-GB" smtClean="0"/>
              <a:t>‹#›</a:t>
            </a:fld>
            <a:endParaRPr lang="en-GB"/>
          </a:p>
        </p:txBody>
      </p:sp>
    </p:spTree>
    <p:extLst>
      <p:ext uri="{BB962C8B-B14F-4D97-AF65-F5344CB8AC3E}">
        <p14:creationId xmlns:p14="http://schemas.microsoft.com/office/powerpoint/2010/main" val="344825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a:t>
            </a:fld>
            <a:endParaRPr lang="en-GB"/>
          </a:p>
        </p:txBody>
      </p:sp>
    </p:spTree>
    <p:extLst>
      <p:ext uri="{BB962C8B-B14F-4D97-AF65-F5344CB8AC3E}">
        <p14:creationId xmlns:p14="http://schemas.microsoft.com/office/powerpoint/2010/main" val="1303761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to York St John for the room and food</a:t>
            </a:r>
          </a:p>
          <a:p>
            <a:endParaRPr lang="en-GB" dirty="0"/>
          </a:p>
          <a:p>
            <a:r>
              <a:rPr lang="en-GB" dirty="0"/>
              <a:t>Student placements</a:t>
            </a:r>
          </a:p>
          <a:p>
            <a:endParaRPr lang="en-GB" dirty="0"/>
          </a:p>
          <a:p>
            <a:r>
              <a:rPr lang="en-GB" dirty="0"/>
              <a:t>Mentoring</a:t>
            </a:r>
          </a:p>
        </p:txBody>
      </p:sp>
      <p:sp>
        <p:nvSpPr>
          <p:cNvPr id="4" name="Slide Number Placeholder 3"/>
          <p:cNvSpPr>
            <a:spLocks noGrp="1"/>
          </p:cNvSpPr>
          <p:nvPr>
            <p:ph type="sldNum" sz="quarter" idx="5"/>
          </p:nvPr>
        </p:nvSpPr>
        <p:spPr/>
        <p:txBody>
          <a:bodyPr/>
          <a:lstStyle/>
          <a:p>
            <a:fld id="{59855E35-2792-42B5-AA9B-1CC1651621A6}" type="slidenum">
              <a:rPr lang="en-GB" smtClean="0"/>
              <a:t>2</a:t>
            </a:fld>
            <a:endParaRPr lang="en-GB"/>
          </a:p>
        </p:txBody>
      </p:sp>
    </p:spTree>
    <p:extLst>
      <p:ext uri="{BB962C8B-B14F-4D97-AF65-F5344CB8AC3E}">
        <p14:creationId xmlns:p14="http://schemas.microsoft.com/office/powerpoint/2010/main" val="4068287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3</a:t>
            </a:fld>
            <a:endParaRPr lang="en-GB"/>
          </a:p>
        </p:txBody>
      </p:sp>
    </p:spTree>
    <p:extLst>
      <p:ext uri="{BB962C8B-B14F-4D97-AF65-F5344CB8AC3E}">
        <p14:creationId xmlns:p14="http://schemas.microsoft.com/office/powerpoint/2010/main" val="2060826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Aim for tonight isn’t to get a job,  but to learn something news.</a:t>
            </a:r>
          </a:p>
          <a:p>
            <a:endParaRPr lang="en-GB" dirty="0"/>
          </a:p>
          <a:p>
            <a:endParaRPr lang="en-GB" dirty="0"/>
          </a:p>
          <a:p>
            <a:endParaRPr lang="en-GB" dirty="0"/>
          </a:p>
          <a:p>
            <a:endParaRPr lang="en-GB" dirty="0"/>
          </a:p>
          <a:p>
            <a:endParaRPr lang="en-GB" dirty="0"/>
          </a:p>
          <a:p>
            <a:r>
              <a:rPr lang="en-GB" dirty="0"/>
              <a:t>Who has been to a code dojo before?</a:t>
            </a:r>
          </a:p>
          <a:p>
            <a:endParaRPr lang="en-GB" dirty="0"/>
          </a:p>
          <a:p>
            <a:r>
              <a:rPr lang="en-GB" dirty="0"/>
              <a:t>What is the point?</a:t>
            </a:r>
          </a:p>
          <a:p>
            <a:endParaRPr lang="en-GB" dirty="0"/>
          </a:p>
          <a:p>
            <a:r>
              <a:rPr lang="en-GB" dirty="0"/>
              <a:t>It’s a place to practice coding safely.  By that we mean it doesn’t matter if you haven’t solved the problem by the end of the evening.  No one will judge you on it.  It’s a place to practice, learn and try out new things.</a:t>
            </a:r>
          </a:p>
          <a:p>
            <a:endParaRPr lang="en-GB" dirty="0"/>
          </a:p>
          <a:p>
            <a:r>
              <a:rPr lang="en-GB" dirty="0"/>
              <a:t>For example you could use a language you have never used before,  partner with someone new,  try a different approach to solving the problem.  You could add your own constraints;  like my functions won’t have more than three lines;  or I’m not going to use any IF statements.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also meant to be fun) It’s driving a car to work every day,  you might cover a lot of miles,  but if you are doing the same journey then does your driving ability really improve?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driving a car to work every day,  you might cover a lot of miles,  but if you are doing the same journey then does your driving ability really improve?</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4</a:t>
            </a:fld>
            <a:endParaRPr lang="en-GB"/>
          </a:p>
        </p:txBody>
      </p:sp>
    </p:spTree>
    <p:extLst>
      <p:ext uri="{BB962C8B-B14F-4D97-AF65-F5344CB8AC3E}">
        <p14:creationId xmlns:p14="http://schemas.microsoft.com/office/powerpoint/2010/main" val="3331825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Has anyone not played snake?</a:t>
            </a:r>
          </a:p>
          <a:p>
            <a:endParaRPr lang="en-GB" dirty="0"/>
          </a:p>
          <a:p>
            <a:r>
              <a:rPr lang="en-GB" dirty="0"/>
              <a:t>1976</a:t>
            </a:r>
          </a:p>
          <a:p>
            <a:r>
              <a:rPr lang="en-GB" dirty="0"/>
              <a:t>Over 300</a:t>
            </a:r>
          </a:p>
          <a:p>
            <a:r>
              <a:rPr lang="en-GB" dirty="0"/>
              <a:t>Worm</a:t>
            </a:r>
          </a:p>
          <a:p>
            <a:endParaRPr lang="en-GB" dirty="0"/>
          </a:p>
          <a:p>
            <a:r>
              <a:rPr lang="en-GB" dirty="0"/>
              <a:t>Google </a:t>
            </a:r>
            <a:r>
              <a:rPr lang="en-GB" dirty="0" err="1"/>
              <a:t>easter</a:t>
            </a:r>
            <a:r>
              <a:rPr lang="en-GB"/>
              <a:t> egg</a:t>
            </a:r>
            <a:endParaRPr lang="en-GB" dirty="0"/>
          </a:p>
        </p:txBody>
      </p:sp>
      <p:sp>
        <p:nvSpPr>
          <p:cNvPr id="4" name="Slide Number Placeholder 3"/>
          <p:cNvSpPr>
            <a:spLocks noGrp="1"/>
          </p:cNvSpPr>
          <p:nvPr>
            <p:ph type="sldNum" sz="quarter" idx="5"/>
          </p:nvPr>
        </p:nvSpPr>
        <p:spPr/>
        <p:txBody>
          <a:bodyPr/>
          <a:lstStyle/>
          <a:p>
            <a:fld id="{59855E35-2792-42B5-AA9B-1CC1651621A6}" type="slidenum">
              <a:rPr lang="en-GB" smtClean="0"/>
              <a:t>5</a:t>
            </a:fld>
            <a:endParaRPr lang="en-GB"/>
          </a:p>
        </p:txBody>
      </p:sp>
    </p:spTree>
    <p:extLst>
      <p:ext uri="{BB962C8B-B14F-4D97-AF65-F5344CB8AC3E}">
        <p14:creationId xmlns:p14="http://schemas.microsoft.com/office/powerpoint/2010/main" val="2988462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6</a:t>
            </a:fld>
            <a:endParaRPr lang="en-GB"/>
          </a:p>
        </p:txBody>
      </p:sp>
    </p:spTree>
    <p:extLst>
      <p:ext uri="{BB962C8B-B14F-4D97-AF65-F5344CB8AC3E}">
        <p14:creationId xmlns:p14="http://schemas.microsoft.com/office/powerpoint/2010/main" val="114701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baseline="0"/>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11/09/2019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14606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11/09/2019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3922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11/09/2019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4620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11/09/2019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55118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11/09/2019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8100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11/09/2019</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0557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11/09/2019</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686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11/09/2019</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840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11/09/2019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190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11/09/2019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3642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5400000">
            <a:off x="-2894402" y="2894402"/>
            <a:ext cx="6858000" cy="1069196"/>
          </a:xfrm>
          <a:prstGeom prst="rect">
            <a:avLst/>
          </a:prstGeom>
        </p:spPr>
      </p:pic>
    </p:spTree>
    <p:extLst>
      <p:ext uri="{BB962C8B-B14F-4D97-AF65-F5344CB8AC3E}">
        <p14:creationId xmlns:p14="http://schemas.microsoft.com/office/powerpoint/2010/main" val="21709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Welcome To York Code Dojo</a:t>
            </a:r>
          </a:p>
        </p:txBody>
      </p:sp>
      <p:sp>
        <p:nvSpPr>
          <p:cNvPr id="3" name="Subtitle 2"/>
          <p:cNvSpPr>
            <a:spLocks noGrp="1"/>
          </p:cNvSpPr>
          <p:nvPr>
            <p:ph type="subTitle" idx="1"/>
          </p:nvPr>
        </p:nvSpPr>
        <p:spPr>
          <a:xfrm>
            <a:off x="1375144" y="3665833"/>
            <a:ext cx="9144000" cy="2539024"/>
          </a:xfrm>
        </p:spPr>
        <p:txBody>
          <a:bodyPr/>
          <a:lstStyle/>
          <a:p>
            <a:r>
              <a:rPr lang="en-GB" dirty="0"/>
              <a:t>David Betteridge @</a:t>
            </a:r>
            <a:r>
              <a:rPr lang="en-GB" dirty="0" err="1"/>
              <a:t>da_betteridge</a:t>
            </a:r>
            <a:endParaRPr lang="en-GB" dirty="0"/>
          </a:p>
          <a:p>
            <a:r>
              <a:rPr lang="en-GB" dirty="0"/>
              <a:t>Yorkdevelopers.org</a:t>
            </a:r>
          </a:p>
          <a:p>
            <a:r>
              <a:rPr lang="en-GB" dirty="0"/>
              <a:t>@</a:t>
            </a:r>
            <a:r>
              <a:rPr lang="en-GB" dirty="0" err="1"/>
              <a:t>yorkdevelopers</a:t>
            </a:r>
            <a:endParaRPr lang="en-GB" dirty="0"/>
          </a:p>
          <a:p>
            <a:r>
              <a:rPr lang="en-GB" dirty="0"/>
              <a:t>@</a:t>
            </a:r>
            <a:r>
              <a:rPr lang="en-GB" dirty="0" err="1"/>
              <a:t>yorkcodedojo</a:t>
            </a:r>
            <a:endParaRPr lang="en-GB" dirty="0"/>
          </a:p>
        </p:txBody>
      </p:sp>
    </p:spTree>
    <p:extLst>
      <p:ext uri="{BB962C8B-B14F-4D97-AF65-F5344CB8AC3E}">
        <p14:creationId xmlns:p14="http://schemas.microsoft.com/office/powerpoint/2010/main" val="396347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1828-4C1C-4A8B-A047-EB2244AD4116}"/>
              </a:ext>
            </a:extLst>
          </p:cNvPr>
          <p:cNvSpPr>
            <a:spLocks noGrp="1"/>
          </p:cNvSpPr>
          <p:nvPr>
            <p:ph type="title"/>
          </p:nvPr>
        </p:nvSpPr>
        <p:spPr/>
        <p:txBody>
          <a:bodyPr/>
          <a:lstStyle/>
          <a:p>
            <a:endParaRPr lang="en-GB"/>
          </a:p>
        </p:txBody>
      </p:sp>
      <p:pic>
        <p:nvPicPr>
          <p:cNvPr id="5" name="Content Placeholder 4" descr="A castle on a brick building&#10;&#10;Description generated with very high confidence">
            <a:extLst>
              <a:ext uri="{FF2B5EF4-FFF2-40B4-BE49-F238E27FC236}">
                <a16:creationId xmlns:a16="http://schemas.microsoft.com/office/drawing/2014/main" id="{D06AE710-3887-4217-A583-BE98CC3BA93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6811" y="507999"/>
            <a:ext cx="10639778" cy="5984875"/>
          </a:xfrm>
        </p:spPr>
      </p:pic>
    </p:spTree>
    <p:extLst>
      <p:ext uri="{BB962C8B-B14F-4D97-AF65-F5344CB8AC3E}">
        <p14:creationId xmlns:p14="http://schemas.microsoft.com/office/powerpoint/2010/main" val="428599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Agenda</a:t>
            </a:r>
          </a:p>
        </p:txBody>
      </p:sp>
      <p:sp>
        <p:nvSpPr>
          <p:cNvPr id="3" name="Content Placeholder 2"/>
          <p:cNvSpPr>
            <a:spLocks noGrp="1"/>
          </p:cNvSpPr>
          <p:nvPr>
            <p:ph idx="1"/>
          </p:nvPr>
        </p:nvSpPr>
        <p:spPr>
          <a:xfrm>
            <a:off x="1343608" y="1825625"/>
            <a:ext cx="10010192" cy="4351338"/>
          </a:xfrm>
        </p:spPr>
        <p:txBody>
          <a:bodyPr/>
          <a:lstStyle/>
          <a:p>
            <a:r>
              <a:rPr lang="en-GB" dirty="0"/>
              <a:t>Quick Introduction</a:t>
            </a:r>
          </a:p>
          <a:p>
            <a:endParaRPr lang="en-GB" dirty="0"/>
          </a:p>
          <a:p>
            <a:r>
              <a:rPr lang="en-GB" dirty="0"/>
              <a:t>Explain the problem</a:t>
            </a:r>
          </a:p>
          <a:p>
            <a:endParaRPr lang="en-GB" dirty="0"/>
          </a:p>
          <a:p>
            <a:r>
              <a:rPr lang="en-GB" dirty="0"/>
              <a:t>Work in pairs till 8.45pm</a:t>
            </a:r>
          </a:p>
          <a:p>
            <a:endParaRPr lang="en-GB" dirty="0"/>
          </a:p>
          <a:p>
            <a:r>
              <a:rPr lang="en-GB" dirty="0"/>
              <a:t>Opportunity to show off solutions</a:t>
            </a:r>
          </a:p>
          <a:p>
            <a:endParaRPr lang="en-GB" dirty="0"/>
          </a:p>
          <a:p>
            <a:r>
              <a:rPr lang="en-GB" dirty="0"/>
              <a:t>Pub about 9pm</a:t>
            </a:r>
          </a:p>
          <a:p>
            <a:endParaRPr lang="en-GB" dirty="0"/>
          </a:p>
          <a:p>
            <a:endParaRPr lang="en-GB" dirty="0"/>
          </a:p>
        </p:txBody>
      </p:sp>
    </p:spTree>
    <p:extLst>
      <p:ext uri="{BB962C8B-B14F-4D97-AF65-F5344CB8AC3E}">
        <p14:creationId xmlns:p14="http://schemas.microsoft.com/office/powerpoint/2010/main" val="987541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Code Dojo</a:t>
            </a:r>
          </a:p>
        </p:txBody>
      </p:sp>
      <p:sp>
        <p:nvSpPr>
          <p:cNvPr id="3" name="Content Placeholder 2"/>
          <p:cNvSpPr>
            <a:spLocks noGrp="1"/>
          </p:cNvSpPr>
          <p:nvPr>
            <p:ph idx="1"/>
          </p:nvPr>
        </p:nvSpPr>
        <p:spPr>
          <a:xfrm>
            <a:off x="1343608" y="1825625"/>
            <a:ext cx="10010192" cy="4351338"/>
          </a:xfrm>
        </p:spPr>
        <p:txBody>
          <a:bodyPr/>
          <a:lstStyle/>
          <a:p>
            <a:endParaRPr lang="en-GB" dirty="0"/>
          </a:p>
          <a:p>
            <a:endParaRPr lang="en-GB" dirty="0"/>
          </a:p>
          <a:p>
            <a:endParaRPr lang="en-GB" dirty="0"/>
          </a:p>
        </p:txBody>
      </p:sp>
      <p:pic>
        <p:nvPicPr>
          <p:cNvPr id="7" name="Picture 6">
            <a:extLst>
              <a:ext uri="{FF2B5EF4-FFF2-40B4-BE49-F238E27FC236}">
                <a16:creationId xmlns:a16="http://schemas.microsoft.com/office/drawing/2014/main" id="{FC6FDD09-B978-4072-A2D8-0D3AD33ED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476" y="1490135"/>
            <a:ext cx="7736650" cy="4351866"/>
          </a:xfrm>
          <a:prstGeom prst="rect">
            <a:avLst/>
          </a:prstGeom>
        </p:spPr>
      </p:pic>
    </p:spTree>
    <p:extLst>
      <p:ext uri="{BB962C8B-B14F-4D97-AF65-F5344CB8AC3E}">
        <p14:creationId xmlns:p14="http://schemas.microsoft.com/office/powerpoint/2010/main" val="42862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8C955-AB1F-4C3E-892E-984B8BBD7342}"/>
              </a:ext>
            </a:extLst>
          </p:cNvPr>
          <p:cNvSpPr>
            <a:spLocks noGrp="1"/>
          </p:cNvSpPr>
          <p:nvPr>
            <p:ph type="title"/>
          </p:nvPr>
        </p:nvSpPr>
        <p:spPr>
          <a:xfrm>
            <a:off x="1253066" y="365125"/>
            <a:ext cx="10100733" cy="1325563"/>
          </a:xfrm>
        </p:spPr>
        <p:txBody>
          <a:bodyPr/>
          <a:lstStyle/>
          <a:p>
            <a:r>
              <a:rPr lang="en-GB" dirty="0"/>
              <a:t>Snake Game</a:t>
            </a:r>
          </a:p>
        </p:txBody>
      </p:sp>
      <p:sp>
        <p:nvSpPr>
          <p:cNvPr id="4" name="Content Placeholder 3">
            <a:extLst>
              <a:ext uri="{FF2B5EF4-FFF2-40B4-BE49-F238E27FC236}">
                <a16:creationId xmlns:a16="http://schemas.microsoft.com/office/drawing/2014/main" id="{5D897672-77CC-47BE-BE4C-CF0844796E4B}"/>
              </a:ext>
            </a:extLst>
          </p:cNvPr>
          <p:cNvSpPr>
            <a:spLocks noGrp="1"/>
          </p:cNvSpPr>
          <p:nvPr>
            <p:ph idx="1"/>
          </p:nvPr>
        </p:nvSpPr>
        <p:spPr>
          <a:xfrm>
            <a:off x="1253066" y="1825625"/>
            <a:ext cx="10100734" cy="4351338"/>
          </a:xfrm>
        </p:spPr>
        <p:txBody>
          <a:bodyPr/>
          <a:lstStyle/>
          <a:p>
            <a:pPr marL="0" indent="0">
              <a:buNone/>
            </a:pPr>
            <a:endParaRPr lang="en-GB" dirty="0"/>
          </a:p>
          <a:p>
            <a:r>
              <a:rPr lang="en-GB" dirty="0"/>
              <a:t>When was snake first written?</a:t>
            </a:r>
          </a:p>
          <a:p>
            <a:endParaRPr lang="en-GB" dirty="0"/>
          </a:p>
          <a:p>
            <a:r>
              <a:rPr lang="en-GB" dirty="0"/>
              <a:t>How many versions of snake are there for iOS?</a:t>
            </a:r>
          </a:p>
          <a:p>
            <a:endParaRPr lang="en-GB" dirty="0"/>
          </a:p>
          <a:p>
            <a:r>
              <a:rPr lang="en-GB" dirty="0"/>
              <a:t>What was the first PC version of snake called?</a:t>
            </a:r>
          </a:p>
          <a:p>
            <a:endParaRPr lang="en-GB" dirty="0"/>
          </a:p>
        </p:txBody>
      </p:sp>
    </p:spTree>
    <p:extLst>
      <p:ext uri="{BB962C8B-B14F-4D97-AF65-F5344CB8AC3E}">
        <p14:creationId xmlns:p14="http://schemas.microsoft.com/office/powerpoint/2010/main" val="3594066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906" y="365125"/>
            <a:ext cx="10077893" cy="1325563"/>
          </a:xfrm>
        </p:spPr>
        <p:txBody>
          <a:bodyPr/>
          <a:lstStyle/>
          <a:p>
            <a:r>
              <a:rPr lang="en-GB" dirty="0"/>
              <a:t>York Developers include…</a:t>
            </a:r>
          </a:p>
        </p:txBody>
      </p:sp>
      <p:sp>
        <p:nvSpPr>
          <p:cNvPr id="3" name="Content Placeholder 2"/>
          <p:cNvSpPr>
            <a:spLocks noGrp="1"/>
          </p:cNvSpPr>
          <p:nvPr>
            <p:ph idx="1"/>
          </p:nvPr>
        </p:nvSpPr>
        <p:spPr>
          <a:xfrm>
            <a:off x="1424762" y="1825625"/>
            <a:ext cx="9929037" cy="4351338"/>
          </a:xfrm>
        </p:spPr>
        <p:txBody>
          <a:bodyPr/>
          <a:lstStyle/>
          <a:p>
            <a:r>
              <a:rPr lang="en-GB" dirty="0"/>
              <a:t>Games Developers  (3rd Thursday of the month)</a:t>
            </a:r>
          </a:p>
          <a:p>
            <a:endParaRPr lang="en-GB" dirty="0"/>
          </a:p>
          <a:p>
            <a:r>
              <a:rPr lang="en-GB" dirty="0"/>
              <a:t>Code and Coffee (Monday and Wednesday mornings)</a:t>
            </a:r>
          </a:p>
          <a:p>
            <a:endParaRPr lang="en-GB" dirty="0"/>
          </a:p>
          <a:p>
            <a:r>
              <a:rPr lang="en-GB" dirty="0"/>
              <a:t>Agile York (3</a:t>
            </a:r>
            <a:r>
              <a:rPr lang="en-GB" baseline="30000" dirty="0"/>
              <a:t>rd</a:t>
            </a:r>
            <a:r>
              <a:rPr lang="en-GB" dirty="0"/>
              <a:t> Wednesday of the month)</a:t>
            </a:r>
          </a:p>
          <a:p>
            <a:endParaRPr lang="en-GB" dirty="0"/>
          </a:p>
          <a:p>
            <a:r>
              <a:rPr lang="en-GB" dirty="0"/>
              <a:t>Dot Net York (1</a:t>
            </a:r>
            <a:r>
              <a:rPr lang="en-GB" baseline="30000" dirty="0"/>
              <a:t>st</a:t>
            </a:r>
            <a:r>
              <a:rPr lang="en-GB" dirty="0"/>
              <a:t> Tuesday of the month)</a:t>
            </a:r>
          </a:p>
          <a:p>
            <a:endParaRPr lang="en-GB" dirty="0"/>
          </a:p>
          <a:p>
            <a:r>
              <a:rPr lang="en-GB" dirty="0"/>
              <a:t>And more</a:t>
            </a:r>
          </a:p>
          <a:p>
            <a:endParaRPr lang="en-GB" dirty="0"/>
          </a:p>
          <a:p>
            <a:endParaRPr lang="en-GB" dirty="0"/>
          </a:p>
        </p:txBody>
      </p:sp>
    </p:spTree>
    <p:extLst>
      <p:ext uri="{BB962C8B-B14F-4D97-AF65-F5344CB8AC3E}">
        <p14:creationId xmlns:p14="http://schemas.microsoft.com/office/powerpoint/2010/main" val="2768969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CodeGolf</Template>
  <TotalTime>5880</TotalTime>
  <Words>348</Words>
  <Application>Microsoft Office PowerPoint</Application>
  <PresentationFormat>Widescreen</PresentationFormat>
  <Paragraphs>71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Welcome To York Code Dojo</vt:lpstr>
      <vt:lpstr>PowerPoint Presentation</vt:lpstr>
      <vt:lpstr>Agenda</vt:lpstr>
      <vt:lpstr>Code Dojo</vt:lpstr>
      <vt:lpstr>Snake Game</vt:lpstr>
      <vt:lpstr>York Developers include…</vt:lpstr>
    </vt:vector>
  </TitlesOfParts>
  <Company>Proactis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York Code Dojo</dc:title>
  <dc:creator>David Betteridge</dc:creator>
  <cp:lastModifiedBy>David Betteridge</cp:lastModifiedBy>
  <cp:revision>142</cp:revision>
  <dcterms:created xsi:type="dcterms:W3CDTF">2016-03-25T23:14:04Z</dcterms:created>
  <dcterms:modified xsi:type="dcterms:W3CDTF">2019-09-11T07:54:13Z</dcterms:modified>
</cp:coreProperties>
</file>