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64" r:id="rId5"/>
    <p:sldId id="265" r:id="rId6"/>
    <p:sldId id="268"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09/10/2018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know much shares other than you can buy and sell them!</a:t>
            </a:r>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124734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Swagger</a:t>
            </a:r>
          </a:p>
          <a:p>
            <a:r>
              <a:rPr lang="en-GB" dirty="0"/>
              <a:t>Show C</a:t>
            </a:r>
            <a:r>
              <a:rPr lang="en-GB"/>
              <a:t># Example</a:t>
            </a: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93075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09/10/2018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Share Trading</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4031873"/>
          </a:xfrm>
          <a:prstGeom prst="rect">
            <a:avLst/>
          </a:prstGeom>
          <a:noFill/>
        </p:spPr>
        <p:txBody>
          <a:bodyPr wrap="square" rtlCol="0">
            <a:spAutoFit/>
          </a:bodyPr>
          <a:lstStyle/>
          <a:p>
            <a:r>
              <a:rPr lang="en-GB" sz="3200" dirty="0"/>
              <a:t>Choice of activities:</a:t>
            </a:r>
          </a:p>
          <a:p>
            <a:endParaRPr lang="en-GB" sz="3200" dirty="0"/>
          </a:p>
          <a:p>
            <a:pPr marL="514350" indent="-514350">
              <a:buAutoNum type="arabicPeriod"/>
            </a:pPr>
            <a:r>
              <a:rPr lang="en-GB" sz="3200" dirty="0"/>
              <a:t>Analysis of data</a:t>
            </a:r>
          </a:p>
          <a:p>
            <a:pPr marL="514350" indent="-514350">
              <a:buAutoNum type="arabicPeriod"/>
            </a:pPr>
            <a:endParaRPr lang="en-GB" sz="3200" dirty="0"/>
          </a:p>
          <a:p>
            <a:pPr marL="514350" indent="-514350">
              <a:buAutoNum type="arabicPeriod"/>
            </a:pPr>
            <a:r>
              <a:rPr lang="en-GB" sz="3200" dirty="0"/>
              <a:t>Share Trading</a:t>
            </a:r>
          </a:p>
          <a:p>
            <a:pPr marL="514350" indent="-514350">
              <a:buAutoNum type="arabicPeriod"/>
            </a:pPr>
            <a:endParaRPr lang="en-GB" sz="3200" dirty="0"/>
          </a:p>
          <a:p>
            <a:endParaRPr lang="en-GB" sz="3200" dirty="0"/>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Analysis</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2123658"/>
          </a:xfrm>
          <a:prstGeom prst="rect">
            <a:avLst/>
          </a:prstGeom>
          <a:noFill/>
        </p:spPr>
        <p:txBody>
          <a:bodyPr wrap="square" rtlCol="0">
            <a:spAutoFit/>
          </a:bodyPr>
          <a:lstStyle/>
          <a:p>
            <a:r>
              <a:rPr lang="en-GB" sz="2400" dirty="0"/>
              <a:t>There are two data files containing a list values over time.</a:t>
            </a:r>
          </a:p>
          <a:p>
            <a:endParaRPr lang="en-GB" sz="2400" dirty="0"/>
          </a:p>
          <a:p>
            <a:r>
              <a:rPr lang="en-GB" sz="2400" dirty="0"/>
              <a:t>Can you analysis the files to find meaning in the data and predict if the price will go up or down?</a:t>
            </a:r>
          </a:p>
          <a:p>
            <a:endParaRPr lang="en-GB" dirty="0"/>
          </a:p>
          <a:p>
            <a:endParaRPr lang="en-GB" dirty="0"/>
          </a:p>
        </p:txBody>
      </p:sp>
    </p:spTree>
    <p:extLst>
      <p:ext uri="{BB962C8B-B14F-4D97-AF65-F5344CB8AC3E}">
        <p14:creationId xmlns:p14="http://schemas.microsoft.com/office/powerpoint/2010/main" val="100712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Trading</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410355"/>
            <a:ext cx="8398934" cy="3231654"/>
          </a:xfrm>
          <a:prstGeom prst="rect">
            <a:avLst/>
          </a:prstGeom>
          <a:noFill/>
        </p:spPr>
        <p:txBody>
          <a:bodyPr wrap="square" rtlCol="0">
            <a:spAutoFit/>
          </a:bodyPr>
          <a:lstStyle/>
          <a:p>
            <a:r>
              <a:rPr lang="en-GB" sz="2400" dirty="0"/>
              <a:t>You have been given £10,000 to invest in a range of shares.</a:t>
            </a:r>
          </a:p>
          <a:p>
            <a:endParaRPr lang="en-GB" sz="2400" dirty="0"/>
          </a:p>
          <a:p>
            <a:r>
              <a:rPr lang="en-GB" sz="2400" dirty="0"/>
              <a:t>The value of these shares will change during the evening</a:t>
            </a:r>
          </a:p>
          <a:p>
            <a:endParaRPr lang="en-GB" sz="2400" dirty="0"/>
          </a:p>
          <a:p>
            <a:r>
              <a:rPr lang="en-GB" sz="2400" dirty="0"/>
              <a:t>The idea is to make as much money as possible.</a:t>
            </a:r>
          </a:p>
          <a:p>
            <a:endParaRPr lang="en-GB" sz="2400" dirty="0"/>
          </a:p>
          <a:p>
            <a:r>
              <a:rPr lang="en-GB" sz="2400" dirty="0"/>
              <a:t>Trading is done using calls to a REST </a:t>
            </a:r>
            <a:r>
              <a:rPr lang="en-GB" sz="2400" dirty="0" err="1"/>
              <a:t>api</a:t>
            </a:r>
            <a:r>
              <a:rPr lang="en-GB" sz="2400" dirty="0"/>
              <a:t> on a server</a:t>
            </a:r>
          </a:p>
          <a:p>
            <a:endParaRPr lang="en-GB" dirty="0"/>
          </a:p>
          <a:p>
            <a:endParaRPr lang="en-GB" dirty="0"/>
          </a:p>
        </p:txBody>
      </p:sp>
    </p:spTree>
    <p:extLst>
      <p:ext uri="{BB962C8B-B14F-4D97-AF65-F5344CB8AC3E}">
        <p14:creationId xmlns:p14="http://schemas.microsoft.com/office/powerpoint/2010/main" val="382676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r>
              <a:rPr lang="en-GB" dirty="0"/>
              <a:t>York Tech Fest – 13</a:t>
            </a:r>
            <a:r>
              <a:rPr lang="en-GB" baseline="30000" dirty="0"/>
              <a:t>th</a:t>
            </a:r>
            <a:r>
              <a:rPr lang="en-GB" dirty="0"/>
              <a:t> November</a:t>
            </a:r>
          </a:p>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4876</TotalTime>
  <Words>391</Words>
  <Application>Microsoft Office PowerPoint</Application>
  <PresentationFormat>Widescreen</PresentationFormat>
  <Paragraphs>72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Agenda</vt:lpstr>
      <vt:lpstr>Code Dojo</vt:lpstr>
      <vt:lpstr>Tonight – Share Trading</vt:lpstr>
      <vt:lpstr>Analysis</vt:lpstr>
      <vt:lpstr>Trading</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54</cp:revision>
  <dcterms:created xsi:type="dcterms:W3CDTF">2016-03-25T23:14:04Z</dcterms:created>
  <dcterms:modified xsi:type="dcterms:W3CDTF">2018-10-09T20:45:05Z</dcterms:modified>
</cp:coreProperties>
</file>