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50452" autoAdjust="0"/>
  </p:normalViewPr>
  <p:slideViewPr>
    <p:cSldViewPr snapToGrid="0">
      <p:cViewPr varScale="1">
        <p:scale>
          <a:sx n="58" d="100"/>
          <a:sy n="58" d="100"/>
        </p:scale>
        <p:origin x="25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3726-3C10-4818-9970-B221DD7BDD81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E35-2792-42B5-AA9B-1CC165162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knows</a:t>
            </a:r>
            <a:r>
              <a:rPr lang="en-GB" baseline="0" dirty="0" smtClean="0"/>
              <a:t> what TDD is?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Who has done TDD before?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Normally you write your code – then test it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TDD you write your tests first,  then your code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Why?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Tests become the specification or documentation for your code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write code which is testable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have a very high test coverage %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a three stage process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Red - Write a test (which fails)</a:t>
            </a:r>
          </a:p>
          <a:p>
            <a:r>
              <a:rPr lang="en-GB" baseline="0" dirty="0" smtClean="0"/>
              <a:t>Green - Write the minimum amount to pass your test.   This stage should be fast.  If it’s taking a long time,  then maybe your test is making too big a leap</a:t>
            </a:r>
          </a:p>
          <a:p>
            <a:r>
              <a:rPr lang="en-GB" baseline="0" dirty="0" smtClean="0"/>
              <a:t>Refactor (tidy up your code)</a:t>
            </a:r>
          </a:p>
          <a:p>
            <a:r>
              <a:rPr lang="en-GB" baseline="0" dirty="0" smtClean="0"/>
              <a:t>Check your tests still pass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8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0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Aim - Trying TDD is more</a:t>
            </a:r>
            <a:r>
              <a:rPr lang="en-GB" baseline="0" dirty="0" smtClean="0"/>
              <a:t> important that solving the problem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Technique - Don’t think about how you are going to solve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Requirements - If in doubt look at how notepad works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Pairs - Work in pairs,  ping-pong.  One writes the test,  the other writes the code.  Then swap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What if the word is </a:t>
            </a:r>
            <a:r>
              <a:rPr lang="en-GB" baseline="0" dirty="0" err="1" smtClean="0"/>
              <a:t>hypenated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</a:t>
            </a:r>
            <a:r>
              <a:rPr lang="en-GB" baseline="0" dirty="0" smtClean="0"/>
              <a:t> people use it 100% of the time,  and wouldn’t write a line of production code with first writing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Other people don’t like the way TDD drives the design of their classes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0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York Code Dojo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Yorkdevelopers.org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yorkdevelopers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Quick Introduction</a:t>
            </a:r>
          </a:p>
          <a:p>
            <a:endParaRPr lang="en-GB" dirty="0" smtClean="0"/>
          </a:p>
          <a:p>
            <a:r>
              <a:rPr lang="en-GB" dirty="0" smtClean="0"/>
              <a:t>Explain the problem</a:t>
            </a:r>
          </a:p>
          <a:p>
            <a:endParaRPr lang="en-GB" dirty="0" smtClean="0"/>
          </a:p>
          <a:p>
            <a:r>
              <a:rPr lang="en-GB" dirty="0" smtClean="0"/>
              <a:t>Work in pairs till 8.45pm</a:t>
            </a:r>
          </a:p>
          <a:p>
            <a:endParaRPr lang="en-GB" dirty="0" smtClean="0"/>
          </a:p>
          <a:p>
            <a:r>
              <a:rPr lang="en-GB" dirty="0" smtClean="0"/>
              <a:t>Opportunity to show off solutions</a:t>
            </a:r>
          </a:p>
          <a:p>
            <a:endParaRPr lang="en-GB" dirty="0" smtClean="0"/>
          </a:p>
          <a:p>
            <a:r>
              <a:rPr lang="en-GB" dirty="0" smtClean="0"/>
              <a:t>Pub about 9pm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3" y="1027906"/>
            <a:ext cx="6865793" cy="44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924" y="500062"/>
            <a:ext cx="9574876" cy="1325563"/>
          </a:xfrm>
        </p:spPr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78924" y="1825625"/>
            <a:ext cx="827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 the number of words in a string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2759825"/>
            <a:ext cx="58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visual studio project – class library and 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92" y="365125"/>
            <a:ext cx="9791007" cy="1325563"/>
          </a:xfrm>
        </p:spPr>
        <p:txBody>
          <a:bodyPr/>
          <a:lstStyle/>
          <a:p>
            <a:r>
              <a:rPr lang="en-GB" dirty="0" smtClean="0"/>
              <a:t>Word Wrap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410" y="1825625"/>
            <a:ext cx="10040389" cy="4351338"/>
          </a:xfrm>
        </p:spPr>
        <p:txBody>
          <a:bodyPr/>
          <a:lstStyle/>
          <a:p>
            <a:r>
              <a:rPr lang="en-GB" dirty="0"/>
              <a:t>You write a class called </a:t>
            </a:r>
            <a:r>
              <a:rPr lang="en-GB" b="1" dirty="0"/>
              <a:t>Wrapper</a:t>
            </a:r>
            <a:r>
              <a:rPr lang="en-GB" dirty="0"/>
              <a:t>, that has </a:t>
            </a:r>
            <a:r>
              <a:rPr lang="en-GB" dirty="0" smtClean="0"/>
              <a:t>a function </a:t>
            </a:r>
            <a:r>
              <a:rPr lang="en-GB" dirty="0"/>
              <a:t>named </a:t>
            </a:r>
            <a:r>
              <a:rPr lang="en-GB" b="1" dirty="0"/>
              <a:t>wrap</a:t>
            </a:r>
            <a:r>
              <a:rPr lang="en-GB" dirty="0"/>
              <a:t> that takes two arguments, </a:t>
            </a:r>
            <a:r>
              <a:rPr lang="en-GB" dirty="0" smtClean="0"/>
              <a:t>(a string), </a:t>
            </a:r>
            <a:r>
              <a:rPr lang="en-GB" dirty="0"/>
              <a:t>and </a:t>
            </a:r>
            <a:r>
              <a:rPr lang="en-GB" dirty="0" smtClean="0"/>
              <a:t>the column width (a number.)</a:t>
            </a:r>
            <a:r>
              <a:rPr lang="en-GB" dirty="0"/>
              <a:t> 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returns the string, but with line breaks inserted at just the right places to make sure that no line is longer than the column number. 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try to break lines at word boundaries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If it doubt try to replicate the behaviour of your text editor (notepad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0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Tonight’s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Aim</a:t>
            </a:r>
          </a:p>
          <a:p>
            <a:endParaRPr lang="en-GB" dirty="0" smtClean="0"/>
          </a:p>
          <a:p>
            <a:r>
              <a:rPr lang="en-GB" dirty="0" smtClean="0"/>
              <a:t>Technique</a:t>
            </a:r>
          </a:p>
          <a:p>
            <a:endParaRPr lang="en-GB" dirty="0" smtClean="0"/>
          </a:p>
          <a:p>
            <a:r>
              <a:rPr lang="en-GB" dirty="0" smtClean="0"/>
              <a:t>Word wrap</a:t>
            </a:r>
          </a:p>
          <a:p>
            <a:endParaRPr lang="en-GB" dirty="0" smtClean="0"/>
          </a:p>
          <a:p>
            <a:r>
              <a:rPr lang="en-GB" dirty="0" smtClean="0"/>
              <a:t>Work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2909" y="1386531"/>
            <a:ext cx="6712960" cy="41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668" y="365125"/>
            <a:ext cx="9741131" cy="1325563"/>
          </a:xfrm>
        </p:spPr>
        <p:txBody>
          <a:bodyPr/>
          <a:lstStyle/>
          <a:p>
            <a:r>
              <a:rPr lang="en-GB" dirty="0" smtClean="0"/>
              <a:t>TDD -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668" y="1825625"/>
            <a:ext cx="9741132" cy="4351338"/>
          </a:xfrm>
        </p:spPr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30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CodeGolf</Template>
  <TotalTime>1962</TotalTime>
  <Words>318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York Code Dojo</vt:lpstr>
      <vt:lpstr>Agenda</vt:lpstr>
      <vt:lpstr>PowerPoint Presentation</vt:lpstr>
      <vt:lpstr>Demo</vt:lpstr>
      <vt:lpstr>Word Wrap</vt:lpstr>
      <vt:lpstr>Tonight’s Problem</vt:lpstr>
      <vt:lpstr>Code</vt:lpstr>
      <vt:lpstr>TDD - Views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York Code Dojo</dc:title>
  <dc:creator>David Betteridge</dc:creator>
  <cp:lastModifiedBy>David Betteridge</cp:lastModifiedBy>
  <cp:revision>47</cp:revision>
  <dcterms:created xsi:type="dcterms:W3CDTF">2016-03-25T23:14:04Z</dcterms:created>
  <dcterms:modified xsi:type="dcterms:W3CDTF">2017-04-13T07:45:23Z</dcterms:modified>
</cp:coreProperties>
</file>