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742113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50452" autoAdjust="0"/>
  </p:normalViewPr>
  <p:slideViewPr>
    <p:cSldViewPr snapToGrid="0">
      <p:cViewPr varScale="1">
        <p:scale>
          <a:sx n="46" d="100"/>
          <a:sy n="46" d="100"/>
        </p:scale>
        <p:origin x="21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73726-3C10-4818-9970-B221DD7BDD81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22963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212" y="4751219"/>
            <a:ext cx="539369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8971" y="9377317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855E35-2792-42B5-AA9B-1CC1651621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256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55E35-2792-42B5-AA9B-1CC1651621A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761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55E35-2792-42B5-AA9B-1CC1651621A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826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Who knows</a:t>
            </a:r>
            <a:r>
              <a:rPr lang="en-GB" baseline="0" dirty="0" smtClean="0"/>
              <a:t> what TDD is?</a:t>
            </a:r>
          </a:p>
          <a:p>
            <a:endParaRPr lang="en-GB" baseline="0" dirty="0" smtClean="0"/>
          </a:p>
          <a:p>
            <a:r>
              <a:rPr lang="en-GB" baseline="0" dirty="0" smtClean="0"/>
              <a:t>Who has done TDD before?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55E35-2792-42B5-AA9B-1CC1651621A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188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Word</a:t>
            </a:r>
            <a:r>
              <a:rPr lang="en-GB" baseline="0" dirty="0" smtClean="0"/>
              <a:t> count</a:t>
            </a:r>
          </a:p>
          <a:p>
            <a:endParaRPr lang="en-GB" baseline="0" dirty="0" smtClean="0"/>
          </a:p>
          <a:p>
            <a:r>
              <a:rPr lang="en-GB" baseline="0" dirty="0" smtClean="0"/>
              <a:t>No words</a:t>
            </a:r>
          </a:p>
          <a:p>
            <a:endParaRPr lang="en-GB" baseline="0" dirty="0" smtClean="0"/>
          </a:p>
          <a:p>
            <a:r>
              <a:rPr lang="en-GB" baseline="0" dirty="0" smtClean="0"/>
              <a:t>1 words</a:t>
            </a:r>
          </a:p>
          <a:p>
            <a:endParaRPr lang="en-GB" baseline="0" dirty="0" smtClean="0"/>
          </a:p>
          <a:p>
            <a:r>
              <a:rPr lang="en-GB" baseline="0" dirty="0" smtClean="0"/>
              <a:t>Multiple words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55E35-2792-42B5-AA9B-1CC1651621A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734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Aim - Trying TDD is more</a:t>
            </a:r>
            <a:r>
              <a:rPr lang="en-GB" baseline="0" dirty="0" smtClean="0"/>
              <a:t> important that solving the problem</a:t>
            </a:r>
          </a:p>
          <a:p>
            <a:endParaRPr lang="en-GB" baseline="0" dirty="0" smtClean="0"/>
          </a:p>
          <a:p>
            <a:r>
              <a:rPr lang="en-GB" baseline="0" dirty="0" smtClean="0"/>
              <a:t>Technique - Don’t think about how you are going to solve it.</a:t>
            </a:r>
          </a:p>
          <a:p>
            <a:endParaRPr lang="en-GB" baseline="0" dirty="0" smtClean="0"/>
          </a:p>
          <a:p>
            <a:r>
              <a:rPr lang="en-GB" baseline="0" dirty="0" smtClean="0"/>
              <a:t>Requirements - If in doubt look at how notepad works</a:t>
            </a:r>
          </a:p>
          <a:p>
            <a:endParaRPr lang="en-GB" baseline="0" dirty="0" smtClean="0"/>
          </a:p>
          <a:p>
            <a:r>
              <a:rPr lang="en-GB" baseline="0" dirty="0" smtClean="0"/>
              <a:t>Pairs - Work in pairs,  ping-pong.  One writes the test,  the other writes the code.  Then swap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55E35-2792-42B5-AA9B-1CC1651621A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47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55E35-2792-42B5-AA9B-1CC1651621A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36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aseline="0"/>
            </a:lvl1pPr>
          </a:lstStyle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06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228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069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188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023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57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1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012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025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42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894402" y="2894402"/>
            <a:ext cx="6858000" cy="106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9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Welcome To York Code Dojo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Yorkdevelopers.org</a:t>
            </a:r>
          </a:p>
          <a:p>
            <a:r>
              <a:rPr lang="en-GB" dirty="0" smtClean="0"/>
              <a:t>@</a:t>
            </a:r>
            <a:r>
              <a:rPr lang="en-GB" dirty="0" err="1" smtClean="0"/>
              <a:t>yorkdevelopers</a:t>
            </a:r>
            <a:endParaRPr lang="en-GB" dirty="0" smtClean="0"/>
          </a:p>
          <a:p>
            <a:r>
              <a:rPr lang="en-GB" dirty="0" smtClean="0"/>
              <a:t>@</a:t>
            </a:r>
            <a:r>
              <a:rPr lang="en-GB" dirty="0" err="1" smtClean="0"/>
              <a:t>yorkcodedojo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347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3608" y="1825625"/>
            <a:ext cx="10010192" cy="4351338"/>
          </a:xfrm>
        </p:spPr>
        <p:txBody>
          <a:bodyPr/>
          <a:lstStyle/>
          <a:p>
            <a:r>
              <a:rPr lang="en-GB" dirty="0" smtClean="0"/>
              <a:t>Quick Introduction</a:t>
            </a:r>
          </a:p>
          <a:p>
            <a:endParaRPr lang="en-GB" dirty="0" smtClean="0"/>
          </a:p>
          <a:p>
            <a:r>
              <a:rPr lang="en-GB" dirty="0" smtClean="0"/>
              <a:t>Explain the problem</a:t>
            </a:r>
          </a:p>
          <a:p>
            <a:endParaRPr lang="en-GB" dirty="0" smtClean="0"/>
          </a:p>
          <a:p>
            <a:r>
              <a:rPr lang="en-GB" dirty="0" smtClean="0"/>
              <a:t>Work in pairs till 8.45pm</a:t>
            </a:r>
          </a:p>
          <a:p>
            <a:endParaRPr lang="en-GB" dirty="0" smtClean="0"/>
          </a:p>
          <a:p>
            <a:r>
              <a:rPr lang="en-GB" dirty="0" smtClean="0"/>
              <a:t>Opportunity to show off solutions</a:t>
            </a:r>
          </a:p>
          <a:p>
            <a:endParaRPr lang="en-GB" dirty="0" smtClean="0"/>
          </a:p>
          <a:p>
            <a:r>
              <a:rPr lang="en-GB" dirty="0" smtClean="0"/>
              <a:t>Pub about 9pm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754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3608" y="1825625"/>
            <a:ext cx="10010192" cy="4351338"/>
          </a:xfrm>
        </p:spPr>
        <p:txBody>
          <a:bodyPr/>
          <a:lstStyle/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823" y="1027906"/>
            <a:ext cx="6865793" cy="444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95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3608" y="1825625"/>
            <a:ext cx="10010192" cy="4351338"/>
          </a:xfrm>
        </p:spPr>
        <p:txBody>
          <a:bodyPr/>
          <a:lstStyle/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7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Tonight’s 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3608" y="1825625"/>
            <a:ext cx="10010192" cy="4351338"/>
          </a:xfrm>
        </p:spPr>
        <p:txBody>
          <a:bodyPr/>
          <a:lstStyle/>
          <a:p>
            <a:r>
              <a:rPr lang="en-GB" dirty="0" smtClean="0"/>
              <a:t>Aim</a:t>
            </a:r>
          </a:p>
          <a:p>
            <a:endParaRPr lang="en-GB" dirty="0" smtClean="0"/>
          </a:p>
          <a:p>
            <a:r>
              <a:rPr lang="en-GB" dirty="0" smtClean="0"/>
              <a:t>Technique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Word wrap</a:t>
            </a:r>
          </a:p>
          <a:p>
            <a:endParaRPr lang="en-GB" dirty="0" smtClean="0"/>
          </a:p>
          <a:p>
            <a:r>
              <a:rPr lang="en-GB" dirty="0" smtClean="0"/>
              <a:t>Work in pairs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662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Code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32909" y="1386531"/>
            <a:ext cx="6712960" cy="412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45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CodeGolf</Template>
  <TotalTime>1765</TotalTime>
  <Words>121</Words>
  <Application>Microsoft Office PowerPoint</Application>
  <PresentationFormat>Widescreen</PresentationFormat>
  <Paragraphs>47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Welcome To York Code Dojo</vt:lpstr>
      <vt:lpstr>Agenda</vt:lpstr>
      <vt:lpstr>PowerPoint Presentation</vt:lpstr>
      <vt:lpstr>Demo</vt:lpstr>
      <vt:lpstr>Tonight’s Problem</vt:lpstr>
      <vt:lpstr>Code</vt:lpstr>
    </vt:vector>
  </TitlesOfParts>
  <Company>Proactis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York Code Dojo</dc:title>
  <dc:creator>David Betteridge</dc:creator>
  <cp:lastModifiedBy>David Betteridge</cp:lastModifiedBy>
  <cp:revision>33</cp:revision>
  <dcterms:created xsi:type="dcterms:W3CDTF">2016-03-25T23:14:04Z</dcterms:created>
  <dcterms:modified xsi:type="dcterms:W3CDTF">2017-04-10T07:29:35Z</dcterms:modified>
</cp:coreProperties>
</file>