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18475" y="1839625"/>
            <a:ext cx="41991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Please enter your talk title here</a:t>
            </a:r>
            <a:endParaRPr b="1" sz="3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307" y="0"/>
            <a:ext cx="488969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775" y="550125"/>
            <a:ext cx="2461024" cy="7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716775" y="3528000"/>
            <a:ext cx="1101000" cy="79800"/>
          </a:xfrm>
          <a:prstGeom prst="rect">
            <a:avLst/>
          </a:prstGeom>
          <a:solidFill>
            <a:srgbClr val="5899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631675" y="4093075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Your name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