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3" r:id="rId3"/>
    <p:sldId id="258" r:id="rId4"/>
    <p:sldId id="264" r:id="rId5"/>
    <p:sldId id="265" r:id="rId6"/>
    <p:sldId id="262" r:id="rId7"/>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9" autoAdjust="0"/>
    <p:restoredTop sz="50452" autoAdjust="0"/>
  </p:normalViewPr>
  <p:slideViewPr>
    <p:cSldViewPr snapToGrid="0">
      <p:cViewPr varScale="1">
        <p:scale>
          <a:sx n="57" d="100"/>
          <a:sy n="57" d="100"/>
        </p:scale>
        <p:origin x="186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08/11/2018</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1575696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Given a board,  is it</a:t>
            </a:r>
          </a:p>
          <a:p>
            <a:endParaRPr lang="en-GB" dirty="0"/>
          </a:p>
          <a:p>
            <a:pPr marL="228600" indent="-228600">
              <a:buAutoNum type="arabicPeriod"/>
            </a:pPr>
            <a:r>
              <a:rPr lang="en-GB" dirty="0"/>
              <a:t>A win for </a:t>
            </a:r>
            <a:r>
              <a:rPr lang="en-GB" dirty="0" err="1"/>
              <a:t>Xs</a:t>
            </a:r>
            <a:endParaRPr lang="en-GB" dirty="0"/>
          </a:p>
          <a:p>
            <a:pPr marL="228600" indent="-228600">
              <a:buAutoNum type="arabicPeriod"/>
            </a:pPr>
            <a:r>
              <a:rPr lang="en-GB" dirty="0"/>
              <a:t>A win for 0s</a:t>
            </a:r>
          </a:p>
          <a:p>
            <a:pPr marL="228600" indent="-228600">
              <a:buAutoNum type="arabicPeriod"/>
            </a:pPr>
            <a:r>
              <a:rPr lang="en-GB" dirty="0"/>
              <a:t>A draw</a:t>
            </a:r>
          </a:p>
          <a:p>
            <a:pPr marL="228600" indent="-228600">
              <a:buAutoNum type="arabicPeriod"/>
            </a:pPr>
            <a:r>
              <a:rPr lang="en-GB" dirty="0"/>
              <a:t>In progress</a:t>
            </a:r>
          </a:p>
          <a:p>
            <a:pPr marL="228600" indent="-228600">
              <a:buAutoNum type="arabicPeriod"/>
            </a:pPr>
            <a:endParaRPr lang="en-GB" dirty="0"/>
          </a:p>
          <a:p>
            <a:pPr marL="228600" indent="-228600">
              <a:buAutoNum type="arabicPeriod"/>
            </a:pPr>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641332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6</a:t>
            </a:fld>
            <a:endParaRPr lang="en-GB"/>
          </a:p>
        </p:txBody>
      </p:sp>
    </p:spTree>
    <p:extLst>
      <p:ext uri="{BB962C8B-B14F-4D97-AF65-F5344CB8AC3E}">
        <p14:creationId xmlns:p14="http://schemas.microsoft.com/office/powerpoint/2010/main" val="114701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08/11/2018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08/11/2018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08/11/2018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08/11/2018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08/11/2018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08/11/2018</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08/11/2018</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08/11/2018</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08/11/2018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08/11/2018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r>
              <a:rPr lang="en-GB"/>
              <a:t>Welcome To York Code Dojo</a:t>
            </a:r>
            <a:endParaRPr lang="en-GB" dirty="0"/>
          </a:p>
        </p:txBody>
      </p:sp>
      <p:sp>
        <p:nvSpPr>
          <p:cNvPr id="3" name="Subtitle 2"/>
          <p:cNvSpPr>
            <a:spLocks noGrp="1"/>
          </p:cNvSpPr>
          <p:nvPr>
            <p:ph type="subTitle" idx="1"/>
          </p:nvPr>
        </p:nvSpPr>
        <p:spPr>
          <a:xfrm>
            <a:off x="1375144" y="3665833"/>
            <a:ext cx="9144000" cy="1655762"/>
          </a:xfrm>
        </p:spPr>
        <p:txBody>
          <a:bodyPr/>
          <a:lstStyle/>
          <a:p>
            <a:r>
              <a:rPr lang="en-GB"/>
              <a:t>David Betteridge @da_betteridge</a:t>
            </a:r>
          </a:p>
          <a:p>
            <a:r>
              <a:rPr lang="en-GB"/>
              <a:t>Yorkdevelopers.org</a:t>
            </a:r>
          </a:p>
          <a:p>
            <a:r>
              <a:rPr lang="en-GB"/>
              <a:t>@yorkdevelopers</a:t>
            </a:r>
          </a:p>
          <a:p>
            <a:r>
              <a:rPr lang="en-GB"/>
              <a:t>@yorkcodedojo</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334" y="30163"/>
            <a:ext cx="11133666" cy="650874"/>
          </a:xfrm>
          <a:solidFill>
            <a:schemeClr val="accent6">
              <a:lumMod val="40000"/>
              <a:lumOff val="60000"/>
            </a:schemeClr>
          </a:solidFill>
        </p:spPr>
        <p:txBody>
          <a:bodyPr/>
          <a:lstStyle/>
          <a:p>
            <a:pPr algn="ctr"/>
            <a:r>
              <a:rPr lang="en-GB" dirty="0"/>
              <a:t>What is a 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6571" y="982135"/>
            <a:ext cx="9617191" cy="5409670"/>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266" y="0"/>
            <a:ext cx="11116733" cy="684742"/>
          </a:xfrm>
          <a:solidFill>
            <a:schemeClr val="accent6">
              <a:lumMod val="20000"/>
              <a:lumOff val="80000"/>
            </a:schemeClr>
          </a:solidFill>
        </p:spPr>
        <p:txBody>
          <a:bodyPr/>
          <a:lstStyle/>
          <a:p>
            <a:pPr algn="ctr"/>
            <a:r>
              <a:rPr lang="en-GB"/>
              <a:t>Tonight</a:t>
            </a:r>
            <a:endParaRPr lang="en-GB" dirty="0"/>
          </a:p>
        </p:txBody>
      </p:sp>
      <p:sp>
        <p:nvSpPr>
          <p:cNvPr id="3" name="Content Placeholder 2"/>
          <p:cNvSpPr>
            <a:spLocks noGrp="1"/>
          </p:cNvSpPr>
          <p:nvPr>
            <p:ph idx="1"/>
          </p:nvPr>
        </p:nvSpPr>
        <p:spPr>
          <a:xfrm>
            <a:off x="1394408" y="1253331"/>
            <a:ext cx="10010192" cy="4351338"/>
          </a:xfrm>
        </p:spPr>
        <p:txBody>
          <a:bodyPr/>
          <a:lstStyle/>
          <a:p>
            <a:pPr marL="0" indent="0">
              <a:buNone/>
            </a:pPr>
            <a:endParaRPr lang="en-GB" dirty="0"/>
          </a:p>
          <a:p>
            <a:r>
              <a:rPr lang="en-GB" dirty="0"/>
              <a:t>Explain the problem</a:t>
            </a:r>
          </a:p>
          <a:p>
            <a:endParaRPr lang="en-GB" dirty="0"/>
          </a:p>
          <a:p>
            <a:r>
              <a:rPr lang="en-GB" dirty="0"/>
              <a:t>Work in two teams using Mob programming</a:t>
            </a:r>
          </a:p>
          <a:p>
            <a:endParaRPr lang="en-GB" dirty="0"/>
          </a:p>
          <a:p>
            <a:r>
              <a:rPr lang="en-GB" dirty="0"/>
              <a:t>Opportunity to show off solutions</a:t>
            </a:r>
          </a:p>
          <a:p>
            <a:endParaRPr lang="en-GB" dirty="0"/>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266" y="0"/>
            <a:ext cx="11116733" cy="684742"/>
          </a:xfrm>
          <a:solidFill>
            <a:schemeClr val="accent6">
              <a:lumMod val="20000"/>
              <a:lumOff val="80000"/>
            </a:schemeClr>
          </a:solidFill>
        </p:spPr>
        <p:txBody>
          <a:bodyPr/>
          <a:lstStyle/>
          <a:p>
            <a:pPr algn="ctr"/>
            <a:r>
              <a:rPr lang="en-GB" dirty="0"/>
              <a:t>Mob Programming</a:t>
            </a:r>
          </a:p>
        </p:txBody>
      </p:sp>
      <p:sp>
        <p:nvSpPr>
          <p:cNvPr id="3" name="Content Placeholder 2"/>
          <p:cNvSpPr>
            <a:spLocks noGrp="1"/>
          </p:cNvSpPr>
          <p:nvPr>
            <p:ph idx="1"/>
          </p:nvPr>
        </p:nvSpPr>
        <p:spPr>
          <a:xfrm>
            <a:off x="1394408" y="1253331"/>
            <a:ext cx="10010192" cy="4351338"/>
          </a:xfrm>
        </p:spPr>
        <p:txBody>
          <a:bodyPr/>
          <a:lstStyle/>
          <a:p>
            <a:pPr marL="0" indent="0">
              <a:buNone/>
            </a:pPr>
            <a:endParaRPr lang="en-GB" dirty="0"/>
          </a:p>
          <a:p>
            <a:r>
              <a:rPr lang="en-GB" dirty="0"/>
              <a:t>One Driver</a:t>
            </a:r>
          </a:p>
          <a:p>
            <a:endParaRPr lang="en-GB" dirty="0"/>
          </a:p>
          <a:p>
            <a:r>
              <a:rPr lang="en-GB" dirty="0"/>
              <a:t>Navigators</a:t>
            </a:r>
          </a:p>
          <a:p>
            <a:endParaRPr lang="en-GB" dirty="0"/>
          </a:p>
          <a:p>
            <a:r>
              <a:rPr lang="en-GB" dirty="0"/>
              <a:t>Swap Often</a:t>
            </a:r>
          </a:p>
          <a:p>
            <a:endParaRPr lang="en-GB" dirty="0"/>
          </a:p>
        </p:txBody>
      </p:sp>
    </p:spTree>
    <p:extLst>
      <p:ext uri="{BB962C8B-B14F-4D97-AF65-F5344CB8AC3E}">
        <p14:creationId xmlns:p14="http://schemas.microsoft.com/office/powerpoint/2010/main" val="3874976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266" y="0"/>
            <a:ext cx="11116733" cy="684742"/>
          </a:xfrm>
          <a:solidFill>
            <a:schemeClr val="accent6">
              <a:lumMod val="20000"/>
              <a:lumOff val="80000"/>
            </a:schemeClr>
          </a:solidFill>
        </p:spPr>
        <p:txBody>
          <a:bodyPr/>
          <a:lstStyle/>
          <a:p>
            <a:pPr algn="ctr"/>
            <a:r>
              <a:rPr lang="en-GB" dirty="0"/>
              <a:t>The Problem</a:t>
            </a:r>
          </a:p>
        </p:txBody>
      </p:sp>
      <p:sp>
        <p:nvSpPr>
          <p:cNvPr id="3" name="Content Placeholder 2"/>
          <p:cNvSpPr>
            <a:spLocks noGrp="1"/>
          </p:cNvSpPr>
          <p:nvPr>
            <p:ph idx="1"/>
          </p:nvPr>
        </p:nvSpPr>
        <p:spPr>
          <a:xfrm>
            <a:off x="1394408" y="1253331"/>
            <a:ext cx="10010192" cy="4351338"/>
          </a:xfrm>
        </p:spPr>
        <p:txBody>
          <a:bodyPr/>
          <a:lstStyle/>
          <a:p>
            <a:pPr marL="0" indent="0">
              <a:buNone/>
            </a:pPr>
            <a:endParaRPr lang="en-GB" dirty="0"/>
          </a:p>
          <a:p>
            <a:endParaRPr lang="en-GB" dirty="0"/>
          </a:p>
        </p:txBody>
      </p:sp>
      <p:pic>
        <p:nvPicPr>
          <p:cNvPr id="7" name="Picture 6">
            <a:extLst>
              <a:ext uri="{FF2B5EF4-FFF2-40B4-BE49-F238E27FC236}">
                <a16:creationId xmlns:a16="http://schemas.microsoft.com/office/drawing/2014/main" id="{818BEAB8-F07B-489E-BA60-F55076A7C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577" y="1363398"/>
            <a:ext cx="5487756" cy="4913873"/>
          </a:xfrm>
          <a:prstGeom prst="rect">
            <a:avLst/>
          </a:prstGeom>
        </p:spPr>
      </p:pic>
    </p:spTree>
    <p:extLst>
      <p:ext uri="{BB962C8B-B14F-4D97-AF65-F5344CB8AC3E}">
        <p14:creationId xmlns:p14="http://schemas.microsoft.com/office/powerpoint/2010/main" val="327614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53" y="0"/>
            <a:ext cx="11134947" cy="684742"/>
          </a:xfrm>
          <a:solidFill>
            <a:schemeClr val="accent6">
              <a:lumMod val="40000"/>
              <a:lumOff val="60000"/>
            </a:schemeClr>
          </a:solidFill>
        </p:spPr>
        <p:txBody>
          <a:bodyPr/>
          <a:lstStyle/>
          <a:p>
            <a:pPr algn="ctr"/>
            <a:r>
              <a:rPr lang="en-GB" dirty="0"/>
              <a:t>Next Meeting</a:t>
            </a:r>
          </a:p>
        </p:txBody>
      </p:sp>
      <p:sp>
        <p:nvSpPr>
          <p:cNvPr id="3" name="Content Placeholder 2"/>
          <p:cNvSpPr>
            <a:spLocks noGrp="1"/>
          </p:cNvSpPr>
          <p:nvPr>
            <p:ph idx="1"/>
          </p:nvPr>
        </p:nvSpPr>
        <p:spPr>
          <a:xfrm>
            <a:off x="1424762" y="1825625"/>
            <a:ext cx="9929037" cy="4351338"/>
          </a:xfrm>
        </p:spPr>
        <p:txBody>
          <a:bodyPr/>
          <a:lstStyle/>
          <a:p>
            <a:r>
              <a:rPr lang="en-GB" dirty="0"/>
              <a:t>Tomorrow!  -  6:30pm</a:t>
            </a:r>
          </a:p>
          <a:p>
            <a:endParaRPr lang="en-GB" dirty="0"/>
          </a:p>
          <a:p>
            <a:r>
              <a:rPr lang="en-GB" dirty="0"/>
              <a:t>@ York St. Johns</a:t>
            </a:r>
          </a:p>
          <a:p>
            <a:endParaRPr lang="en-GB" dirty="0"/>
          </a:p>
          <a:p>
            <a:r>
              <a:rPr lang="en-GB" dirty="0"/>
              <a:t>Meetup / Slack</a:t>
            </a:r>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4886</TotalTime>
  <Words>277</Words>
  <Application>Microsoft Office PowerPoint</Application>
  <PresentationFormat>Widescreen</PresentationFormat>
  <Paragraphs>54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Welcome To York Code Dojo</vt:lpstr>
      <vt:lpstr>What is a Code Dojo</vt:lpstr>
      <vt:lpstr>Tonight</vt:lpstr>
      <vt:lpstr>Mob Programming</vt:lpstr>
      <vt:lpstr>The Problem</vt:lpstr>
      <vt:lpstr>Next Meeting</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60</cp:revision>
  <dcterms:created xsi:type="dcterms:W3CDTF">2016-03-25T23:14:04Z</dcterms:created>
  <dcterms:modified xsi:type="dcterms:W3CDTF">2018-11-08T18:01:33Z</dcterms:modified>
</cp:coreProperties>
</file>