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10"/>
  </p:notesMasterIdLst>
  <p:sldIdLst>
    <p:sldId id="266" r:id="rId3"/>
    <p:sldId id="263" r:id="rId4"/>
    <p:sldId id="258" r:id="rId5"/>
    <p:sldId id="264" r:id="rId6"/>
    <p:sldId id="265" r:id="rId7"/>
    <p:sldId id="267" r:id="rId8"/>
    <p:sldId id="262" r:id="rId9"/>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9" autoAdjust="0"/>
    <p:restoredTop sz="50452" autoAdjust="0"/>
  </p:normalViewPr>
  <p:slideViewPr>
    <p:cSldViewPr snapToGrid="0">
      <p:cViewPr varScale="1">
        <p:scale>
          <a:sx n="43" d="100"/>
          <a:sy n="43" d="100"/>
        </p:scale>
        <p:origin x="2142"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12/11/2018</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76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157569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Given a board,  is it</a:t>
            </a:r>
          </a:p>
          <a:p>
            <a:endParaRPr lang="en-GB" dirty="0"/>
          </a:p>
          <a:p>
            <a:pPr marL="228600" indent="-228600">
              <a:buAutoNum type="arabicPeriod"/>
            </a:pPr>
            <a:r>
              <a:rPr lang="en-GB" dirty="0"/>
              <a:t>A win for </a:t>
            </a:r>
            <a:r>
              <a:rPr lang="en-GB" dirty="0" err="1"/>
              <a:t>Xs</a:t>
            </a:r>
            <a:endParaRPr lang="en-GB" dirty="0"/>
          </a:p>
          <a:p>
            <a:pPr marL="228600" indent="-228600">
              <a:buAutoNum type="arabicPeriod"/>
            </a:pPr>
            <a:r>
              <a:rPr lang="en-GB" dirty="0"/>
              <a:t>A win for 0s</a:t>
            </a:r>
          </a:p>
          <a:p>
            <a:pPr marL="228600" indent="-228600">
              <a:buAutoNum type="arabicPeriod"/>
            </a:pPr>
            <a:r>
              <a:rPr lang="en-GB" dirty="0"/>
              <a:t>A draw</a:t>
            </a:r>
          </a:p>
          <a:p>
            <a:pPr marL="228600" indent="-228600">
              <a:buAutoNum type="arabicPeriod"/>
            </a:pPr>
            <a:r>
              <a:rPr lang="en-GB" dirty="0"/>
              <a:t>In progress</a:t>
            </a:r>
          </a:p>
          <a:p>
            <a:pPr marL="228600" indent="-228600">
              <a:buAutoNum type="arabicPeriod"/>
            </a:pPr>
            <a:endParaRPr lang="en-GB" dirty="0"/>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641332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7</a:t>
            </a:fld>
            <a:endParaRPr lang="en-GB"/>
          </a:p>
        </p:txBody>
      </p:sp>
    </p:spTree>
    <p:extLst>
      <p:ext uri="{BB962C8B-B14F-4D97-AF65-F5344CB8AC3E}">
        <p14:creationId xmlns:p14="http://schemas.microsoft.com/office/powerpoint/2010/main" val="11470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95660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882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139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73633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26640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7486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54163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91491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0037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71491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512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12/11/2018</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13170268"/>
      </p:ext>
    </p:extLst>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24633" y="2452833"/>
            <a:ext cx="5598800" cy="1681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GB" sz="4000" b="1" kern="0" dirty="0">
                <a:solidFill>
                  <a:srgbClr val="000000"/>
                </a:solidFill>
                <a:latin typeface="Arial"/>
                <a:cs typeface="Arial"/>
                <a:sym typeface="Arial"/>
              </a:rPr>
              <a:t>Mob Programming - Language Head to Head</a:t>
            </a:r>
            <a:endParaRPr sz="4000" b="1" kern="0" dirty="0">
              <a:solidFill>
                <a:srgbClr val="000000"/>
              </a:solidFill>
              <a:latin typeface="Arial"/>
              <a:cs typeface="Arial"/>
              <a:sym typeface="Arial"/>
            </a:endParaRPr>
          </a:p>
        </p:txBody>
      </p:sp>
      <p:pic>
        <p:nvPicPr>
          <p:cNvPr id="55" name="Google Shape;55;p13"/>
          <p:cNvPicPr preferRelativeResize="0"/>
          <p:nvPr/>
        </p:nvPicPr>
        <p:blipFill>
          <a:blip r:embed="rId3">
            <a:alphaModFix/>
          </a:blip>
          <a:stretch>
            <a:fillRect/>
          </a:stretch>
        </p:blipFill>
        <p:spPr>
          <a:xfrm>
            <a:off x="5621611" y="1"/>
            <a:ext cx="6519589" cy="6857999"/>
          </a:xfrm>
          <a:prstGeom prst="rect">
            <a:avLst/>
          </a:prstGeom>
          <a:noFill/>
          <a:ln>
            <a:noFill/>
          </a:ln>
        </p:spPr>
      </p:pic>
      <p:pic>
        <p:nvPicPr>
          <p:cNvPr id="56" name="Google Shape;56;p13"/>
          <p:cNvPicPr preferRelativeResize="0"/>
          <p:nvPr/>
        </p:nvPicPr>
        <p:blipFill>
          <a:blip r:embed="rId4">
            <a:alphaModFix/>
          </a:blip>
          <a:stretch>
            <a:fillRect/>
          </a:stretch>
        </p:blipFill>
        <p:spPr>
          <a:xfrm>
            <a:off x="955700" y="733500"/>
            <a:ext cx="3281365" cy="995467"/>
          </a:xfrm>
          <a:prstGeom prst="rect">
            <a:avLst/>
          </a:prstGeom>
          <a:noFill/>
          <a:ln>
            <a:noFill/>
          </a:ln>
        </p:spPr>
      </p:pic>
      <p:sp>
        <p:nvSpPr>
          <p:cNvPr id="57" name="Google Shape;57;p13"/>
          <p:cNvSpPr/>
          <p:nvPr/>
        </p:nvSpPr>
        <p:spPr>
          <a:xfrm>
            <a:off x="955700" y="4704000"/>
            <a:ext cx="1468000" cy="106400"/>
          </a:xfrm>
          <a:prstGeom prst="rect">
            <a:avLst/>
          </a:prstGeom>
          <a:solidFill>
            <a:srgbClr val="58992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 name="Google Shape;58;p13"/>
          <p:cNvSpPr txBox="1"/>
          <p:nvPr/>
        </p:nvSpPr>
        <p:spPr>
          <a:xfrm>
            <a:off x="842233" y="5457433"/>
            <a:ext cx="5563600" cy="6492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GB" sz="1333" kern="0" dirty="0">
                <a:solidFill>
                  <a:srgbClr val="000000"/>
                </a:solidFill>
                <a:latin typeface="Arial"/>
                <a:cs typeface="Arial"/>
                <a:sym typeface="Arial"/>
              </a:rPr>
              <a:t>David Betteridge</a:t>
            </a:r>
          </a:p>
          <a:p>
            <a:pPr defTabSz="1219170">
              <a:buClr>
                <a:srgbClr val="000000"/>
              </a:buClr>
            </a:pPr>
            <a:r>
              <a:rPr lang="en-GB" sz="1333" kern="0" dirty="0">
                <a:solidFill>
                  <a:srgbClr val="000000"/>
                </a:solidFill>
                <a:latin typeface="Arial"/>
                <a:cs typeface="Arial"/>
                <a:sym typeface="Arial"/>
              </a:rPr>
              <a:t>@</a:t>
            </a:r>
            <a:r>
              <a:rPr lang="en-GB" sz="1333" kern="0" dirty="0" err="1">
                <a:solidFill>
                  <a:srgbClr val="000000"/>
                </a:solidFill>
                <a:latin typeface="Arial"/>
                <a:cs typeface="Arial"/>
                <a:sym typeface="Arial"/>
              </a:rPr>
              <a:t>da_betteridge</a:t>
            </a:r>
            <a:endParaRPr sz="1333" kern="0" dirty="0">
              <a:solidFill>
                <a:srgbClr val="000000"/>
              </a:solidFill>
              <a:latin typeface="Arial"/>
              <a:cs typeface="Arial"/>
              <a:sym typeface="Arial"/>
            </a:endParaRPr>
          </a:p>
        </p:txBody>
      </p:sp>
      <p:pic>
        <p:nvPicPr>
          <p:cNvPr id="2" name="Picture 1">
            <a:extLst>
              <a:ext uri="{FF2B5EF4-FFF2-40B4-BE49-F238E27FC236}">
                <a16:creationId xmlns:a16="http://schemas.microsoft.com/office/drawing/2014/main" id="{5C338083-5BE8-412C-8E7C-862343E88C85}"/>
              </a:ext>
            </a:extLst>
          </p:cNvPr>
          <p:cNvPicPr>
            <a:picLocks noChangeAspect="1"/>
          </p:cNvPicPr>
          <p:nvPr/>
        </p:nvPicPr>
        <p:blipFill>
          <a:blip r:embed="rId5"/>
          <a:stretch>
            <a:fillRect/>
          </a:stretch>
        </p:blipFill>
        <p:spPr>
          <a:xfrm>
            <a:off x="3766626" y="5081430"/>
            <a:ext cx="1939396" cy="1025203"/>
          </a:xfrm>
          <a:prstGeom prst="rect">
            <a:avLst/>
          </a:prstGeom>
        </p:spPr>
      </p:pic>
    </p:spTree>
    <p:extLst>
      <p:ext uri="{BB962C8B-B14F-4D97-AF65-F5344CB8AC3E}">
        <p14:creationId xmlns:p14="http://schemas.microsoft.com/office/powerpoint/2010/main" val="27485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334" y="30163"/>
            <a:ext cx="11133666" cy="650874"/>
          </a:xfrm>
          <a:solidFill>
            <a:schemeClr val="accent6">
              <a:lumMod val="40000"/>
              <a:lumOff val="60000"/>
            </a:schemeClr>
          </a:solidFill>
        </p:spPr>
        <p:txBody>
          <a:bodyPr/>
          <a:lstStyle/>
          <a:p>
            <a:pPr algn="ctr"/>
            <a:r>
              <a:rPr lang="en-GB" dirty="0"/>
              <a:t>What is a 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571" y="982135"/>
            <a:ext cx="9617191" cy="5409670"/>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0"/>
            <a:ext cx="11116733" cy="684742"/>
          </a:xfrm>
          <a:solidFill>
            <a:schemeClr val="accent6">
              <a:lumMod val="20000"/>
              <a:lumOff val="80000"/>
            </a:schemeClr>
          </a:solidFill>
        </p:spPr>
        <p:txBody>
          <a:bodyPr/>
          <a:lstStyle/>
          <a:p>
            <a:pPr algn="ctr"/>
            <a:r>
              <a:rPr lang="en-GB"/>
              <a:t>Tonight</a:t>
            </a:r>
            <a:endParaRPr lang="en-GB" dirty="0"/>
          </a:p>
        </p:txBody>
      </p:sp>
      <p:sp>
        <p:nvSpPr>
          <p:cNvPr id="3" name="Content Placeholder 2"/>
          <p:cNvSpPr>
            <a:spLocks noGrp="1"/>
          </p:cNvSpPr>
          <p:nvPr>
            <p:ph idx="1"/>
          </p:nvPr>
        </p:nvSpPr>
        <p:spPr>
          <a:xfrm>
            <a:off x="1394408" y="1253331"/>
            <a:ext cx="10010192" cy="4351338"/>
          </a:xfrm>
        </p:spPr>
        <p:txBody>
          <a:bodyPr/>
          <a:lstStyle/>
          <a:p>
            <a:pPr marL="0" indent="0">
              <a:buNone/>
            </a:pPr>
            <a:endParaRPr lang="en-GB" dirty="0"/>
          </a:p>
          <a:p>
            <a:r>
              <a:rPr lang="en-GB" dirty="0"/>
              <a:t>Explain the problem</a:t>
            </a:r>
          </a:p>
          <a:p>
            <a:endParaRPr lang="en-GB" dirty="0"/>
          </a:p>
          <a:p>
            <a:r>
              <a:rPr lang="en-GB" dirty="0"/>
              <a:t>Work in two teams using Mob programming</a:t>
            </a:r>
          </a:p>
          <a:p>
            <a:endParaRPr lang="en-GB" dirty="0"/>
          </a:p>
          <a:p>
            <a:r>
              <a:rPr lang="en-GB" dirty="0"/>
              <a:t>Opportunity to show off solutions</a:t>
            </a:r>
          </a:p>
          <a:p>
            <a:endParaRPr lang="en-GB" dirty="0"/>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0"/>
            <a:ext cx="11116733" cy="684742"/>
          </a:xfrm>
          <a:solidFill>
            <a:schemeClr val="accent6">
              <a:lumMod val="20000"/>
              <a:lumOff val="80000"/>
            </a:schemeClr>
          </a:solidFill>
        </p:spPr>
        <p:txBody>
          <a:bodyPr/>
          <a:lstStyle/>
          <a:p>
            <a:pPr algn="ctr"/>
            <a:r>
              <a:rPr lang="en-GB" dirty="0"/>
              <a:t>Mob Programming</a:t>
            </a:r>
          </a:p>
        </p:txBody>
      </p:sp>
      <p:sp>
        <p:nvSpPr>
          <p:cNvPr id="3" name="Content Placeholder 2"/>
          <p:cNvSpPr>
            <a:spLocks noGrp="1"/>
          </p:cNvSpPr>
          <p:nvPr>
            <p:ph idx="1"/>
          </p:nvPr>
        </p:nvSpPr>
        <p:spPr>
          <a:xfrm>
            <a:off x="1394408" y="1253331"/>
            <a:ext cx="10010192" cy="4351338"/>
          </a:xfrm>
        </p:spPr>
        <p:txBody>
          <a:bodyPr/>
          <a:lstStyle/>
          <a:p>
            <a:pPr marL="0" indent="0">
              <a:buNone/>
            </a:pPr>
            <a:endParaRPr lang="en-GB" dirty="0"/>
          </a:p>
          <a:p>
            <a:r>
              <a:rPr lang="en-GB" dirty="0"/>
              <a:t>One Driver</a:t>
            </a:r>
          </a:p>
          <a:p>
            <a:endParaRPr lang="en-GB" dirty="0"/>
          </a:p>
          <a:p>
            <a:r>
              <a:rPr lang="en-GB" dirty="0"/>
              <a:t>Navigators</a:t>
            </a:r>
          </a:p>
          <a:p>
            <a:endParaRPr lang="en-GB" dirty="0"/>
          </a:p>
          <a:p>
            <a:r>
              <a:rPr lang="en-GB" dirty="0"/>
              <a:t>Swap Often</a:t>
            </a:r>
          </a:p>
          <a:p>
            <a:endParaRPr lang="en-GB" dirty="0"/>
          </a:p>
        </p:txBody>
      </p:sp>
    </p:spTree>
    <p:extLst>
      <p:ext uri="{BB962C8B-B14F-4D97-AF65-F5344CB8AC3E}">
        <p14:creationId xmlns:p14="http://schemas.microsoft.com/office/powerpoint/2010/main" val="3874976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0"/>
            <a:ext cx="11116733" cy="684742"/>
          </a:xfrm>
          <a:solidFill>
            <a:schemeClr val="accent6">
              <a:lumMod val="20000"/>
              <a:lumOff val="80000"/>
            </a:schemeClr>
          </a:solidFill>
        </p:spPr>
        <p:txBody>
          <a:bodyPr/>
          <a:lstStyle/>
          <a:p>
            <a:pPr algn="ctr"/>
            <a:r>
              <a:rPr lang="en-GB" dirty="0"/>
              <a:t>The Problem</a:t>
            </a:r>
          </a:p>
        </p:txBody>
      </p:sp>
      <p:sp>
        <p:nvSpPr>
          <p:cNvPr id="3" name="Content Placeholder 2"/>
          <p:cNvSpPr>
            <a:spLocks noGrp="1"/>
          </p:cNvSpPr>
          <p:nvPr>
            <p:ph idx="1"/>
          </p:nvPr>
        </p:nvSpPr>
        <p:spPr>
          <a:xfrm>
            <a:off x="1394408" y="1253331"/>
            <a:ext cx="10010192" cy="4351338"/>
          </a:xfrm>
        </p:spPr>
        <p:txBody>
          <a:bodyPr/>
          <a:lstStyle/>
          <a:p>
            <a:pPr marL="0" indent="0">
              <a:buNone/>
            </a:pPr>
            <a:endParaRPr lang="en-GB" dirty="0"/>
          </a:p>
          <a:p>
            <a:endParaRPr lang="en-GB" dirty="0"/>
          </a:p>
        </p:txBody>
      </p:sp>
      <p:pic>
        <p:nvPicPr>
          <p:cNvPr id="7" name="Picture 6">
            <a:extLst>
              <a:ext uri="{FF2B5EF4-FFF2-40B4-BE49-F238E27FC236}">
                <a16:creationId xmlns:a16="http://schemas.microsoft.com/office/drawing/2014/main" id="{818BEAB8-F07B-489E-BA60-F55076A7C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577" y="1363398"/>
            <a:ext cx="5487756" cy="4913873"/>
          </a:xfrm>
          <a:prstGeom prst="rect">
            <a:avLst/>
          </a:prstGeom>
        </p:spPr>
      </p:pic>
    </p:spTree>
    <p:extLst>
      <p:ext uri="{BB962C8B-B14F-4D97-AF65-F5344CB8AC3E}">
        <p14:creationId xmlns:p14="http://schemas.microsoft.com/office/powerpoint/2010/main" val="327614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E5CC-1E7B-49B1-93F3-CA9FFC764DE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FAD86D8-FF38-446D-A5E0-DAF16FB694C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481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053" y="0"/>
            <a:ext cx="11134947" cy="684742"/>
          </a:xfrm>
          <a:solidFill>
            <a:schemeClr val="accent6">
              <a:lumMod val="40000"/>
              <a:lumOff val="60000"/>
            </a:schemeClr>
          </a:solidFill>
        </p:spPr>
        <p:txBody>
          <a:bodyPr/>
          <a:lstStyle/>
          <a:p>
            <a:pPr algn="ctr"/>
            <a:r>
              <a:rPr lang="en-GB" dirty="0"/>
              <a:t>Next Meetings</a:t>
            </a:r>
          </a:p>
        </p:txBody>
      </p:sp>
      <p:sp>
        <p:nvSpPr>
          <p:cNvPr id="3" name="Content Placeholder 2"/>
          <p:cNvSpPr>
            <a:spLocks noGrp="1"/>
          </p:cNvSpPr>
          <p:nvPr>
            <p:ph idx="1"/>
          </p:nvPr>
        </p:nvSpPr>
        <p:spPr>
          <a:xfrm>
            <a:off x="1424762" y="1303868"/>
            <a:ext cx="9929037" cy="5350932"/>
          </a:xfrm>
        </p:spPr>
        <p:txBody>
          <a:bodyPr/>
          <a:lstStyle/>
          <a:p>
            <a:r>
              <a:rPr lang="en-GB" dirty="0"/>
              <a:t>Tomorrow!  -  6:30pm @ York St. Johns - Sudoku</a:t>
            </a:r>
          </a:p>
          <a:p>
            <a:endParaRPr lang="en-GB" dirty="0"/>
          </a:p>
          <a:p>
            <a:r>
              <a:rPr lang="en-GB" dirty="0"/>
              <a:t>Dec – Advent of code problems</a:t>
            </a:r>
          </a:p>
          <a:p>
            <a:endParaRPr lang="en-GB" dirty="0"/>
          </a:p>
          <a:p>
            <a:r>
              <a:rPr lang="en-GB" dirty="0"/>
              <a:t>Jan – Job interview questions</a:t>
            </a:r>
          </a:p>
          <a:p>
            <a:endParaRPr lang="en-GB" dirty="0"/>
          </a:p>
          <a:p>
            <a:r>
              <a:rPr lang="en-GB" dirty="0"/>
              <a:t>Meetup  - </a:t>
            </a:r>
            <a:r>
              <a:rPr lang="en-GB" dirty="0" err="1"/>
              <a:t>YorkCodeDojo</a:t>
            </a:r>
            <a:endParaRPr lang="en-GB" dirty="0"/>
          </a:p>
          <a:p>
            <a:endParaRPr lang="en-GB" dirty="0"/>
          </a:p>
          <a:p>
            <a:r>
              <a:rPr lang="en-GB" dirty="0"/>
              <a:t>Slack - </a:t>
            </a:r>
            <a:r>
              <a:rPr lang="en-GB" dirty="0" err="1"/>
              <a:t>YorkDevelopers</a:t>
            </a:r>
            <a:endParaRPr lang="en-GB" dirty="0"/>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6843</TotalTime>
  <Words>287</Words>
  <Application>Microsoft Office PowerPoint</Application>
  <PresentationFormat>Widescreen</PresentationFormat>
  <Paragraphs>55</Paragraphs>
  <Slides>7</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Calibri Light</vt:lpstr>
      <vt:lpstr>Office Theme</vt:lpstr>
      <vt:lpstr>Simple Light</vt:lpstr>
      <vt:lpstr>PowerPoint Presentation</vt:lpstr>
      <vt:lpstr>What is a Code Dojo</vt:lpstr>
      <vt:lpstr>Tonight</vt:lpstr>
      <vt:lpstr>Mob Programming</vt:lpstr>
      <vt:lpstr>The Problem</vt:lpstr>
      <vt:lpstr>PowerPoint Presentation</vt:lpstr>
      <vt:lpstr>Next Meetings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66</cp:revision>
  <dcterms:created xsi:type="dcterms:W3CDTF">2016-03-25T23:14:04Z</dcterms:created>
  <dcterms:modified xsi:type="dcterms:W3CDTF">2018-11-14T08:02:19Z</dcterms:modified>
</cp:coreProperties>
</file>