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2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7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0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2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2DC95F-4758-45CC-8E65-674D23536E7F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9A50FB-787D-4C8F-9581-D356BA019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94402" y="2894402"/>
            <a:ext cx="6858000" cy="10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Proactis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Betteridge</dc:creator>
  <cp:lastModifiedBy>David Betteridge</cp:lastModifiedBy>
  <cp:revision>1</cp:revision>
  <dcterms:created xsi:type="dcterms:W3CDTF">2016-03-16T08:47:18Z</dcterms:created>
  <dcterms:modified xsi:type="dcterms:W3CDTF">2016-03-16T08:52:14Z</dcterms:modified>
</cp:coreProperties>
</file>