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3" r:id="rId5"/>
    <p:sldId id="264" r:id="rId6"/>
    <p:sldId id="265" r:id="rId7"/>
    <p:sldId id="261" r:id="rId8"/>
    <p:sldId id="266" r:id="rId9"/>
    <p:sldId id="267" r:id="rId10"/>
    <p:sldId id="260" r:id="rId11"/>
    <p:sldId id="262" r:id="rId12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9" autoAdjust="0"/>
    <p:restoredTop sz="50452" autoAdjust="0"/>
  </p:normalViewPr>
  <p:slideViewPr>
    <p:cSldViewPr snapToGrid="0">
      <p:cViewPr varScale="1">
        <p:scale>
          <a:sx n="45" d="100"/>
          <a:sy n="45" d="100"/>
        </p:scale>
        <p:origin x="22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3726-3C10-4818-9970-B221DD7BDD81}" type="datetimeFigureOut">
              <a:rPr lang="en-GB" smtClean="0"/>
              <a:t>09/07/2017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55E35-2792-42B5-AA9B-1CC165162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5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61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4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82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dolls</a:t>
            </a:r>
            <a:r>
              <a:rPr lang="en-GB" baseline="0" dirty="0"/>
              <a:t> get smaller and smaller…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5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order to draw</a:t>
            </a:r>
            <a:r>
              <a:rPr lang="en-GB" baseline="0" dirty="0"/>
              <a:t> the picture you first to draw the picture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421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need</a:t>
            </a:r>
            <a:r>
              <a:rPr lang="en-GB" baseline="0" dirty="0"/>
              <a:t> to print a 3d printer in order to print a 3d printer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439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</a:t>
            </a:r>
            <a:r>
              <a:rPr lang="en-GB" baseline="0" dirty="0"/>
              <a:t> have to know when to drop – </a:t>
            </a:r>
            <a:r>
              <a:rPr lang="en-GB" baseline="0" dirty="0" err="1"/>
              <a:t>ie</a:t>
            </a:r>
            <a:r>
              <a:rPr lang="en-GB" baseline="0" dirty="0"/>
              <a:t> a base case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2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5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</a:t>
            </a:r>
            <a:r>
              <a:rPr lang="en-GB" baseline="0" dirty="0"/>
              <a:t> ways can you arrange these coloured dots?  </a:t>
            </a:r>
          </a:p>
          <a:p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Position One – 4</a:t>
            </a:r>
          </a:p>
          <a:p>
            <a:r>
              <a:rPr lang="en-GB" baseline="0" dirty="0"/>
              <a:t>Position Two – 3</a:t>
            </a:r>
          </a:p>
          <a:p>
            <a:r>
              <a:rPr lang="en-GB" baseline="0" dirty="0"/>
              <a:t>Position Three – 2</a:t>
            </a:r>
          </a:p>
          <a:p>
            <a:r>
              <a:rPr lang="en-GB" baseline="0" dirty="0"/>
              <a:t>Position Four – 1</a:t>
            </a:r>
          </a:p>
          <a:p>
            <a:endParaRPr lang="en-GB" baseline="0" dirty="0"/>
          </a:p>
          <a:p>
            <a:r>
              <a:rPr lang="en-GB" baseline="0" dirty="0"/>
              <a:t>4 * 3 * 2 * 1 = 24</a:t>
            </a:r>
          </a:p>
          <a:p>
            <a:endParaRPr lang="en-GB" baseline="0" dirty="0"/>
          </a:p>
          <a:p>
            <a:r>
              <a:rPr lang="en-GB" baseline="0" dirty="0"/>
              <a:t>Base case – how many ways can you have 1 item? -  1</a:t>
            </a:r>
          </a:p>
          <a:p>
            <a:r>
              <a:rPr lang="en-GB" baseline="0" dirty="0"/>
              <a:t>How many ways can you have 0 items?  0 </a:t>
            </a:r>
          </a:p>
          <a:p>
            <a:endParaRPr lang="en-GB" baseline="0" dirty="0"/>
          </a:p>
          <a:p>
            <a:r>
              <a:rPr lang="en-GB" baseline="0" dirty="0"/>
              <a:t>So 0! = 1</a:t>
            </a:r>
          </a:p>
          <a:p>
            <a:r>
              <a:rPr lang="en-GB" baseline="0" dirty="0"/>
              <a:t>And 1! = 1</a:t>
            </a:r>
          </a:p>
          <a:p>
            <a:endParaRPr lang="en-GB" baseline="0" dirty="0"/>
          </a:p>
          <a:p>
            <a:r>
              <a:rPr lang="en-GB" baseline="0" dirty="0"/>
              <a:t>What happens if you don’t have a base case?   -  It keeps calling itself.  </a:t>
            </a:r>
            <a:r>
              <a:rPr lang="en-GB" baseline="0" dirty="0" err="1"/>
              <a:t>Everytime</a:t>
            </a:r>
            <a:r>
              <a:rPr lang="en-GB" baseline="0" dirty="0"/>
              <a:t> it calls itself it put the details of the calling function on the stack so that it can unwind itself.</a:t>
            </a:r>
          </a:p>
          <a:p>
            <a:endParaRPr lang="en-GB" baseline="0" dirty="0"/>
          </a:p>
          <a:p>
            <a:endParaRPr lang="en-GB" baseline="0" dirty="0"/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static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factorial(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(n == 0)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1;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n * factorial(n - 1);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Main(string[]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(factorial(4));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6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The problem here is that after calling factorial,  when need to remember and multiple it by the previous return N</a:t>
            </a:r>
          </a:p>
          <a:p>
            <a:endParaRPr lang="en-GB" baseline="0" dirty="0"/>
          </a:p>
          <a:p>
            <a:r>
              <a:rPr lang="en-GB" baseline="0" dirty="0"/>
              <a:t>If we didn’t do this,  then we would need to keep the details of the previous call on the stack.</a:t>
            </a:r>
          </a:p>
          <a:p>
            <a:endParaRPr lang="en-GB" baseline="0" dirty="0"/>
          </a:p>
          <a:p>
            <a:r>
              <a:rPr lang="en-GB" baseline="0" dirty="0"/>
              <a:t>Instead we re-write the function to take an accumulator.   </a:t>
            </a:r>
          </a:p>
          <a:p>
            <a:r>
              <a:rPr lang="en-GB" baseline="0" dirty="0"/>
              <a:t>Add parameter</a:t>
            </a:r>
          </a:p>
          <a:p>
            <a:r>
              <a:rPr lang="en-GB" baseline="0" dirty="0"/>
              <a:t>Return </a:t>
            </a:r>
            <a:r>
              <a:rPr lang="en-GB" baseline="0" dirty="0" err="1"/>
              <a:t>acc</a:t>
            </a:r>
            <a:endParaRPr lang="en-GB" baseline="0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factorial(n - 1, n * acc);</a:t>
            </a:r>
          </a:p>
          <a:p>
            <a:endParaRPr lang="pt-BR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Initialise to 1</a:t>
            </a:r>
          </a:p>
          <a:p>
            <a:endParaRPr lang="pt-BR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all languages support it.   F# does.  C# 64bit can.   Latest JS does (i think)</a:t>
            </a:r>
          </a:p>
          <a:p>
            <a:endParaRPr lang="pt-BR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4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aseline="0"/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Welcome To York Code Dojo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Betteridge</a:t>
            </a:r>
          </a:p>
          <a:p>
            <a:r>
              <a:rPr lang="en-GB" dirty="0"/>
              <a:t>Yorkdevelopers.org</a:t>
            </a:r>
          </a:p>
          <a:p>
            <a:r>
              <a:rPr lang="en-GB" dirty="0"/>
              <a:t>@</a:t>
            </a:r>
            <a:r>
              <a:rPr lang="en-GB" dirty="0" err="1"/>
              <a:t>yorkdevelopers</a:t>
            </a:r>
            <a:endParaRPr lang="en-GB" dirty="0"/>
          </a:p>
          <a:p>
            <a:r>
              <a:rPr lang="en-GB" dirty="0"/>
              <a:t>@</a:t>
            </a:r>
            <a:r>
              <a:rPr lang="en-GB" dirty="0" err="1"/>
              <a:t>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836" y="198871"/>
            <a:ext cx="10515600" cy="1325563"/>
          </a:xfrm>
        </p:spPr>
        <p:txBody>
          <a:bodyPr/>
          <a:lstStyle/>
          <a:p>
            <a:r>
              <a:rPr lang="en-GB" dirty="0"/>
              <a:t>The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53836" y="1309255"/>
            <a:ext cx="10515600" cy="5257800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endParaRPr lang="en-GB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</a:rPr>
              <a:t>Avoid Loops</a:t>
            </a:r>
          </a:p>
          <a:p>
            <a:endParaRPr lang="en-GB" dirty="0"/>
          </a:p>
          <a:p>
            <a:r>
              <a:rPr lang="en-GB" dirty="0"/>
              <a:t>Avoid Mutation of variables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011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906" y="365125"/>
            <a:ext cx="10077893" cy="1325563"/>
          </a:xfrm>
        </p:spPr>
        <p:txBody>
          <a:bodyPr/>
          <a:lstStyle/>
          <a:p>
            <a:r>
              <a:rPr lang="en-GB" dirty="0"/>
              <a:t>York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762" y="1825625"/>
            <a:ext cx="9929037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Games Developers  (Last Thursday of the month)</a:t>
            </a:r>
          </a:p>
          <a:p>
            <a:endParaRPr lang="en-GB" dirty="0"/>
          </a:p>
          <a:p>
            <a:r>
              <a:rPr lang="en-GB" dirty="0"/>
              <a:t>Code and Coffee (Monday and Wednesday mornings)</a:t>
            </a:r>
          </a:p>
          <a:p>
            <a:endParaRPr lang="en-GB" dirty="0"/>
          </a:p>
          <a:p>
            <a:r>
              <a:rPr lang="en-GB" dirty="0"/>
              <a:t>Agile York (3</a:t>
            </a:r>
            <a:r>
              <a:rPr lang="en-GB" baseline="30000" dirty="0"/>
              <a:t>rd</a:t>
            </a:r>
            <a:r>
              <a:rPr lang="en-GB" dirty="0"/>
              <a:t> Wednesday of the month)</a:t>
            </a:r>
          </a:p>
          <a:p>
            <a:endParaRPr lang="en-GB" dirty="0"/>
          </a:p>
          <a:p>
            <a:r>
              <a:rPr lang="en-GB" dirty="0"/>
              <a:t>Internet of things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96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608" y="1825625"/>
            <a:ext cx="10010192" cy="4351338"/>
          </a:xfrm>
        </p:spPr>
        <p:txBody>
          <a:bodyPr/>
          <a:lstStyle/>
          <a:p>
            <a:r>
              <a:rPr lang="en-GB" dirty="0"/>
              <a:t>Quick Introduction</a:t>
            </a:r>
          </a:p>
          <a:p>
            <a:endParaRPr lang="en-GB" dirty="0"/>
          </a:p>
          <a:p>
            <a:r>
              <a:rPr lang="en-GB" dirty="0"/>
              <a:t>Explain the problem</a:t>
            </a:r>
          </a:p>
          <a:p>
            <a:endParaRPr lang="en-GB" dirty="0"/>
          </a:p>
          <a:p>
            <a:r>
              <a:rPr lang="en-GB" dirty="0"/>
              <a:t>Work in pairs till 8.45pm</a:t>
            </a:r>
          </a:p>
          <a:p>
            <a:endParaRPr lang="en-GB" dirty="0"/>
          </a:p>
          <a:p>
            <a:r>
              <a:rPr lang="en-GB" dirty="0"/>
              <a:t>Opportunity to show off solutions</a:t>
            </a:r>
          </a:p>
          <a:p>
            <a:endParaRPr lang="en-GB" dirty="0"/>
          </a:p>
          <a:p>
            <a:r>
              <a:rPr lang="en-GB" dirty="0"/>
              <a:t>Pub about 9pm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54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608" y="1825625"/>
            <a:ext cx="10010192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24" y="1231973"/>
            <a:ext cx="7024133" cy="494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4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74" y="1334192"/>
            <a:ext cx="3540136" cy="4712807"/>
          </a:xfrm>
        </p:spPr>
      </p:pic>
    </p:spTree>
    <p:extLst>
      <p:ext uri="{BB962C8B-B14F-4D97-AF65-F5344CB8AC3E}">
        <p14:creationId xmlns:p14="http://schemas.microsoft.com/office/powerpoint/2010/main" val="2922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861" y="1884705"/>
            <a:ext cx="9287372" cy="4643686"/>
          </a:xfrm>
        </p:spPr>
      </p:pic>
    </p:spTree>
    <p:extLst>
      <p:ext uri="{BB962C8B-B14F-4D97-AF65-F5344CB8AC3E}">
        <p14:creationId xmlns:p14="http://schemas.microsoft.com/office/powerpoint/2010/main" val="287838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01" y="577776"/>
            <a:ext cx="7264797" cy="5811838"/>
          </a:xfrm>
        </p:spPr>
      </p:pic>
    </p:spTree>
    <p:extLst>
      <p:ext uri="{BB962C8B-B14F-4D97-AF65-F5344CB8AC3E}">
        <p14:creationId xmlns:p14="http://schemas.microsoft.com/office/powerpoint/2010/main" val="227186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944" y="365125"/>
            <a:ext cx="9919855" cy="1325563"/>
          </a:xfrm>
        </p:spPr>
        <p:txBody>
          <a:bodyPr/>
          <a:lstStyle/>
          <a:p>
            <a:r>
              <a:rPr lang="en-GB" dirty="0"/>
              <a:t>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944" y="1825625"/>
            <a:ext cx="9919856" cy="4351338"/>
          </a:xfrm>
        </p:spPr>
        <p:txBody>
          <a:bodyPr/>
          <a:lstStyle/>
          <a:p>
            <a:r>
              <a:rPr lang="en-GB" dirty="0"/>
              <a:t>Base Case</a:t>
            </a:r>
          </a:p>
          <a:p>
            <a:endParaRPr lang="en-GB" dirty="0"/>
          </a:p>
          <a:p>
            <a:r>
              <a:rPr lang="en-GB" dirty="0"/>
              <a:t>Work Towards The Base Case</a:t>
            </a:r>
          </a:p>
          <a:p>
            <a:endParaRPr lang="en-GB" dirty="0"/>
          </a:p>
          <a:p>
            <a:r>
              <a:rPr lang="en-GB" dirty="0"/>
              <a:t>Tail Call Optimisation</a:t>
            </a:r>
          </a:p>
          <a:p>
            <a:endParaRPr lang="en-GB" dirty="0"/>
          </a:p>
          <a:p>
            <a:r>
              <a:rPr lang="en-GB" dirty="0"/>
              <a:t>Continuations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83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65125"/>
            <a:ext cx="9880600" cy="1325563"/>
          </a:xfrm>
        </p:spPr>
        <p:txBody>
          <a:bodyPr/>
          <a:lstStyle/>
          <a:p>
            <a:r>
              <a:rPr lang="en-GB" dirty="0"/>
              <a:t>Example - Factorial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4711" y="1690688"/>
            <a:ext cx="5962650" cy="16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7894" y="3662344"/>
            <a:ext cx="4199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 * 3 * 2 * 1 = 24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1305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65125"/>
            <a:ext cx="9880600" cy="1325563"/>
          </a:xfrm>
        </p:spPr>
        <p:txBody>
          <a:bodyPr/>
          <a:lstStyle/>
          <a:p>
            <a:r>
              <a:rPr lang="en-GB" dirty="0"/>
              <a:t>Tall Call Optimization  (TCO)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return n * factorial(n - 1);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42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CodeGolf</Template>
  <TotalTime>2383</TotalTime>
  <Words>433</Words>
  <Application>Microsoft Office PowerPoint</Application>
  <PresentationFormat>Widescreen</PresentationFormat>
  <Paragraphs>106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Welcome To York Code Dojo</vt:lpstr>
      <vt:lpstr>Agenda</vt:lpstr>
      <vt:lpstr>Recursion</vt:lpstr>
      <vt:lpstr>PowerPoint Presentation</vt:lpstr>
      <vt:lpstr>PowerPoint Presentation</vt:lpstr>
      <vt:lpstr>PowerPoint Presentation</vt:lpstr>
      <vt:lpstr>Technique</vt:lpstr>
      <vt:lpstr>Example - Factorial</vt:lpstr>
      <vt:lpstr>Tall Call Optimization  (TCO)</vt:lpstr>
      <vt:lpstr>The Rules</vt:lpstr>
      <vt:lpstr>York Developers</vt:lpstr>
    </vt:vector>
  </TitlesOfParts>
  <Company>Proactis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York Code Dojo</dc:title>
  <dc:creator>David Betteridge</dc:creator>
  <cp:lastModifiedBy>David Betteridge</cp:lastModifiedBy>
  <cp:revision>34</cp:revision>
  <dcterms:created xsi:type="dcterms:W3CDTF">2016-03-25T23:14:04Z</dcterms:created>
  <dcterms:modified xsi:type="dcterms:W3CDTF">2017-07-09T21:54:00Z</dcterms:modified>
</cp:coreProperties>
</file>