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9" r:id="rId4"/>
    <p:sldId id="286" r:id="rId5"/>
    <p:sldId id="281" r:id="rId6"/>
    <p:sldId id="277" r:id="rId7"/>
    <p:sldId id="284" r:id="rId8"/>
    <p:sldId id="278" r:id="rId9"/>
    <p:sldId id="282" r:id="rId10"/>
    <p:sldId id="287" r:id="rId11"/>
    <p:sldId id="288" r:id="rId12"/>
    <p:sldId id="280" r:id="rId13"/>
    <p:sldId id="28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5613" autoAdjust="0"/>
  </p:normalViewPr>
  <p:slideViewPr>
    <p:cSldViewPr snapToGrid="0">
      <p:cViewPr varScale="1">
        <p:scale>
          <a:sx n="85" d="100"/>
          <a:sy n="85" d="100"/>
        </p:scale>
        <p:origin x="12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Codeeeee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Score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is everything else added up, and determines each robot's rank in this battle.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Survival Score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Each robot that's still alive scores 50 points every time another robot dies.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Survivor Bonus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last robot alive scores 10 additional points for each robot that died before it.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Bullet Damage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Robots score 1 point for each point of damage they do to enemies.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Bullet Damage Bonus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When a robot kills an enemy, it scores an additional 20% of all the damage it did to that enemy.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Damage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Robots score 2 points for each point of damage they cause by ramming enemies.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Damage Bonus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When a robot kills an enemy by ramming, it scores an additional 30% of all the damage it did to that enemy.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1sts, 2nds, 3rds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These do not actually contribute to score, but are there to show how long the robot survived, i.e. the number of rounds the robot was placed 1st, 2nd, and 3rd.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5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permitting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-code/robocode/blob/master/robocode.samples/src/main/java/sample/" TargetMode="External"/><Relationship Id="rId2" Type="http://schemas.openxmlformats.org/officeDocument/2006/relationships/hyperlink" Target="http://robowiki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o-code/robocode/blob/master/plugins/dotnet/robocode.dotnet.samples/src/SampleC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robocode/files/robocode/1.9.2.5/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umuz.nl/projects/roboj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-code/robocode/blob/master/robocode.samples/src/main/java/sample/MyFirstRobot.java" TargetMode="External"/><Relationship Id="rId2" Type="http://schemas.openxmlformats.org/officeDocument/2006/relationships/hyperlink" Target="https://github.com/robo-code/robocode/blob/master/plugins/dotnet/robocode.dotnet.samples/src/SampleCs/MyFirstRobot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bretkikehara.files.wordpress.com/2013/03/hu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57" y="146301"/>
            <a:ext cx="8391525" cy="641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994" y="3039531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Kevin Smith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http://robocode.sourceforge.net/gfx/robocode_logo_tan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94" y="795609"/>
            <a:ext cx="5429250" cy="20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658" y="365125"/>
            <a:ext cx="10201141" cy="1325563"/>
          </a:xfrm>
        </p:spPr>
        <p:txBody>
          <a:bodyPr/>
          <a:lstStyle/>
          <a:p>
            <a:r>
              <a:rPr lang="en-GB" dirty="0" smtClean="0"/>
              <a:t>Let me code (Java)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50" y="1825625"/>
            <a:ext cx="101045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package </a:t>
            </a:r>
            <a:r>
              <a:rPr lang="en-GB" dirty="0" smtClean="0"/>
              <a:t>{team-name};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robocode.HitByBulletEvent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robocode.HitRobotEvent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robocode.Robot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smtClean="0"/>
              <a:t>{bot-name} extends Robot {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98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658" y="365125"/>
            <a:ext cx="10201141" cy="1325563"/>
          </a:xfrm>
        </p:spPr>
        <p:txBody>
          <a:bodyPr/>
          <a:lstStyle/>
          <a:p>
            <a:r>
              <a:rPr lang="en-GB" dirty="0" smtClean="0"/>
              <a:t>Let me code (C#)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50" y="1825625"/>
            <a:ext cx="101045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Robocode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Robocode.Util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namespace </a:t>
            </a:r>
            <a:r>
              <a:rPr lang="en-GB" dirty="0" smtClean="0"/>
              <a:t>{team-name}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</a:t>
            </a:r>
            <a:r>
              <a:rPr lang="en-GB" dirty="0"/>
              <a:t>class </a:t>
            </a:r>
            <a:r>
              <a:rPr lang="en-GB" smtClean="0"/>
              <a:t>{bot-name}: </a:t>
            </a:r>
            <a:r>
              <a:rPr lang="en-GB" dirty="0" smtClean="0"/>
              <a:t>Robot { 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82" y="365125"/>
            <a:ext cx="10179518" cy="1325563"/>
          </a:xfrm>
        </p:spPr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825625"/>
            <a:ext cx="10179518" cy="4351338"/>
          </a:xfrm>
        </p:spPr>
        <p:txBody>
          <a:bodyPr/>
          <a:lstStyle/>
          <a:p>
            <a:r>
              <a:rPr lang="en-GB" dirty="0"/>
              <a:t>Wiki - </a:t>
            </a:r>
            <a:r>
              <a:rPr lang="en-GB" dirty="0">
                <a:hlinkClick r:id="rId2"/>
              </a:rPr>
              <a:t>http://robowiki.net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Java </a:t>
            </a:r>
            <a:r>
              <a:rPr lang="en-GB" dirty="0"/>
              <a:t>Examples - </a:t>
            </a:r>
            <a:r>
              <a:rPr lang="en-GB" dirty="0">
                <a:hlinkClick r:id="rId3"/>
              </a:rPr>
              <a:t>https://github.com/robo-code/robocode/blob/master/robocode.samples/src/main/java/sample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C</a:t>
            </a:r>
            <a:r>
              <a:rPr lang="en-GB" dirty="0"/>
              <a:t># Examples -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github.com/robo-code/robocode/blob/master/plugins/dotnet/robocode.dotnet.samples/src/SampleCs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597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365125"/>
            <a:ext cx="10275772" cy="1325563"/>
          </a:xfrm>
        </p:spPr>
        <p:txBody>
          <a:bodyPr/>
          <a:lstStyle/>
          <a:p>
            <a:r>
              <a:rPr lang="en-GB" dirty="0" smtClean="0"/>
              <a:t>Bot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028" y="1825625"/>
            <a:ext cx="10275771" cy="4351338"/>
          </a:xfrm>
        </p:spPr>
        <p:txBody>
          <a:bodyPr/>
          <a:lstStyle/>
          <a:p>
            <a:r>
              <a:rPr lang="en-GB" dirty="0" smtClean="0"/>
              <a:t>Running and Firing</a:t>
            </a:r>
          </a:p>
          <a:p>
            <a:r>
              <a:rPr lang="en-GB" dirty="0" smtClean="0"/>
              <a:t>Scan, Fire then Ram</a:t>
            </a:r>
          </a:p>
          <a:p>
            <a:r>
              <a:rPr lang="en-GB" dirty="0" smtClean="0"/>
              <a:t>Spin and Fire</a:t>
            </a:r>
          </a:p>
          <a:p>
            <a:r>
              <a:rPr lang="en-GB" dirty="0" smtClean="0"/>
              <a:t>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09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 smtClean="0"/>
              <a:t>Pair Up</a:t>
            </a:r>
          </a:p>
          <a:p>
            <a:endParaRPr lang="en-GB" dirty="0"/>
          </a:p>
          <a:p>
            <a:r>
              <a:rPr lang="en-GB" dirty="0" smtClean="0"/>
              <a:t>Make an Awesome Bot</a:t>
            </a:r>
          </a:p>
          <a:p>
            <a:endParaRPr lang="en-GB" dirty="0" smtClean="0"/>
          </a:p>
          <a:p>
            <a:r>
              <a:rPr lang="en-GB" dirty="0" smtClean="0"/>
              <a:t>Explain Ideas &amp; </a:t>
            </a:r>
            <a:r>
              <a:rPr lang="en-GB" dirty="0"/>
              <a:t>B</a:t>
            </a:r>
            <a:r>
              <a:rPr lang="en-GB" dirty="0" smtClean="0"/>
              <a:t>attle</a:t>
            </a:r>
          </a:p>
          <a:p>
            <a:endParaRPr lang="en-GB" dirty="0" smtClean="0"/>
          </a:p>
          <a:p>
            <a:r>
              <a:rPr lang="en-GB" dirty="0" smtClean="0"/>
              <a:t>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25563"/>
          </a:xfrm>
        </p:spPr>
        <p:txBody>
          <a:bodyPr/>
          <a:lstStyle/>
          <a:p>
            <a:r>
              <a:rPr lang="en-GB" dirty="0" smtClean="0"/>
              <a:t>What’s </a:t>
            </a:r>
            <a:r>
              <a:rPr lang="en-GB" dirty="0" err="1" smtClean="0"/>
              <a:t>Robocode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4" y="1825625"/>
            <a:ext cx="1024689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Robocode</a:t>
            </a:r>
            <a:r>
              <a:rPr lang="en-GB" dirty="0"/>
              <a:t> is a programming game where the goal is to code a robot battle tank to compete against other robots in a battle arena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Runs on the Java </a:t>
            </a:r>
            <a:r>
              <a:rPr lang="en-GB" dirty="0" smtClean="0"/>
              <a:t>Runtime but bots can be developed in Java or any language that is compiled down to IL (C#, F#, VB.NET)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406" y="365125"/>
            <a:ext cx="10208394" cy="1325563"/>
          </a:xfrm>
        </p:spPr>
        <p:txBody>
          <a:bodyPr/>
          <a:lstStyle/>
          <a:p>
            <a:r>
              <a:rPr lang="en-GB" dirty="0" smtClean="0"/>
              <a:t>What do I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06" y="1825625"/>
            <a:ext cx="10208394" cy="4351338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/>
              <a:t>Standard Edition - </a:t>
            </a:r>
            <a:r>
              <a:rPr lang="en-GB" sz="2000" dirty="0">
                <a:hlinkClick r:id="rId2"/>
              </a:rPr>
              <a:t>https://java.com/en/download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 smtClean="0"/>
          </a:p>
          <a:p>
            <a:r>
              <a:rPr lang="en-GB" dirty="0" err="1" smtClean="0"/>
              <a:t>Robocode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sourceforge.net/projects/robocode/files/robocode/1.9.2.5/</a:t>
            </a:r>
            <a:endParaRPr lang="en-GB" sz="2000" dirty="0" smtClean="0"/>
          </a:p>
          <a:p>
            <a:pPr lvl="1"/>
            <a:r>
              <a:rPr lang="en-GB" dirty="0" smtClean="0"/>
              <a:t>robocode-1.9.2.5-setup.jar</a:t>
            </a:r>
          </a:p>
          <a:p>
            <a:pPr lvl="1"/>
            <a:r>
              <a:rPr lang="en-GB" dirty="0" smtClean="0"/>
              <a:t>robocode.dotnet-1.9.2.5-setup.jar</a:t>
            </a:r>
          </a:p>
          <a:p>
            <a:endParaRPr lang="en-GB" dirty="0" smtClean="0"/>
          </a:p>
          <a:p>
            <a:r>
              <a:rPr lang="en-GB" dirty="0" smtClean="0"/>
              <a:t>An IDE – Eclipse, NetBeans, Visual Studio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or </a:t>
            </a:r>
            <a:r>
              <a:rPr lang="en-GB" dirty="0"/>
              <a:t>notepad </a:t>
            </a:r>
            <a:r>
              <a:rPr lang="en-GB" dirty="0" smtClean="0"/>
              <a:t>&amp; </a:t>
            </a:r>
            <a:r>
              <a:rPr lang="en-GB" dirty="0" err="1" smtClean="0"/>
              <a:t>javac</a:t>
            </a:r>
            <a:r>
              <a:rPr lang="en-GB" dirty="0" smtClean="0"/>
              <a:t>/</a:t>
            </a:r>
            <a:r>
              <a:rPr lang="en-GB" dirty="0" err="1" smtClean="0"/>
              <a:t>csc</a:t>
            </a:r>
            <a:endParaRPr lang="en-GB" dirty="0" smtClean="0"/>
          </a:p>
          <a:p>
            <a:r>
              <a:rPr lang="en-GB" dirty="0" smtClean="0"/>
              <a:t>or use my VM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956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56" y="365125"/>
            <a:ext cx="10189143" cy="1325563"/>
          </a:xfrm>
        </p:spPr>
        <p:txBody>
          <a:bodyPr/>
          <a:lstStyle/>
          <a:p>
            <a:r>
              <a:rPr lang="en-GB" dirty="0" smtClean="0"/>
              <a:t>No JavaScript?!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656" y="1825625"/>
            <a:ext cx="10189144" cy="4351338"/>
          </a:xfrm>
        </p:spPr>
        <p:txBody>
          <a:bodyPr/>
          <a:lstStyle/>
          <a:p>
            <a:r>
              <a:rPr lang="en-GB" dirty="0" err="1" smtClean="0"/>
              <a:t>RoboJS</a:t>
            </a:r>
            <a:r>
              <a:rPr lang="en-GB" dirty="0" smtClean="0"/>
              <a:t> – </a:t>
            </a:r>
            <a:r>
              <a:rPr lang="en-GB" dirty="0" err="1" smtClean="0"/>
              <a:t>Robocode</a:t>
            </a:r>
            <a:r>
              <a:rPr lang="en-GB" dirty="0" smtClean="0"/>
              <a:t> in JavaScript</a:t>
            </a:r>
          </a:p>
          <a:p>
            <a:pPr lvl="1"/>
            <a:r>
              <a:rPr lang="en-GB" dirty="0" smtClean="0"/>
              <a:t>Port of </a:t>
            </a:r>
            <a:r>
              <a:rPr lang="en-GB" dirty="0" err="1" smtClean="0"/>
              <a:t>Robocode</a:t>
            </a:r>
            <a:endParaRPr lang="en-GB" dirty="0" smtClean="0"/>
          </a:p>
          <a:p>
            <a:pPr lvl="1"/>
            <a:r>
              <a:rPr lang="en-GB" dirty="0" smtClean="0"/>
              <a:t>Only runs JavaScript</a:t>
            </a:r>
          </a:p>
          <a:p>
            <a:pPr lvl="1"/>
            <a:r>
              <a:rPr lang="en-GB" dirty="0" smtClean="0"/>
              <a:t>Requires hacking </a:t>
            </a:r>
            <a:r>
              <a:rPr lang="en-GB" dirty="0" smtClean="0"/>
              <a:t>HTML</a:t>
            </a:r>
          </a:p>
          <a:p>
            <a:pPr lvl="1"/>
            <a:r>
              <a:rPr lang="en-GB" dirty="0" smtClean="0"/>
              <a:t>Can’t play in battle at end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>
                <a:hlinkClick r:id="rId2"/>
              </a:rPr>
              <a:t>http://gumuz.nl/projects/robojs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9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25563"/>
          </a:xfrm>
        </p:spPr>
        <p:txBody>
          <a:bodyPr/>
          <a:lstStyle/>
          <a:p>
            <a:r>
              <a:rPr lang="en-GB" dirty="0" smtClean="0"/>
              <a:t>The Arena</a:t>
            </a:r>
            <a:endParaRPr lang="en-GB" dirty="0"/>
          </a:p>
        </p:txBody>
      </p:sp>
      <p:pic>
        <p:nvPicPr>
          <p:cNvPr id="4098" name="Picture 2" descr="http://worldofgnome.org/uploads/2013/04/Screenshot-from-2013-04-14-17554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2" t="16178" r="14536" b="16074"/>
          <a:stretch/>
        </p:blipFill>
        <p:spPr bwMode="auto">
          <a:xfrm>
            <a:off x="1896178" y="1027906"/>
            <a:ext cx="7719460" cy="58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9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30" y="365125"/>
            <a:ext cx="10237269" cy="1325563"/>
          </a:xfrm>
        </p:spPr>
        <p:txBody>
          <a:bodyPr/>
          <a:lstStyle/>
          <a:p>
            <a:r>
              <a:rPr lang="en-GB" dirty="0"/>
              <a:t>Robot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530" y="972152"/>
            <a:ext cx="10237270" cy="520481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Body - Carries the gun with the radar on top. The body is used for moving the robot ahead and back, as well as turning left or right.</a:t>
            </a:r>
          </a:p>
          <a:p>
            <a:r>
              <a:rPr lang="en-GB" dirty="0"/>
              <a:t>Gun - Mounted on the body and is used for firing energy bullets. The gun can turn left or right.</a:t>
            </a:r>
          </a:p>
          <a:p>
            <a:r>
              <a:rPr lang="en-GB" dirty="0"/>
              <a:t>Radar - Mounted on the gun and is used to scan for other robots when moved. The radar can turn left or right. The radar generates </a:t>
            </a:r>
            <a:r>
              <a:rPr lang="en-GB" dirty="0" err="1"/>
              <a:t>onScannedRobot</a:t>
            </a:r>
            <a:r>
              <a:rPr lang="en-GB" dirty="0"/>
              <a:t> events when robots are detected.</a:t>
            </a:r>
          </a:p>
        </p:txBody>
      </p:sp>
      <p:pic>
        <p:nvPicPr>
          <p:cNvPr id="2050" name="Picture 2" descr="The anatomy of a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937" y="4812313"/>
            <a:ext cx="21431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25563"/>
          </a:xfrm>
        </p:spPr>
        <p:txBody>
          <a:bodyPr/>
          <a:lstStyle/>
          <a:p>
            <a:r>
              <a:rPr lang="en-GB" dirty="0" smtClean="0"/>
              <a:t>Scoring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4" y="1825625"/>
            <a:ext cx="10246896" cy="4351338"/>
          </a:xfrm>
        </p:spPr>
        <p:txBody>
          <a:bodyPr/>
          <a:lstStyle/>
          <a:p>
            <a:r>
              <a:rPr lang="en-GB" dirty="0"/>
              <a:t>Total </a:t>
            </a:r>
            <a:r>
              <a:rPr lang="en-GB" dirty="0" smtClean="0"/>
              <a:t>Score</a:t>
            </a:r>
          </a:p>
          <a:p>
            <a:r>
              <a:rPr lang="en-GB" dirty="0" smtClean="0"/>
              <a:t>Survival Score</a:t>
            </a:r>
          </a:p>
          <a:p>
            <a:r>
              <a:rPr lang="en-GB" dirty="0" smtClean="0"/>
              <a:t>Last </a:t>
            </a:r>
            <a:r>
              <a:rPr lang="en-GB" dirty="0"/>
              <a:t>Survivor </a:t>
            </a:r>
            <a:r>
              <a:rPr lang="en-GB" dirty="0" smtClean="0"/>
              <a:t>Bonus</a:t>
            </a:r>
          </a:p>
          <a:p>
            <a:r>
              <a:rPr lang="en-GB" dirty="0" smtClean="0"/>
              <a:t>Bullet Damage</a:t>
            </a:r>
          </a:p>
          <a:p>
            <a:r>
              <a:rPr lang="en-GB" dirty="0" smtClean="0"/>
              <a:t>Bullet </a:t>
            </a:r>
            <a:r>
              <a:rPr lang="en-GB" dirty="0"/>
              <a:t>Damage </a:t>
            </a:r>
            <a:r>
              <a:rPr lang="en-GB" dirty="0" smtClean="0"/>
              <a:t>Bonus</a:t>
            </a:r>
          </a:p>
          <a:p>
            <a:r>
              <a:rPr lang="en-GB" dirty="0" smtClean="0"/>
              <a:t>Ram Damage</a:t>
            </a:r>
          </a:p>
          <a:p>
            <a:r>
              <a:rPr lang="en-GB" dirty="0" smtClean="0"/>
              <a:t>Ram </a:t>
            </a:r>
            <a:r>
              <a:rPr lang="en-GB" dirty="0"/>
              <a:t>Damage </a:t>
            </a:r>
            <a:r>
              <a:rPr lang="en-GB" dirty="0" smtClean="0"/>
              <a:t>Bonus</a:t>
            </a:r>
          </a:p>
          <a:p>
            <a:r>
              <a:rPr lang="en-GB" dirty="0" smtClean="0"/>
              <a:t>1sts</a:t>
            </a:r>
            <a:r>
              <a:rPr lang="en-GB" dirty="0"/>
              <a:t>, 2nds, </a:t>
            </a:r>
            <a:r>
              <a:rPr lang="en-GB" dirty="0" smtClean="0"/>
              <a:t>3rds</a:t>
            </a:r>
            <a:endParaRPr lang="en-GB" dirty="0"/>
          </a:p>
        </p:txBody>
      </p:sp>
      <p:pic>
        <p:nvPicPr>
          <p:cNvPr id="6146" name="Picture 2" descr="Shows the battle results for 3 sample robots that have just completed a battle of 10 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99" y="3569050"/>
            <a:ext cx="60293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3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365125"/>
            <a:ext cx="10112141" cy="1325563"/>
          </a:xfrm>
        </p:spPr>
        <p:txBody>
          <a:bodyPr/>
          <a:lstStyle/>
          <a:p>
            <a:r>
              <a:rPr lang="en-GB" dirty="0" smtClean="0"/>
              <a:t>Show me some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657" y="1151857"/>
            <a:ext cx="10112142" cy="4351338"/>
          </a:xfrm>
        </p:spPr>
        <p:txBody>
          <a:bodyPr/>
          <a:lstStyle/>
          <a:p>
            <a:r>
              <a:rPr lang="en-GB" dirty="0" smtClean="0"/>
              <a:t>Inherit/Extend `Robot` class</a:t>
            </a:r>
          </a:p>
          <a:p>
            <a:r>
              <a:rPr lang="en-GB" dirty="0" smtClean="0"/>
              <a:t>Override  `</a:t>
            </a:r>
            <a:r>
              <a:rPr lang="en-GB" dirty="0"/>
              <a:t>void </a:t>
            </a:r>
            <a:r>
              <a:rPr lang="en-GB" dirty="0" smtClean="0"/>
              <a:t>Run()`</a:t>
            </a:r>
          </a:p>
          <a:p>
            <a:r>
              <a:rPr lang="en-GB" dirty="0" smtClean="0"/>
              <a:t>Override `void </a:t>
            </a:r>
            <a:r>
              <a:rPr lang="en-GB" dirty="0" err="1"/>
              <a:t>OnScannedRobot</a:t>
            </a:r>
            <a:r>
              <a:rPr lang="en-GB" dirty="0"/>
              <a:t>(</a:t>
            </a:r>
            <a:r>
              <a:rPr lang="en-GB" dirty="0" err="1"/>
              <a:t>ScannedRobotEvent</a:t>
            </a:r>
            <a:r>
              <a:rPr lang="en-GB" dirty="0"/>
              <a:t> e</a:t>
            </a:r>
            <a:r>
              <a:rPr lang="en-GB" dirty="0" smtClean="0"/>
              <a:t>)`</a:t>
            </a:r>
          </a:p>
          <a:p>
            <a:r>
              <a:rPr lang="en-GB" dirty="0" smtClean="0"/>
              <a:t>Override `</a:t>
            </a:r>
            <a:r>
              <a:rPr lang="en-GB" dirty="0"/>
              <a:t>void </a:t>
            </a:r>
            <a:r>
              <a:rPr lang="en-GB" dirty="0" err="1"/>
              <a:t>OnHitByBullet</a:t>
            </a:r>
            <a:r>
              <a:rPr lang="en-GB" dirty="0"/>
              <a:t>(</a:t>
            </a:r>
            <a:r>
              <a:rPr lang="en-GB" dirty="0" err="1"/>
              <a:t>HitByBulletEvent</a:t>
            </a:r>
            <a:r>
              <a:rPr lang="en-GB" dirty="0"/>
              <a:t> e</a:t>
            </a:r>
            <a:r>
              <a:rPr lang="en-GB" dirty="0" smtClean="0"/>
              <a:t>)`</a:t>
            </a:r>
          </a:p>
          <a:p>
            <a:r>
              <a:rPr lang="en-GB" dirty="0" smtClean="0"/>
              <a:t>Override `</a:t>
            </a:r>
            <a:r>
              <a:rPr lang="en-GB" dirty="0"/>
              <a:t>void </a:t>
            </a:r>
            <a:r>
              <a:rPr lang="en-GB" dirty="0" err="1"/>
              <a:t>OnHitRobot</a:t>
            </a:r>
            <a:r>
              <a:rPr lang="en-GB" dirty="0"/>
              <a:t>(</a:t>
            </a:r>
            <a:r>
              <a:rPr lang="en-GB" dirty="0" err="1"/>
              <a:t>HitRobotEvent</a:t>
            </a:r>
            <a:r>
              <a:rPr lang="en-GB" dirty="0"/>
              <a:t> e</a:t>
            </a:r>
            <a:r>
              <a:rPr lang="en-GB" dirty="0" smtClean="0"/>
              <a:t>)`</a:t>
            </a:r>
          </a:p>
          <a:p>
            <a:endParaRPr lang="en-GB" dirty="0"/>
          </a:p>
          <a:p>
            <a:r>
              <a:rPr lang="en-GB" dirty="0"/>
              <a:t>C# - </a:t>
            </a: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github.com/robo-code/robocode/blob/master/plugins/dotnet/robocode.dotnet.samples/src/SampleCs/MyFirstRobot.cs</a:t>
            </a:r>
            <a:endParaRPr lang="en-GB" sz="2000" dirty="0" smtClean="0"/>
          </a:p>
          <a:p>
            <a:r>
              <a:rPr lang="en-GB" dirty="0"/>
              <a:t>Java - </a:t>
            </a: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github.com/robo-code/robocode/blob/master/robocode.samples/src/main/java/sample/MyFirstRobot.java</a:t>
            </a:r>
            <a:endParaRPr lang="en-GB" sz="2000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42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365125"/>
            <a:ext cx="10112141" cy="1325563"/>
          </a:xfrm>
        </p:spPr>
        <p:txBody>
          <a:bodyPr/>
          <a:lstStyle/>
          <a:p>
            <a:r>
              <a:rPr lang="en-GB" dirty="0" smtClean="0"/>
              <a:t>More code…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657" y="1151857"/>
            <a:ext cx="10112142" cy="4351338"/>
          </a:xfrm>
        </p:spPr>
        <p:txBody>
          <a:bodyPr/>
          <a:lstStyle/>
          <a:p>
            <a:r>
              <a:rPr lang="en-GB" dirty="0" smtClean="0"/>
              <a:t>Ahead(double </a:t>
            </a:r>
            <a:r>
              <a:rPr lang="en-GB" dirty="0"/>
              <a:t>distance) </a:t>
            </a:r>
            <a:r>
              <a:rPr lang="en-GB" dirty="0" smtClean="0"/>
              <a:t>/ Back(double </a:t>
            </a:r>
            <a:r>
              <a:rPr lang="en-GB" dirty="0"/>
              <a:t>distance) </a:t>
            </a:r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urnGunLeft</a:t>
            </a:r>
            <a:r>
              <a:rPr lang="en-GB" dirty="0" smtClean="0"/>
              <a:t>(double </a:t>
            </a:r>
            <a:r>
              <a:rPr lang="en-GB" dirty="0"/>
              <a:t>degrees</a:t>
            </a:r>
            <a:r>
              <a:rPr lang="en-GB" dirty="0" smtClean="0"/>
              <a:t>) / </a:t>
            </a:r>
            <a:r>
              <a:rPr lang="en-GB" dirty="0" err="1"/>
              <a:t>T</a:t>
            </a:r>
            <a:r>
              <a:rPr lang="en-GB" dirty="0" err="1" smtClean="0"/>
              <a:t>urnGunRight</a:t>
            </a:r>
            <a:r>
              <a:rPr lang="en-GB" dirty="0" smtClean="0"/>
              <a:t>(double </a:t>
            </a:r>
            <a:r>
              <a:rPr lang="en-GB" dirty="0"/>
              <a:t>degrees)</a:t>
            </a:r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urnLeft</a:t>
            </a:r>
            <a:r>
              <a:rPr lang="en-GB" dirty="0" smtClean="0"/>
              <a:t>(double </a:t>
            </a:r>
            <a:r>
              <a:rPr lang="en-GB" dirty="0"/>
              <a:t>degrees)</a:t>
            </a:r>
            <a:r>
              <a:rPr lang="en-GB" dirty="0" smtClean="0"/>
              <a:t> / </a:t>
            </a:r>
            <a:r>
              <a:rPr lang="en-GB" dirty="0" err="1"/>
              <a:t>T</a:t>
            </a:r>
            <a:r>
              <a:rPr lang="en-GB" dirty="0" err="1" smtClean="0"/>
              <a:t>urnRight</a:t>
            </a:r>
            <a:r>
              <a:rPr lang="en-GB" dirty="0" smtClean="0"/>
              <a:t>(double </a:t>
            </a:r>
            <a:r>
              <a:rPr lang="en-GB" dirty="0"/>
              <a:t>degrees)</a:t>
            </a:r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urnRadarLeft</a:t>
            </a:r>
            <a:r>
              <a:rPr lang="en-GB" dirty="0" smtClean="0"/>
              <a:t>(double </a:t>
            </a:r>
            <a:r>
              <a:rPr lang="en-GB" dirty="0"/>
              <a:t>degrees)</a:t>
            </a:r>
            <a:r>
              <a:rPr lang="en-GB" dirty="0" smtClean="0"/>
              <a:t> / </a:t>
            </a:r>
            <a:r>
              <a:rPr lang="en-GB" dirty="0" err="1"/>
              <a:t>T</a:t>
            </a:r>
            <a:r>
              <a:rPr lang="en-GB" dirty="0" err="1" smtClean="0"/>
              <a:t>urnRadarRight</a:t>
            </a:r>
            <a:r>
              <a:rPr lang="en-GB" dirty="0" smtClean="0"/>
              <a:t>(double </a:t>
            </a:r>
            <a:r>
              <a:rPr lang="en-GB" dirty="0"/>
              <a:t>degrees)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oNothing</a:t>
            </a:r>
            <a:r>
              <a:rPr lang="en-GB" dirty="0"/>
              <a:t>() </a:t>
            </a:r>
            <a:endParaRPr lang="en-GB" dirty="0" smtClean="0"/>
          </a:p>
          <a:p>
            <a:r>
              <a:rPr lang="en-GB" dirty="0" smtClean="0"/>
              <a:t>Fire(double </a:t>
            </a:r>
            <a:r>
              <a:rPr lang="en-GB" dirty="0"/>
              <a:t>power) </a:t>
            </a:r>
            <a:endParaRPr lang="en-GB" dirty="0" smtClean="0"/>
          </a:p>
          <a:p>
            <a:r>
              <a:rPr lang="en-GB" dirty="0" smtClean="0"/>
              <a:t>Stop()</a:t>
            </a:r>
          </a:p>
          <a:p>
            <a:r>
              <a:rPr lang="en-GB" dirty="0"/>
              <a:t>R</a:t>
            </a:r>
            <a:r>
              <a:rPr lang="en-GB" dirty="0" smtClean="0"/>
              <a:t>esume</a:t>
            </a:r>
            <a:r>
              <a:rPr lang="en-GB" dirty="0"/>
              <a:t>() 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can()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0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862</TotalTime>
  <Words>436</Words>
  <Application>Microsoft Office PowerPoint</Application>
  <PresentationFormat>Widescreen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What’s Robocode?</vt:lpstr>
      <vt:lpstr>What do I need?</vt:lpstr>
      <vt:lpstr>No JavaScript?!</vt:lpstr>
      <vt:lpstr>The Arena</vt:lpstr>
      <vt:lpstr>Robot Anatomy</vt:lpstr>
      <vt:lpstr>Scoring</vt:lpstr>
      <vt:lpstr>Show me some code</vt:lpstr>
      <vt:lpstr>More code…</vt:lpstr>
      <vt:lpstr>Let me code (Java)</vt:lpstr>
      <vt:lpstr>Let me code (C#)</vt:lpstr>
      <vt:lpstr>Resources</vt:lpstr>
      <vt:lpstr>Bot Ideas</vt:lpstr>
      <vt:lpstr>Exercises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kevin smith</cp:lastModifiedBy>
  <cp:revision>46</cp:revision>
  <dcterms:created xsi:type="dcterms:W3CDTF">2016-06-20T21:58:14Z</dcterms:created>
  <dcterms:modified xsi:type="dcterms:W3CDTF">2016-10-23T21:08:32Z</dcterms:modified>
</cp:coreProperties>
</file>