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58" r:id="rId3"/>
    <p:sldId id="319" r:id="rId4"/>
    <p:sldId id="321" r:id="rId5"/>
    <p:sldId id="339" r:id="rId6"/>
    <p:sldId id="364" r:id="rId7"/>
    <p:sldId id="341" r:id="rId8"/>
    <p:sldId id="345" r:id="rId9"/>
    <p:sldId id="365" r:id="rId10"/>
    <p:sldId id="374" r:id="rId11"/>
    <p:sldId id="375" r:id="rId12"/>
    <p:sldId id="376" r:id="rId13"/>
    <p:sldId id="377" r:id="rId14"/>
    <p:sldId id="379" r:id="rId15"/>
    <p:sldId id="378" r:id="rId16"/>
    <p:sldId id="353" r:id="rId17"/>
    <p:sldId id="351" r:id="rId18"/>
    <p:sldId id="372" r:id="rId19"/>
    <p:sldId id="352" r:id="rId20"/>
    <p:sldId id="370" r:id="rId21"/>
    <p:sldId id="35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 smtClean="0"/>
              <a:t>Lab3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b="1" dirty="0"/>
              <a:t>back </a:t>
            </a:r>
            <a:r>
              <a:rPr lang="en-US" altLang="zh-TW" b="1" dirty="0" smtClean="0"/>
              <a:t>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56" y="1119663"/>
            <a:ext cx="8301431" cy="49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1799997"/>
            <a:ext cx="1068854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65" y="390698"/>
            <a:ext cx="6110767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0" y="1230024"/>
            <a:ext cx="7925906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98" y="99753"/>
            <a:ext cx="4162666" cy="65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53" y="857232"/>
            <a:ext cx="845938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Yourself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Complete </a:t>
            </a:r>
            <a:r>
              <a:rPr lang="en-US" altLang="zh-TW" dirty="0" smtClean="0"/>
              <a:t>layer.py</a:t>
            </a:r>
          </a:p>
          <a:p>
            <a:r>
              <a:rPr lang="en-US" altLang="zh-TW" dirty="0" smtClean="0"/>
              <a:t>Complete network.py</a:t>
            </a:r>
          </a:p>
          <a:p>
            <a:endParaRPr lang="en-US" altLang="zh-TW" dirty="0"/>
          </a:p>
          <a:p>
            <a:r>
              <a:rPr lang="en-US" altLang="zh-TW" dirty="0" smtClean="0"/>
              <a:t>Improve your accuracy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13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your homework on E3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your </a:t>
            </a:r>
            <a:r>
              <a:rPr lang="en-US" altLang="zh-TW" dirty="0" err="1"/>
              <a:t>jupyter</a:t>
            </a:r>
            <a:r>
              <a:rPr lang="en-US" altLang="zh-TW" dirty="0"/>
              <a:t> as .html</a:t>
            </a:r>
          </a:p>
          <a:p>
            <a:r>
              <a:rPr lang="en-US" altLang="zh-TW" dirty="0"/>
              <a:t>And submit it to E3 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31FACB-A974-4984-BA6B-F3039CAE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 t="6018" r="80357" b="19708"/>
          <a:stretch/>
        </p:blipFill>
        <p:spPr>
          <a:xfrm>
            <a:off x="7147421" y="1308683"/>
            <a:ext cx="2424418" cy="48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u="sng" dirty="0"/>
              <a:t>https://</a:t>
            </a:r>
            <a:r>
              <a:rPr lang="en-US" altLang="zh-TW" u="sng" dirty="0" smtClean="0"/>
              <a:t>www.kaggle.com/t/8fc0fb01a3d241fe93ccf8cbb5fa8255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en-US" altLang="zh-TW" u="sng" dirty="0" smtClean="0"/>
          </a:p>
          <a:p>
            <a:pPr lvl="1"/>
            <a:endParaRPr lang="en-US" altLang="zh-TW" u="sng" dirty="0"/>
          </a:p>
          <a:p>
            <a:pPr lvl="1"/>
            <a:endParaRPr lang="en-US" altLang="zh-TW" dirty="0"/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Upload your </a:t>
            </a:r>
            <a:r>
              <a:rPr lang="en-US" altLang="zh-TW" dirty="0" smtClean="0">
                <a:solidFill>
                  <a:prstClr val="black"/>
                </a:solidFill>
              </a:rPr>
              <a:t>test prediction 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Check your team name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9" y="2129933"/>
            <a:ext cx="992643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40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</a:t>
            </a:r>
            <a:r>
              <a:rPr lang="en-US" altLang="zh-TW" dirty="0" smtClean="0"/>
              <a:t>01</a:t>
            </a:r>
            <a:r>
              <a:rPr lang="zh-TW" altLang="en-US" dirty="0" smtClean="0"/>
              <a:t>日</a:t>
            </a:r>
            <a:r>
              <a:rPr lang="en-US" altLang="zh-TW" dirty="0"/>
              <a:t>/</a:t>
            </a:r>
            <a:r>
              <a:rPr lang="en-US" altLang="zh-TW" dirty="0" smtClean="0"/>
              <a:t>05</a:t>
            </a:r>
            <a:r>
              <a:rPr lang="zh-TW" altLang="en-US" dirty="0" smtClean="0"/>
              <a:t>月</a:t>
            </a:r>
            <a:r>
              <a:rPr lang="en-US" altLang="zh-TW" dirty="0"/>
              <a:t>/2020 11:59 PM)</a:t>
            </a:r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and result </a:t>
            </a:r>
            <a:r>
              <a:rPr lang="en-US" altLang="zh-TW" dirty="0"/>
              <a:t>to New E3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Hand in your code and in the following format(3 files)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Lab3_studentid.ipynb</a:t>
            </a: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Lab3_studentid.</a:t>
            </a:r>
            <a:r>
              <a:rPr lang="en-US" altLang="zh-TW" dirty="0" smtClean="0"/>
              <a:t>html</a:t>
            </a:r>
            <a:endParaRPr lang="en-US" altLang="zh-TW" dirty="0" smtClean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n</a:t>
            </a:r>
            <a:r>
              <a:rPr lang="en-US" altLang="zh-TW" dirty="0" smtClean="0"/>
              <a:t>etwork.py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</a:t>
            </a:r>
            <a:r>
              <a:rPr lang="en-US" altLang="zh-TW" dirty="0" smtClean="0"/>
              <a:t>ayer.py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Lab3_report_studentid.pdf</a:t>
            </a: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</a:t>
            </a:r>
            <a:r>
              <a:rPr lang="en-US" altLang="zh-TW" dirty="0" smtClean="0"/>
              <a:t>propagation</a:t>
            </a:r>
          </a:p>
          <a:p>
            <a:r>
              <a:rPr lang="en-US" altLang="zh-TW" dirty="0" smtClean="0"/>
              <a:t>Dataset</a:t>
            </a:r>
          </a:p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 </a:t>
            </a:r>
            <a:r>
              <a:rPr lang="en-US" altLang="zh-TW" dirty="0" err="1"/>
              <a:t>Gading</a:t>
            </a:r>
            <a:r>
              <a:rPr lang="en-US" altLang="zh-TW" dirty="0"/>
              <a:t>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Lab3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Submit your homework to E3 and </a:t>
            </a:r>
            <a:r>
              <a:rPr lang="en-US" altLang="zh-TW" dirty="0" err="1" smtClean="0"/>
              <a:t>kaggle</a:t>
            </a:r>
            <a:r>
              <a:rPr lang="en-US" altLang="zh-TW" dirty="0" smtClean="0">
                <a:solidFill>
                  <a:srgbClr val="FF0000"/>
                </a:solidFill>
              </a:rPr>
              <a:t>(40%),test accuracy must &gt;79%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performance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>
                <a:solidFill>
                  <a:srgbClr val="FF0000"/>
                </a:solidFill>
              </a:rPr>
              <a:t>%), </a:t>
            </a:r>
            <a:r>
              <a:rPr lang="en-US" altLang="zh-TW" dirty="0" smtClean="0">
                <a:solidFill>
                  <a:srgbClr val="FF0000"/>
                </a:solidFill>
              </a:rPr>
              <a:t>Convolution will much improve the test accuracy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report(10%)</a:t>
            </a:r>
            <a:endParaRPr lang="en-US" altLang="zh-TW" dirty="0"/>
          </a:p>
          <a:p>
            <a:r>
              <a:rPr lang="zh-TW" altLang="en-US" dirty="0"/>
              <a:t>請勿抄襲 </a:t>
            </a:r>
            <a:r>
              <a:rPr lang="en-US" altLang="zh-TW" dirty="0"/>
              <a:t>(</a:t>
            </a:r>
            <a:r>
              <a:rPr lang="zh-TW" altLang="en-US" dirty="0"/>
              <a:t>抓到以</a:t>
            </a:r>
            <a:r>
              <a:rPr lang="en-US" altLang="zh-TW" dirty="0"/>
              <a:t>0</a:t>
            </a:r>
            <a:r>
              <a:rPr lang="zh-TW" altLang="en-US" dirty="0"/>
              <a:t>分計算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056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>
                <a:solidFill>
                  <a:srgbClr val="FF0000"/>
                </a:solidFill>
              </a:rPr>
              <a:t>SHUTDOWN</a:t>
            </a:r>
            <a:r>
              <a:rPr lang="en-US" altLang="zh-TW" sz="3200" dirty="0"/>
              <a:t> the kernel </a:t>
            </a:r>
          </a:p>
          <a:p>
            <a:r>
              <a:rPr lang="en-US" altLang="zh-TW" sz="3200" dirty="0"/>
              <a:t>To release 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code</a:t>
            </a:r>
            <a:endParaRPr lang="en-US" altLang="zh-TW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46" y="0"/>
            <a:ext cx="6375052" cy="68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back propagation</a:t>
            </a:r>
          </a:p>
          <a:p>
            <a:r>
              <a:rPr lang="en-US" altLang="zh-TW" dirty="0" smtClean="0"/>
              <a:t>dataset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273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Classification ,</a:t>
            </a:r>
            <a:r>
              <a:rPr lang="en-US" altLang="zh-TW" dirty="0"/>
              <a:t> classes: </a:t>
            </a:r>
            <a:r>
              <a:rPr lang="en-US" altLang="zh-TW" dirty="0" smtClean="0"/>
              <a:t>47,</a:t>
            </a:r>
            <a:r>
              <a:rPr lang="en-US" altLang="zh-TW" dirty="0"/>
              <a:t> image size =</a:t>
            </a:r>
            <a:r>
              <a:rPr lang="en-US" altLang="zh-TW" dirty="0" smtClean="0"/>
              <a:t>28*28</a:t>
            </a:r>
            <a:endParaRPr lang="en-US" altLang="zh-TW" dirty="0"/>
          </a:p>
          <a:p>
            <a:r>
              <a:rPr lang="en-US" altLang="zh-TW" dirty="0" smtClean="0"/>
              <a:t>Training </a:t>
            </a:r>
            <a:r>
              <a:rPr lang="en-US" altLang="zh-TW" dirty="0"/>
              <a:t>.csv  --&gt; first column is label , 1~748 is </a:t>
            </a:r>
            <a:r>
              <a:rPr lang="en-US" altLang="zh-TW" dirty="0" smtClean="0"/>
              <a:t>image value </a:t>
            </a:r>
            <a:endParaRPr lang="en-US" altLang="zh-TW" dirty="0"/>
          </a:p>
          <a:p>
            <a:r>
              <a:rPr lang="en-US" altLang="zh-TW" dirty="0" err="1" smtClean="0"/>
              <a:t>test_nolabel</a:t>
            </a:r>
            <a:r>
              <a:rPr lang="en-US" altLang="zh-TW" dirty="0" smtClean="0"/>
              <a:t> </a:t>
            </a:r>
            <a:r>
              <a:rPr lang="en-US" altLang="zh-TW" dirty="0"/>
              <a:t>.csv  </a:t>
            </a:r>
            <a:r>
              <a:rPr lang="en-US" altLang="zh-TW" dirty="0" smtClean="0"/>
              <a:t>--&gt; </a:t>
            </a:r>
            <a:r>
              <a:rPr lang="en-US" altLang="zh-TW" dirty="0"/>
              <a:t>0~747 is image </a:t>
            </a:r>
            <a:r>
              <a:rPr lang="en-US" altLang="zh-TW" dirty="0" smtClean="0"/>
              <a:t>value</a:t>
            </a:r>
          </a:p>
          <a:p>
            <a:r>
              <a:rPr lang="en-US" altLang="zh-TW" dirty="0"/>
              <a:t>train: </a:t>
            </a:r>
            <a:r>
              <a:rPr lang="en-US" altLang="zh-TW" dirty="0" smtClean="0"/>
              <a:t>112,800,</a:t>
            </a:r>
            <a:r>
              <a:rPr lang="en-US" altLang="zh-TW" dirty="0"/>
              <a:t> test: 18,800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2" y="3046632"/>
            <a:ext cx="11917438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PCA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K-means</a:t>
            </a:r>
          </a:p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02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16" y="133003"/>
            <a:ext cx="5605568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altLang="zh-TW" dirty="0">
              <a:highlight>
                <a:srgbClr val="CCCCCC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456785"/>
            <a:ext cx="6535062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1606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9328</TotalTime>
  <Words>209</Words>
  <Application>Microsoft Office PowerPoint</Application>
  <PresentationFormat>寬螢幕</PresentationFormat>
  <Paragraphs>80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新細明體</vt:lpstr>
      <vt:lpstr>Arial</vt:lpstr>
      <vt:lpstr>Calibri</vt:lpstr>
      <vt:lpstr>VSPLAB</vt:lpstr>
      <vt:lpstr>Lab3 back propagation</vt:lpstr>
      <vt:lpstr>Outline</vt:lpstr>
      <vt:lpstr>Outline</vt:lpstr>
      <vt:lpstr>back propagation</vt:lpstr>
      <vt:lpstr>Outline</vt:lpstr>
      <vt:lpstr>data</vt:lpstr>
      <vt:lpstr>Outline</vt:lpstr>
      <vt:lpstr>Code </vt:lpstr>
      <vt:lpstr>Code</vt:lpstr>
      <vt:lpstr>Code</vt:lpstr>
      <vt:lpstr>Code</vt:lpstr>
      <vt:lpstr>Code</vt:lpstr>
      <vt:lpstr>Code</vt:lpstr>
      <vt:lpstr>Code</vt:lpstr>
      <vt:lpstr>Code</vt:lpstr>
      <vt:lpstr> Yourself </vt:lpstr>
      <vt:lpstr>Submit your homework on E3</vt:lpstr>
      <vt:lpstr>Join the Kaggle competition</vt:lpstr>
      <vt:lpstr>Reminder</vt:lpstr>
      <vt:lpstr>Lab3 Gading policy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shyr cha</cp:lastModifiedBy>
  <cp:revision>238</cp:revision>
  <dcterms:created xsi:type="dcterms:W3CDTF">2015-04-09T17:52:42Z</dcterms:created>
  <dcterms:modified xsi:type="dcterms:W3CDTF">2020-04-16T08:46:24Z</dcterms:modified>
</cp:coreProperties>
</file>