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0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97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7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A9E5-EAD8-408E-92CD-5E8BFE103D9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3D56-3F68-4A15-8E4B-02751749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3" y="215529"/>
            <a:ext cx="8897816" cy="64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93" y="228600"/>
            <a:ext cx="8001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</cp:revision>
  <dcterms:created xsi:type="dcterms:W3CDTF">2019-04-23T08:55:50Z</dcterms:created>
  <dcterms:modified xsi:type="dcterms:W3CDTF">2019-04-23T08:56:57Z</dcterms:modified>
</cp:coreProperties>
</file>