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82" r:id="rId3"/>
    <p:sldId id="259" r:id="rId4"/>
    <p:sldId id="280" r:id="rId5"/>
    <p:sldId id="277" r:id="rId6"/>
    <p:sldId id="265" r:id="rId7"/>
    <p:sldId id="27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FFA0-D5DE-4B04-B6BB-3BE03808A8B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C5D2-8934-4778-B48C-8AB3F672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00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6ED0-E2B2-41FC-BDF8-1B2F3CB8D51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01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C5D2-8934-4778-B48C-8AB3F6721B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714375" y="3714750"/>
            <a:ext cx="842962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0" y="285750"/>
            <a:ext cx="7350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58052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57299"/>
            <a:ext cx="4040188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357299"/>
            <a:ext cx="4041775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428625" y="1285875"/>
            <a:ext cx="871537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1498BB1D-3802-4542-8CE6-7C7F75931E62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34B67647-36EF-4E55-ABE3-DD75658EB6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4464844" y="2178844"/>
            <a:ext cx="214312" cy="9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NCTU.EE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1400" b="1" dirty="0" err="1">
                <a:latin typeface="Times New Roman" pitchFamily="18" charset="0"/>
                <a:cs typeface="Times New Roman" pitchFamily="18" charset="0"/>
              </a:rPr>
              <a:t>Hsinchu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500188"/>
            <a:ext cx="214313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sz="4400" dirty="0" smtClean="0"/>
              <a:t>2019 DCS Lab </a:t>
            </a:r>
            <a:r>
              <a:rPr lang="en-US" altLang="zh-TW" sz="4400" dirty="0" smtClean="0"/>
              <a:t>08</a:t>
            </a:r>
            <a:endParaRPr lang="zh-TW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716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一個簡單的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設</a:t>
            </a:r>
            <a:r>
              <a:rPr lang="zh-TW" altLang="en-US" dirty="0"/>
              <a:t>計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114613" y="2492896"/>
            <a:ext cx="720080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139952" y="2492896"/>
            <a:ext cx="720080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205965" y="2492896"/>
            <a:ext cx="720080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752" y="3140968"/>
            <a:ext cx="93610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8" name="圓角矩形 7"/>
          <p:cNvSpPr/>
          <p:nvPr/>
        </p:nvSpPr>
        <p:spPr>
          <a:xfrm>
            <a:off x="5724128" y="3140968"/>
            <a:ext cx="93610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X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6198" y="32443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In_data1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44344" y="41490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In_data2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834693" y="3429000"/>
            <a:ext cx="5050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834693" y="4333746"/>
            <a:ext cx="23052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834693" y="3857625"/>
            <a:ext cx="499386" cy="476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275856" y="3571876"/>
            <a:ext cx="86409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860032" y="3571875"/>
            <a:ext cx="86409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890528" y="3857625"/>
            <a:ext cx="833600" cy="476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3"/>
          </p:cNvCxnSpPr>
          <p:nvPr/>
        </p:nvCxnSpPr>
        <p:spPr>
          <a:xfrm flipV="1">
            <a:off x="6660232" y="3571875"/>
            <a:ext cx="432048" cy="1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57191" y="461527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In_valid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834693" y="4784421"/>
            <a:ext cx="23052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860032" y="4784421"/>
            <a:ext cx="23052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896496" y="46144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</a:t>
            </a:r>
            <a:r>
              <a:rPr lang="en-US" altLang="zh-TW" dirty="0" err="1" smtClean="0"/>
              <a:t>ut_valid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890264" y="33703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out_data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44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121"/>
            <a:ext cx="8229600" cy="939800"/>
          </a:xfrm>
        </p:spPr>
        <p:txBody>
          <a:bodyPr/>
          <a:lstStyle/>
          <a:p>
            <a:r>
              <a:rPr lang="en-US" altLang="zh-TW" dirty="0" smtClean="0"/>
              <a:t>pipe</a:t>
            </a:r>
            <a:r>
              <a:rPr lang="en-US" altLang="zh-TW" dirty="0" smtClean="0"/>
              <a:t>.sv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6772"/>
              </p:ext>
            </p:extLst>
          </p:nvPr>
        </p:nvGraphicFramePr>
        <p:xfrm>
          <a:off x="892691" y="836712"/>
          <a:ext cx="7331014" cy="253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99">
                  <a:extLst>
                    <a:ext uri="{9D8B030D-6E8A-4147-A177-3AD203B41FA5}">
                      <a16:colId xmlns:a16="http://schemas.microsoft.com/office/drawing/2014/main" val="3437817654"/>
                    </a:ext>
                  </a:extLst>
                </a:gridCol>
                <a:gridCol w="1365581">
                  <a:extLst>
                    <a:ext uri="{9D8B030D-6E8A-4147-A177-3AD203B41FA5}">
                      <a16:colId xmlns:a16="http://schemas.microsoft.com/office/drawing/2014/main" val="1595338429"/>
                    </a:ext>
                  </a:extLst>
                </a:gridCol>
                <a:gridCol w="4243034">
                  <a:extLst>
                    <a:ext uri="{9D8B030D-6E8A-4147-A177-3AD203B41FA5}">
                      <a16:colId xmlns:a16="http://schemas.microsoft.com/office/drawing/2014/main" val="24998414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Bit Width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18842"/>
                  </a:ext>
                </a:extLst>
              </a:tr>
              <a:tr h="520504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 ns Clock for 1 cycle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52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rst_n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Asynchronous reset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when reset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chemeClr val="tx1"/>
                          </a:solidFill>
                        </a:rPr>
                        <a:t>negedge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, all output should be zero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8561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in_data1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 bit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07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in_data2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 bit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8655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19595"/>
              </p:ext>
            </p:extLst>
          </p:nvPr>
        </p:nvGraphicFramePr>
        <p:xfrm>
          <a:off x="885790" y="4365104"/>
          <a:ext cx="7344816" cy="130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189">
                  <a:extLst>
                    <a:ext uri="{9D8B030D-6E8A-4147-A177-3AD203B41FA5}">
                      <a16:colId xmlns:a16="http://schemas.microsoft.com/office/drawing/2014/main" val="3437817654"/>
                    </a:ext>
                  </a:extLst>
                </a:gridCol>
                <a:gridCol w="1388151">
                  <a:extLst>
                    <a:ext uri="{9D8B030D-6E8A-4147-A177-3AD203B41FA5}">
                      <a16:colId xmlns:a16="http://schemas.microsoft.com/office/drawing/2014/main" val="1595338429"/>
                    </a:ext>
                  </a:extLst>
                </a:gridCol>
                <a:gridCol w="4221476">
                  <a:extLst>
                    <a:ext uri="{9D8B030D-6E8A-4147-A177-3AD203B41FA5}">
                      <a16:colId xmlns:a16="http://schemas.microsoft.com/office/drawing/2014/main" val="2499841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en-US" altLang="zh-TW" b="1" baseline="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Bit Width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18842"/>
                  </a:ext>
                </a:extLst>
              </a:tr>
              <a:tr h="565264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out_valid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baseline="0" dirty="0" smtClean="0">
                          <a:solidFill>
                            <a:schemeClr val="tx1"/>
                          </a:solidFill>
                        </a:rPr>
                        <a:t>High for 1 cycle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5211"/>
                  </a:ext>
                </a:extLst>
              </a:tr>
              <a:tr h="31863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out_data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out_data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= in_data1*in_data2+in_data2</a:t>
                      </a:r>
                      <a:endParaRPr lang="en-US" altLang="zh-TW" sz="1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6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2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這次必須自己寫自己測，上傳後才會用正確的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00_TESTBED/ </a:t>
            </a:r>
            <a:r>
              <a:rPr lang="zh-TW" altLang="en-US" dirty="0" smtClean="0"/>
              <a:t>裡面附上</a:t>
            </a:r>
            <a:r>
              <a:rPr lang="en-US" altLang="zh-TW" dirty="0" smtClean="0"/>
              <a:t>input.txt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output.txt</a:t>
            </a:r>
            <a:r>
              <a:rPr lang="zh-TW" altLang="en-US" dirty="0" smtClean="0"/>
              <a:t>，可利用讀檔方式去給值或是自己建值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96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Specifications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請依規定使用</a:t>
            </a:r>
            <a:r>
              <a:rPr lang="en-US" altLang="zh-TW" sz="2400" dirty="0" smtClean="0"/>
              <a:t>pipeline</a:t>
            </a:r>
          </a:p>
          <a:p>
            <a:r>
              <a:rPr lang="zh-TW" altLang="en-US" sz="2400" dirty="0" smtClean="0"/>
              <a:t>所有</a:t>
            </a:r>
            <a:r>
              <a:rPr lang="en-US" altLang="zh-TW" sz="2400" dirty="0"/>
              <a:t>output</a:t>
            </a:r>
            <a:r>
              <a:rPr lang="zh-TW" altLang="en-US" sz="2400" dirty="0"/>
              <a:t>必須非同步負準位</a:t>
            </a:r>
            <a:r>
              <a:rPr lang="en-US" altLang="zh-TW" sz="2400" dirty="0"/>
              <a:t>reset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/>
              <a:t>01_RTL </a:t>
            </a:r>
            <a:r>
              <a:rPr lang="zh-TW" altLang="en-US" sz="2400" dirty="0"/>
              <a:t>需要</a:t>
            </a:r>
            <a:r>
              <a:rPr lang="en-US" altLang="zh-TW" sz="2400" dirty="0"/>
              <a:t>PASS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/>
              <a:t>02_SYN</a:t>
            </a:r>
            <a:r>
              <a:rPr lang="zh-TW" altLang="en-US" sz="2400" dirty="0"/>
              <a:t>不能有</a:t>
            </a:r>
            <a:r>
              <a:rPr lang="en-US" altLang="zh-TW" sz="2400" dirty="0"/>
              <a:t>error</a:t>
            </a:r>
            <a:r>
              <a:rPr lang="zh-TW" altLang="en-US" sz="2400" dirty="0"/>
              <a:t>跟</a:t>
            </a:r>
            <a:r>
              <a:rPr lang="en-US" altLang="zh-TW" sz="2400" dirty="0"/>
              <a:t>latches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/>
              <a:t>02_SYN</a:t>
            </a:r>
            <a:r>
              <a:rPr lang="zh-TW" altLang="en-US" sz="2400" dirty="0"/>
              <a:t>時間</a:t>
            </a:r>
            <a:r>
              <a:rPr lang="en-US" altLang="zh-TW" sz="2400" dirty="0"/>
              <a:t>timing</a:t>
            </a:r>
            <a:r>
              <a:rPr lang="zh-TW" altLang="en-US" sz="2400" dirty="0"/>
              <a:t> </a:t>
            </a:r>
            <a:r>
              <a:rPr lang="en-US" altLang="zh-TW" sz="2400" dirty="0"/>
              <a:t>slack</a:t>
            </a:r>
            <a:r>
              <a:rPr lang="zh-TW" altLang="en-US" sz="2400" dirty="0"/>
              <a:t>必須為</a:t>
            </a:r>
            <a:r>
              <a:rPr lang="en-US" altLang="zh-TW" sz="2400" dirty="0"/>
              <a:t>MET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90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&amp; Waveform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Waveform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00325"/>
            <a:ext cx="8820150" cy="16573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898372"/>
            <a:ext cx="8784976" cy="12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5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 -</a:t>
            </a:r>
            <a:r>
              <a:rPr lang="en-US" altLang="zh-TW" dirty="0" err="1"/>
              <a:t>xvf</a:t>
            </a:r>
            <a:r>
              <a:rPr lang="en-US" altLang="zh-TW" dirty="0"/>
              <a:t> ~</a:t>
            </a:r>
            <a:r>
              <a:rPr lang="en-US" altLang="zh-TW" dirty="0" smtClean="0"/>
              <a:t>dcsta01/Lab08.tar</a:t>
            </a:r>
            <a:endParaRPr lang="en-US" altLang="zh-TW" dirty="0"/>
          </a:p>
          <a:p>
            <a:r>
              <a:rPr lang="en-US" altLang="zh-TW" dirty="0"/>
              <a:t>Upload</a:t>
            </a:r>
          </a:p>
          <a:p>
            <a:pPr lvl="1"/>
            <a:r>
              <a:rPr lang="en-US" altLang="zh-TW" dirty="0"/>
              <a:t>cd 09_upload</a:t>
            </a:r>
          </a:p>
          <a:p>
            <a:pPr lvl="1"/>
            <a:r>
              <a:rPr lang="en-US" altLang="zh-TW" dirty="0"/>
              <a:t>./01_upload</a:t>
            </a:r>
          </a:p>
          <a:p>
            <a:pPr lvl="1"/>
            <a:r>
              <a:rPr lang="en-US" altLang="zh-TW" dirty="0"/>
              <a:t>./02_download </a:t>
            </a:r>
            <a:r>
              <a:rPr lang="en-US" altLang="zh-TW" dirty="0" err="1"/>
              <a:t>demoX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315523"/>
      </p:ext>
    </p:extLst>
  </p:cSld>
  <p:clrMapOvr>
    <a:masterClrMapping/>
  </p:clrMapOvr>
</p:sld>
</file>

<file path=ppt/theme/theme1.xml><?xml version="1.0" encoding="utf-8"?>
<a:theme xmlns:a="http://schemas.openxmlformats.org/drawingml/2006/main" name="V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VSP</Template>
  <TotalTime>4973</TotalTime>
  <Words>159</Words>
  <Application>Microsoft Office PowerPoint</Application>
  <PresentationFormat>如螢幕大小 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Unicode MS</vt:lpstr>
      <vt:lpstr>新細明體</vt:lpstr>
      <vt:lpstr>Arial</vt:lpstr>
      <vt:lpstr>Calibri</vt:lpstr>
      <vt:lpstr>Times New Roman</vt:lpstr>
      <vt:lpstr>VSP</vt:lpstr>
      <vt:lpstr>   2019 DCS Lab 08</vt:lpstr>
      <vt:lpstr>pipe</vt:lpstr>
      <vt:lpstr>pipe.sv</vt:lpstr>
      <vt:lpstr>Pattern</vt:lpstr>
      <vt:lpstr>Specifications</vt:lpstr>
      <vt:lpstr>Output &amp; Waveform</vt:lpstr>
      <vt:lpstr>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S.Y.Jou</dc:creator>
  <cp:lastModifiedBy>Windows 使用者</cp:lastModifiedBy>
  <cp:revision>109</cp:revision>
  <dcterms:created xsi:type="dcterms:W3CDTF">2011-12-26T08:57:54Z</dcterms:created>
  <dcterms:modified xsi:type="dcterms:W3CDTF">2019-05-08T12:19:14Z</dcterms:modified>
</cp:coreProperties>
</file>