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67" r:id="rId9"/>
    <p:sldId id="368" r:id="rId10"/>
    <p:sldId id="373" r:id="rId11"/>
    <p:sldId id="374" r:id="rId12"/>
    <p:sldId id="35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AY6sfca6wI" TargetMode="External"/><Relationship Id="rId2" Type="http://schemas.openxmlformats.org/officeDocument/2006/relationships/hyperlink" Target="https://youtu.be/MrnQ5LgcNB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tutoria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 smtClean="0"/>
              <a:t>Lab4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Image classification deep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</a:t>
            </a:r>
            <a:r>
              <a:rPr lang="en-US" altLang="zh-TW" dirty="0" smtClean="0"/>
              <a:t>2 </a:t>
            </a:r>
            <a:r>
              <a:rPr lang="en-US" altLang="zh-TW" dirty="0"/>
              <a:t>week </a:t>
            </a:r>
            <a:r>
              <a:rPr lang="en-US" altLang="zh-TW" dirty="0" smtClean="0"/>
              <a:t> (</a:t>
            </a:r>
            <a:r>
              <a:rPr lang="en-US" altLang="zh-TW" dirty="0" smtClean="0"/>
              <a:t>05/15/2020 </a:t>
            </a:r>
            <a:r>
              <a:rPr lang="en-US" altLang="zh-TW" dirty="0" smtClean="0"/>
              <a:t>11:59 PM)</a:t>
            </a:r>
            <a:endParaRPr lang="en-US" altLang="zh-TW" dirty="0"/>
          </a:p>
          <a:p>
            <a:r>
              <a:rPr lang="en-US" altLang="zh-TW" dirty="0"/>
              <a:t>You need to submit your </a:t>
            </a:r>
            <a:r>
              <a:rPr lang="en-US" altLang="zh-TW" b="1" dirty="0"/>
              <a:t>code </a:t>
            </a:r>
            <a:r>
              <a:rPr lang="en-US" altLang="zh-TW" dirty="0" smtClean="0"/>
              <a:t>to </a:t>
            </a:r>
            <a:r>
              <a:rPr lang="en-US" altLang="zh-TW" dirty="0"/>
              <a:t>New </a:t>
            </a:r>
            <a:r>
              <a:rPr lang="en-US" altLang="zh-TW" dirty="0" smtClean="0"/>
              <a:t>E3 and upload the result to </a:t>
            </a:r>
            <a:r>
              <a:rPr lang="en-US" altLang="zh-TW" dirty="0" err="1" smtClean="0"/>
              <a:t>Kaggle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Hand in </a:t>
            </a:r>
            <a:r>
              <a:rPr lang="en-US" altLang="zh-TW" dirty="0">
                <a:solidFill>
                  <a:srgbClr val="FF0000"/>
                </a:solidFill>
              </a:rPr>
              <a:t>your </a:t>
            </a:r>
            <a:r>
              <a:rPr lang="en-US" altLang="zh-TW" dirty="0" smtClean="0">
                <a:solidFill>
                  <a:srgbClr val="FF0000"/>
                </a:solidFill>
              </a:rPr>
              <a:t>files to new e3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Your code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Readme.txt</a:t>
            </a:r>
          </a:p>
          <a:p>
            <a:pPr marL="1371600" lvl="2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Simply explain how to run your code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smtClean="0">
                <a:solidFill>
                  <a:srgbClr val="000000"/>
                </a:solidFill>
              </a:rPr>
              <a:t>StudentID_report.pdf</a:t>
            </a:r>
          </a:p>
          <a:p>
            <a:pPr marL="571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4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Notice!!!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Change your team name to your ID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If TA can not find your ID, you will loss </a:t>
            </a:r>
            <a:r>
              <a:rPr lang="en-US" altLang="zh-TW" dirty="0" smtClean="0">
                <a:solidFill>
                  <a:srgbClr val="FF0000"/>
                </a:solidFill>
              </a:rPr>
              <a:t>20% </a:t>
            </a:r>
            <a:r>
              <a:rPr lang="en-US" altLang="zh-TW" dirty="0">
                <a:solidFill>
                  <a:srgbClr val="FF0000"/>
                </a:solidFill>
              </a:rPr>
              <a:t>of score in this lab directly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You only have </a:t>
            </a:r>
            <a:r>
              <a:rPr lang="en-US" altLang="zh-TW" dirty="0" smtClean="0">
                <a:solidFill>
                  <a:srgbClr val="FF0000"/>
                </a:solidFill>
              </a:rPr>
              <a:t>10 </a:t>
            </a:r>
            <a:r>
              <a:rPr lang="en-US" altLang="zh-TW" dirty="0">
                <a:solidFill>
                  <a:srgbClr val="FF0000"/>
                </a:solidFill>
              </a:rPr>
              <a:t>times maximum daily submissions</a:t>
            </a:r>
          </a:p>
        </p:txBody>
      </p:sp>
    </p:spTree>
    <p:extLst>
      <p:ext uri="{BB962C8B-B14F-4D97-AF65-F5344CB8AC3E}">
        <p14:creationId xmlns:p14="http://schemas.microsoft.com/office/powerpoint/2010/main" val="11678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Shut down your kernel !!!!!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Remember to </a:t>
            </a:r>
            <a:r>
              <a:rPr lang="en-US" altLang="zh-TW" sz="3200" dirty="0" smtClean="0">
                <a:solidFill>
                  <a:srgbClr val="FF0000"/>
                </a:solidFill>
              </a:rPr>
              <a:t>SHUTDOWN</a:t>
            </a:r>
            <a:r>
              <a:rPr lang="en-US" altLang="zh-TW" sz="3200" dirty="0" smtClean="0"/>
              <a:t> the kernel </a:t>
            </a:r>
          </a:p>
          <a:p>
            <a:r>
              <a:rPr lang="en-US" altLang="zh-TW" sz="3200" dirty="0"/>
              <a:t>T</a:t>
            </a:r>
            <a:r>
              <a:rPr lang="en-US" altLang="zh-TW" sz="3200" dirty="0" smtClean="0"/>
              <a:t>o release </a:t>
            </a:r>
            <a:r>
              <a:rPr lang="en-US" altLang="zh-TW" sz="3200" dirty="0"/>
              <a:t>resources for others.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/>
              <a:t>Understand how </a:t>
            </a:r>
            <a:r>
              <a:rPr lang="en-US" altLang="zh-TW" sz="2800" b="1" dirty="0" smtClean="0"/>
              <a:t>to use </a:t>
            </a:r>
            <a:r>
              <a:rPr lang="en-US" altLang="zh-TW" sz="2800" b="1" dirty="0" err="1" smtClean="0"/>
              <a:t>Pytorch</a:t>
            </a:r>
            <a:endParaRPr lang="en-US" altLang="zh-TW" sz="2800" b="1" dirty="0"/>
          </a:p>
          <a:p>
            <a:pPr>
              <a:lnSpc>
                <a:spcPct val="150000"/>
              </a:lnSpc>
            </a:pPr>
            <a:r>
              <a:rPr lang="en-US" altLang="zh-TW" sz="2800" b="1" dirty="0" smtClean="0"/>
              <a:t>Build </a:t>
            </a:r>
            <a:r>
              <a:rPr lang="en-US" altLang="zh-TW" sz="2800" b="1" dirty="0"/>
              <a:t>a neural networks model for the classification </a:t>
            </a:r>
            <a:r>
              <a:rPr lang="en-US" altLang="zh-TW" sz="2800" b="1" dirty="0" smtClean="0"/>
              <a:t>problem in </a:t>
            </a:r>
            <a:r>
              <a:rPr lang="en-US" altLang="zh-TW" sz="2800" b="1" dirty="0" err="1" smtClean="0"/>
              <a:t>Pytorch</a:t>
            </a:r>
            <a:endParaRPr lang="en-US" altLang="zh-TW" sz="2800" b="1" dirty="0" smtClean="0"/>
          </a:p>
          <a:p>
            <a:pPr>
              <a:lnSpc>
                <a:spcPct val="150000"/>
              </a:lnSpc>
            </a:pPr>
            <a:endParaRPr lang="en-US" altLang="zh-TW" sz="2800" b="1" dirty="0" smtClean="0"/>
          </a:p>
          <a:p>
            <a:pPr>
              <a:lnSpc>
                <a:spcPct val="150000"/>
              </a:lnSpc>
            </a:pP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28422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Pytorch</a:t>
            </a:r>
            <a:r>
              <a:rPr lang="en-US" altLang="zh-TW" dirty="0" smtClean="0"/>
              <a:t> 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smtClean="0">
                <a:hlinkClick r:id="rId2"/>
              </a:rPr>
              <a:t>youtu.be/MrnQ5LgcNBI</a:t>
            </a:r>
            <a:endParaRPr lang="en-US" altLang="zh-TW" sz="2800" dirty="0" smtClean="0"/>
          </a:p>
          <a:p>
            <a:r>
              <a:rPr lang="en-US" altLang="zh-TW" sz="2800" dirty="0">
                <a:hlinkClick r:id="rId3"/>
              </a:rPr>
              <a:t>https://</a:t>
            </a:r>
            <a:r>
              <a:rPr lang="en-US" altLang="zh-TW" sz="2800" dirty="0" smtClean="0">
                <a:hlinkClick r:id="rId3"/>
              </a:rPr>
              <a:t>youtu.be/QAY6sfca6wI</a:t>
            </a:r>
            <a:endParaRPr lang="en-US" altLang="zh-TW" sz="2800" dirty="0" smtClean="0"/>
          </a:p>
          <a:p>
            <a:pPr lvl="1"/>
            <a:r>
              <a:rPr lang="en-US" altLang="zh-TW" dirty="0" err="1" smtClean="0"/>
              <a:t>Pytorch</a:t>
            </a:r>
            <a:r>
              <a:rPr lang="en-US" altLang="zh-TW" dirty="0" smtClean="0"/>
              <a:t> version is 0.4 in this tutorial</a:t>
            </a:r>
          </a:p>
          <a:p>
            <a:r>
              <a:rPr lang="en-US" altLang="zh-TW" sz="2800" dirty="0" smtClean="0"/>
              <a:t>Official </a:t>
            </a:r>
            <a:r>
              <a:rPr lang="en-US" altLang="zh-TW" sz="2800" dirty="0" smtClean="0"/>
              <a:t>tutorial</a:t>
            </a:r>
          </a:p>
          <a:p>
            <a:pPr lvl="1"/>
            <a:r>
              <a:rPr lang="en-US" altLang="zh-TW" sz="2800" dirty="0">
                <a:hlinkClick r:id="rId4"/>
              </a:rPr>
              <a:t>https://pytorch.org/tutorials/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55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Coding detail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Implement the empty part of following files</a:t>
            </a:r>
          </a:p>
          <a:p>
            <a:pPr lvl="1"/>
            <a:r>
              <a:rPr lang="en-US" altLang="zh-TW" sz="2500" dirty="0" smtClean="0"/>
              <a:t>Lab4.ipynb</a:t>
            </a:r>
            <a:endParaRPr lang="en-US" altLang="zh-TW" sz="2500" dirty="0"/>
          </a:p>
          <a:p>
            <a:pPr lvl="2"/>
            <a:r>
              <a:rPr lang="en-US" altLang="zh-TW" sz="2200" dirty="0"/>
              <a:t>You can try to </a:t>
            </a:r>
            <a:r>
              <a:rPr lang="en-US" altLang="zh-TW" sz="2200" dirty="0" smtClean="0"/>
              <a:t>use different model or modify </a:t>
            </a:r>
            <a:r>
              <a:rPr lang="en-US" altLang="zh-TW" sz="2200" dirty="0"/>
              <a:t>the hyperparameter to get better </a:t>
            </a:r>
            <a:r>
              <a:rPr lang="en-US" altLang="zh-TW" sz="2200" dirty="0" smtClean="0"/>
              <a:t>performance</a:t>
            </a:r>
          </a:p>
          <a:p>
            <a:pPr lvl="2"/>
            <a:endParaRPr lang="en-US" altLang="zh-TW" sz="2200" dirty="0"/>
          </a:p>
          <a:p>
            <a:pPr lvl="2"/>
            <a:r>
              <a:rPr lang="en-US" altLang="zh-TW" sz="2200" dirty="0" smtClean="0"/>
              <a:t>Advance</a:t>
            </a:r>
          </a:p>
          <a:p>
            <a:pPr lvl="3"/>
            <a:r>
              <a:rPr lang="en-US" altLang="zh-TW" sz="2000" dirty="0" smtClean="0"/>
              <a:t>Medical image classification is a hot topic.</a:t>
            </a:r>
          </a:p>
          <a:p>
            <a:pPr lvl="3"/>
            <a:r>
              <a:rPr lang="en-US" altLang="zh-TW" sz="2000" dirty="0" smtClean="0"/>
              <a:t>You can try to search for the deep learning paper in this topic and implement the paper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216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 – Chest-</a:t>
            </a:r>
            <a:r>
              <a:rPr lang="en-US" altLang="zh-TW" dirty="0" err="1" smtClean="0"/>
              <a:t>Xray</a:t>
            </a:r>
            <a:r>
              <a:rPr lang="en-US" altLang="zh-TW" dirty="0" smtClean="0"/>
              <a:t>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574009"/>
            <a:ext cx="5541818" cy="492922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Pneumonia</a:t>
            </a:r>
          </a:p>
          <a:p>
            <a:pPr lvl="1"/>
            <a:r>
              <a:rPr lang="en-US" altLang="zh-TW" sz="2000" dirty="0" smtClean="0"/>
              <a:t>label</a:t>
            </a:r>
          </a:p>
          <a:p>
            <a:pPr lvl="2"/>
            <a:r>
              <a:rPr lang="en-US" dirty="0" smtClean="0"/>
              <a:t>INFECTED : 0</a:t>
            </a:r>
          </a:p>
          <a:p>
            <a:pPr lvl="2"/>
            <a:r>
              <a:rPr lang="en-US" dirty="0" smtClean="0"/>
              <a:t>NORMAL : 1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Training images: </a:t>
            </a:r>
            <a:r>
              <a:rPr lang="en-US" dirty="0" smtClean="0"/>
              <a:t>5286</a:t>
            </a:r>
            <a:endParaRPr lang="en-US" dirty="0" smtClean="0"/>
          </a:p>
          <a:p>
            <a:pPr lvl="1"/>
            <a:r>
              <a:rPr lang="en-US" dirty="0" smtClean="0"/>
              <a:t>Testing images:  </a:t>
            </a:r>
            <a:r>
              <a:rPr lang="en-US" dirty="0" smtClean="0"/>
              <a:t>624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altLang="zh-TW" sz="2400" dirty="0"/>
              <a:t>Download data from </a:t>
            </a:r>
            <a:r>
              <a:rPr lang="en-US" altLang="zh-TW" sz="2400" dirty="0" err="1"/>
              <a:t>Kaggle</a:t>
            </a:r>
            <a:endParaRPr lang="en-US" altLang="zh-TW" sz="2400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04653"/>
            <a:ext cx="5169876" cy="3817754"/>
          </a:xfrm>
        </p:spPr>
      </p:pic>
    </p:spTree>
    <p:extLst>
      <p:ext uri="{BB962C8B-B14F-4D97-AF65-F5344CB8AC3E}">
        <p14:creationId xmlns:p14="http://schemas.microsoft.com/office/powerpoint/2010/main" val="243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Complete the implementation </a:t>
                </a:r>
                <a:r>
                  <a:rPr lang="en-US" altLang="zh-TW" dirty="0" smtClean="0"/>
                  <a:t>of Lab4.ipynb</a:t>
                </a:r>
                <a:r>
                  <a:rPr lang="en-US" altLang="zh-TW" sz="2400" dirty="0" smtClean="0"/>
                  <a:t> </a:t>
                </a:r>
                <a:r>
                  <a:rPr lang="en-US" altLang="zh-TW" dirty="0" smtClean="0"/>
                  <a:t>(</a:t>
                </a:r>
                <a:r>
                  <a:rPr lang="en-US" altLang="zh-TW" dirty="0" smtClean="0"/>
                  <a:t>40%)</a:t>
                </a:r>
                <a:endParaRPr lang="en-US" altLang="zh-TW" dirty="0"/>
              </a:p>
              <a:p>
                <a:r>
                  <a:rPr lang="en-US" altLang="zh-TW" dirty="0" smtClean="0"/>
                  <a:t>Train </a:t>
                </a:r>
                <a:r>
                  <a:rPr lang="en-US" altLang="zh-TW" dirty="0"/>
                  <a:t>your model to reach at least </a:t>
                </a:r>
                <a:r>
                  <a:rPr lang="en-US" altLang="zh-TW" dirty="0" smtClean="0"/>
                  <a:t>80% </a:t>
                </a:r>
                <a:r>
                  <a:rPr lang="en-US" altLang="zh-TW" dirty="0"/>
                  <a:t>test accuracy </a:t>
                </a:r>
                <a:r>
                  <a:rPr lang="en-US" altLang="zh-TW" dirty="0" smtClean="0"/>
                  <a:t>(20%)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Upload your testing result to Kaggle to check your test accuracy</a:t>
                </a:r>
              </a:p>
              <a:p>
                <a:r>
                  <a:rPr lang="en-US" altLang="zh-TW" dirty="0"/>
                  <a:t>Report </a:t>
                </a:r>
                <a:r>
                  <a:rPr lang="en-US" altLang="zh-TW" dirty="0" smtClean="0"/>
                  <a:t>(20</a:t>
                </a:r>
                <a:r>
                  <a:rPr lang="en-US" altLang="zh-TW" dirty="0"/>
                  <a:t>%)</a:t>
                </a:r>
              </a:p>
              <a:p>
                <a:pPr lvl="1"/>
                <a:r>
                  <a:rPr lang="en-US" altLang="zh-TW" dirty="0"/>
                  <a:t>Description of your </a:t>
                </a:r>
                <a:r>
                  <a:rPr lang="en-US" altLang="zh-TW" dirty="0" smtClean="0"/>
                  <a:t>model 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Description of </a:t>
                </a:r>
                <a:r>
                  <a:rPr lang="en-US" altLang="zh-TW" dirty="0" smtClean="0"/>
                  <a:t>your hyper parameter </a:t>
                </a:r>
              </a:p>
              <a:p>
                <a:pPr lvl="2"/>
                <a:r>
                  <a:rPr lang="en-US" altLang="zh-TW" dirty="0" smtClean="0"/>
                  <a:t>Ex: Optimizer, learning rate … </a:t>
                </a:r>
                <a:endParaRPr lang="en-US" altLang="zh-TW" dirty="0"/>
              </a:p>
              <a:p>
                <a:pPr lvl="1"/>
                <a:r>
                  <a:rPr lang="en-US" altLang="zh-TW" dirty="0" smtClean="0"/>
                  <a:t>Difficulties </a:t>
                </a:r>
                <a:r>
                  <a:rPr lang="en-US" altLang="zh-TW" dirty="0"/>
                  <a:t>you encounter and how you solve it 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Describe how do you improve the accuracy</a:t>
                </a:r>
              </a:p>
              <a:p>
                <a:pPr lvl="1"/>
                <a:r>
                  <a:rPr lang="en-US" altLang="zh-TW" dirty="0" smtClean="0"/>
                  <a:t>Any other thing you want to tell</a:t>
                </a:r>
                <a:endParaRPr lang="en-US" altLang="zh-TW" dirty="0"/>
              </a:p>
              <a:p>
                <a:r>
                  <a:rPr lang="en-US" altLang="zh-TW" dirty="0"/>
                  <a:t>Performance competition (20%)</a:t>
                </a:r>
              </a:p>
              <a:p>
                <a:pPr lvl="1"/>
                <a:r>
                  <a:rPr lang="en-US" altLang="zh-TW" dirty="0"/>
                  <a:t>Assume there are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 students on leaderboard and you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TW" dirty="0"/>
                  <a:t> ranking, then you will get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 score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(20×(1−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2413" b="-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7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see Lab4.ipynb for details</a:t>
            </a:r>
          </a:p>
          <a:p>
            <a:endParaRPr lang="en-US" altLang="zh-TW" dirty="0"/>
          </a:p>
          <a:p>
            <a:r>
              <a:rPr lang="en-US" altLang="zh-TW" dirty="0" smtClean="0"/>
              <a:t>Note</a:t>
            </a:r>
          </a:p>
          <a:p>
            <a:pPr lvl="1"/>
            <a:r>
              <a:rPr lang="en-US" altLang="zh-TW" dirty="0" smtClean="0"/>
              <a:t>You can use </a:t>
            </a:r>
            <a:r>
              <a:rPr lang="en-US" altLang="zh-TW" dirty="0" err="1" smtClean="0"/>
              <a:t>pretrained</a:t>
            </a:r>
            <a:r>
              <a:rPr lang="en-US" altLang="zh-TW" dirty="0" smtClean="0"/>
              <a:t> models</a:t>
            </a:r>
          </a:p>
          <a:p>
            <a:pPr lvl="1"/>
            <a:r>
              <a:rPr lang="en-US" altLang="zh-TW" dirty="0" smtClean="0"/>
              <a:t>You can only use </a:t>
            </a:r>
            <a:r>
              <a:rPr lang="en-US" altLang="zh-TW" dirty="0" err="1" smtClean="0"/>
              <a:t>Pytorch</a:t>
            </a:r>
            <a:r>
              <a:rPr lang="en-US" altLang="zh-TW" dirty="0" smtClean="0"/>
              <a:t> in this lab</a:t>
            </a:r>
          </a:p>
          <a:p>
            <a:pPr lvl="1"/>
            <a:r>
              <a:rPr lang="en-US" altLang="zh-TW" dirty="0" smtClean="0"/>
              <a:t>You can use GPU to run your code</a:t>
            </a:r>
          </a:p>
          <a:p>
            <a:pPr marL="914400" lvl="2" indent="0">
              <a:buNone/>
            </a:pPr>
            <a:r>
              <a:rPr lang="en-US" altLang="zh-TW" dirty="0" smtClean="0"/>
              <a:t>Command in 414 server  	</a:t>
            </a:r>
          </a:p>
          <a:p>
            <a:pPr lvl="2"/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509173" y="4313837"/>
            <a:ext cx="1007322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af-ZA" altLang="zh-TW" dirty="0">
                <a:solidFill>
                  <a:srgbClr val="F8F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$ srun --gres=gpu:1 -uv --x11=first jupyter notebook --ip=0.0.0.0 </a:t>
            </a:r>
            <a:r>
              <a:rPr lang="af-ZA" altLang="zh-TW" dirty="0" smtClean="0">
                <a:solidFill>
                  <a:srgbClr val="F8F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--</a:t>
            </a:r>
            <a:r>
              <a:rPr lang="af-ZA" altLang="zh-TW" dirty="0">
                <a:solidFill>
                  <a:srgbClr val="F8F8F2"/>
                </a:solidFill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no-browser </a:t>
            </a:r>
          </a:p>
        </p:txBody>
      </p:sp>
    </p:spTree>
    <p:extLst>
      <p:ext uri="{BB962C8B-B14F-4D97-AF65-F5344CB8AC3E}">
        <p14:creationId xmlns:p14="http://schemas.microsoft.com/office/powerpoint/2010/main" val="10857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Join the </a:t>
            </a:r>
            <a:r>
              <a:rPr lang="en-US" altLang="zh-TW" dirty="0" err="1"/>
              <a:t>Kaggle</a:t>
            </a:r>
            <a:r>
              <a:rPr lang="en-US" altLang="zh-TW" dirty="0"/>
              <a:t> competition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account first</a:t>
            </a:r>
          </a:p>
          <a:p>
            <a:r>
              <a:rPr lang="en-US" altLang="zh-TW" dirty="0"/>
              <a:t>Competition URL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/>
              <a:t>https://www.kaggle.com/t/f6c448d41b6c431ab8ab05005ca11f13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1375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Upload to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file</a:t>
            </a:r>
          </a:p>
          <a:p>
            <a:pPr lvl="1"/>
            <a:r>
              <a:rPr lang="en-US" altLang="zh-TW" dirty="0" smtClean="0"/>
              <a:t>Write the prediction to csv file (ID_result.csv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Two column: </a:t>
            </a:r>
            <a:r>
              <a:rPr lang="en-US" altLang="zh-TW" dirty="0" err="1" smtClean="0"/>
              <a:t>ID,label</a:t>
            </a:r>
            <a:endParaRPr lang="en-US" altLang="zh-TW" dirty="0" smtClean="0"/>
          </a:p>
          <a:p>
            <a:r>
              <a:rPr lang="en-US" altLang="zh-TW" dirty="0" smtClean="0"/>
              <a:t>Evaluation</a:t>
            </a:r>
          </a:p>
          <a:p>
            <a:pPr lvl="1"/>
            <a:r>
              <a:rPr lang="en-US" altLang="zh-TW" dirty="0" smtClean="0"/>
              <a:t>Categorization accuracy</a:t>
            </a:r>
          </a:p>
          <a:p>
            <a:r>
              <a:rPr lang="en-US" altLang="zh-TW" dirty="0" smtClean="0"/>
              <a:t>Upload to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 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463" y="1679331"/>
            <a:ext cx="2983431" cy="381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6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7930</TotalTime>
  <Words>423</Words>
  <Application>Microsoft Office PowerPoint</Application>
  <PresentationFormat>寬螢幕</PresentationFormat>
  <Paragraphs>83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YaHei Consolas Hybrid</vt:lpstr>
      <vt:lpstr>新細明體</vt:lpstr>
      <vt:lpstr>Arial</vt:lpstr>
      <vt:lpstr>Calibri</vt:lpstr>
      <vt:lpstr>Cambria Math</vt:lpstr>
      <vt:lpstr>VSPLAB</vt:lpstr>
      <vt:lpstr>Lab4  Image classification deep learning</vt:lpstr>
      <vt:lpstr>Objective</vt:lpstr>
      <vt:lpstr>Pytorch tutorial</vt:lpstr>
      <vt:lpstr>Coding detail</vt:lpstr>
      <vt:lpstr>Dataset – Chest-Xray image</vt:lpstr>
      <vt:lpstr>Tasks</vt:lpstr>
      <vt:lpstr>Tasks</vt:lpstr>
      <vt:lpstr>Join the Kaggle competition</vt:lpstr>
      <vt:lpstr>Upload to Kaggle </vt:lpstr>
      <vt:lpstr>Reminder</vt:lpstr>
      <vt:lpstr>Notice!!!</vt:lpstr>
      <vt:lpstr>Shut down your kernel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旭冬 史</cp:lastModifiedBy>
  <cp:revision>203</cp:revision>
  <dcterms:created xsi:type="dcterms:W3CDTF">2015-04-09T17:52:42Z</dcterms:created>
  <dcterms:modified xsi:type="dcterms:W3CDTF">2020-04-29T10:12:32Z</dcterms:modified>
</cp:coreProperties>
</file>