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67" r:id="rId3"/>
    <p:sldId id="358" r:id="rId4"/>
    <p:sldId id="359" r:id="rId5"/>
    <p:sldId id="376" r:id="rId6"/>
    <p:sldId id="361" r:id="rId7"/>
    <p:sldId id="377" r:id="rId8"/>
    <p:sldId id="378" r:id="rId9"/>
    <p:sldId id="379" r:id="rId10"/>
    <p:sldId id="368" r:id="rId11"/>
    <p:sldId id="371" r:id="rId12"/>
    <p:sldId id="373" r:id="rId13"/>
    <p:sldId id="374" r:id="rId14"/>
    <p:sldId id="35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 smtClean="0"/>
              <a:t>Midterm Project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Mangoes level classification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to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file</a:t>
            </a:r>
          </a:p>
          <a:p>
            <a:pPr lvl="1"/>
            <a:r>
              <a:rPr lang="en-US" altLang="zh-TW" dirty="0" smtClean="0"/>
              <a:t>Write the prediction to csv </a:t>
            </a:r>
            <a:r>
              <a:rPr lang="en-US" altLang="zh-TW" dirty="0"/>
              <a:t>file (See samples.csv)</a:t>
            </a:r>
          </a:p>
          <a:p>
            <a:pPr lvl="1"/>
            <a:r>
              <a:rPr lang="en-US" altLang="zh-TW" dirty="0" smtClean="0"/>
              <a:t>Notice! You should change your prediction to numbers </a:t>
            </a:r>
          </a:p>
          <a:p>
            <a:pPr lvl="2"/>
            <a:r>
              <a:rPr lang="en-US" altLang="zh-TW" dirty="0" smtClean="0"/>
              <a:t>A -&gt; 0</a:t>
            </a:r>
          </a:p>
          <a:p>
            <a:pPr lvl="2"/>
            <a:r>
              <a:rPr lang="en-US" altLang="zh-TW" dirty="0" smtClean="0"/>
              <a:t>B -&gt; 1</a:t>
            </a:r>
          </a:p>
          <a:p>
            <a:pPr lvl="2"/>
            <a:r>
              <a:rPr lang="en-US" altLang="zh-TW" dirty="0" smtClean="0"/>
              <a:t>C -&gt; 2</a:t>
            </a:r>
          </a:p>
          <a:p>
            <a:r>
              <a:rPr lang="en-US" altLang="zh-TW" dirty="0" smtClean="0"/>
              <a:t>Evaluation</a:t>
            </a:r>
          </a:p>
          <a:p>
            <a:pPr lvl="1"/>
            <a:r>
              <a:rPr lang="en-US" altLang="zh-TW" dirty="0" smtClean="0"/>
              <a:t>Categorization accuracy</a:t>
            </a:r>
          </a:p>
          <a:p>
            <a:r>
              <a:rPr lang="en-US" altLang="zh-TW" dirty="0" smtClean="0"/>
              <a:t>Upload to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0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Midterm project </a:t>
            </a:r>
            <a:r>
              <a:rPr lang="en-US" altLang="zh-TW" dirty="0" err="1"/>
              <a:t>Gading</a:t>
            </a:r>
            <a:r>
              <a:rPr lang="en-US" altLang="zh-TW" dirty="0"/>
              <a:t> </a:t>
            </a:r>
            <a:r>
              <a:rPr lang="en-US" altLang="zh-TW" dirty="0" smtClean="0"/>
              <a:t>policy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Midterm project(10</a:t>
                </a:r>
                <a:r>
                  <a:rPr lang="en-US" altLang="zh-TW" dirty="0" smtClean="0"/>
                  <a:t>%)</a:t>
                </a:r>
              </a:p>
              <a:p>
                <a:pPr lvl="1"/>
                <a:r>
                  <a:rPr lang="en-US" altLang="zh-TW" dirty="0" smtClean="0"/>
                  <a:t>Complete the homework and train </a:t>
                </a:r>
                <a:r>
                  <a:rPr lang="en-US" altLang="zh-TW" dirty="0"/>
                  <a:t>your </a:t>
                </a:r>
                <a:r>
                  <a:rPr lang="en-US" altLang="zh-TW" dirty="0" smtClean="0"/>
                  <a:t>classifier </a:t>
                </a:r>
                <a:r>
                  <a:rPr lang="en-US" altLang="zh-TW" dirty="0"/>
                  <a:t>to reach at least </a:t>
                </a:r>
                <a:r>
                  <a:rPr lang="en-US" altLang="zh-TW" dirty="0" smtClean="0"/>
                  <a:t>50% </a:t>
                </a:r>
                <a:r>
                  <a:rPr lang="en-US" altLang="zh-TW" dirty="0"/>
                  <a:t>test accuracy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(60%)</a:t>
                </a:r>
              </a:p>
              <a:p>
                <a:pPr lvl="1"/>
                <a:r>
                  <a:rPr lang="en-US" altLang="zh-TW" dirty="0" err="1" smtClean="0"/>
                  <a:t>Kaggle</a:t>
                </a:r>
                <a:r>
                  <a:rPr lang="en-US" altLang="zh-TW" dirty="0" smtClean="0"/>
                  <a:t> performance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(20%)</a:t>
                </a:r>
              </a:p>
              <a:p>
                <a:pPr lvl="2"/>
                <a:r>
                  <a:rPr lang="en-US" altLang="zh-TW" dirty="0"/>
                  <a:t>Assume there are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students on leaderboard and you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/>
                  <a:t> ranking, then you will get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 score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(20×(1−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/>
                  <a:t>Report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(20%)</a:t>
                </a:r>
              </a:p>
              <a:p>
                <a:pPr lvl="2"/>
                <a:r>
                  <a:rPr lang="en-US" altLang="zh-TW" dirty="0"/>
                  <a:t>Describe</a:t>
                </a:r>
                <a:r>
                  <a:rPr lang="en-US" altLang="zh-TW" dirty="0" smtClean="0"/>
                  <a:t> what have you done</a:t>
                </a:r>
              </a:p>
              <a:p>
                <a:pPr lvl="2"/>
                <a:r>
                  <a:rPr lang="en-US" altLang="zh-TW" dirty="0" smtClean="0"/>
                  <a:t>Describe how do you do data preprocessing(feature engineering)</a:t>
                </a:r>
              </a:p>
              <a:p>
                <a:pPr lvl="2"/>
                <a:r>
                  <a:rPr lang="en-US" altLang="zh-TW" dirty="0" smtClean="0"/>
                  <a:t>Describe how do you improve the performance</a:t>
                </a:r>
              </a:p>
              <a:p>
                <a:pPr lvl="2"/>
                <a:r>
                  <a:rPr lang="en-US" altLang="zh-TW" dirty="0" smtClean="0"/>
                  <a:t>Difficulties </a:t>
                </a:r>
                <a:r>
                  <a:rPr lang="en-US" altLang="zh-TW" dirty="0"/>
                  <a:t>you encounter and how you solve </a:t>
                </a:r>
                <a:r>
                  <a:rPr lang="en-US" altLang="zh-TW" dirty="0" smtClean="0"/>
                  <a:t>it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</a:t>
            </a:r>
            <a:r>
              <a:rPr lang="en-US" altLang="zh-TW" dirty="0" smtClean="0"/>
              <a:t>1 month (05/10/2020 11:59 PM)</a:t>
            </a:r>
            <a:endParaRPr lang="en-US" altLang="zh-TW" dirty="0"/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</a:t>
            </a:r>
            <a:r>
              <a:rPr lang="en-US" altLang="zh-TW" dirty="0" smtClean="0"/>
              <a:t>to </a:t>
            </a:r>
            <a:r>
              <a:rPr lang="en-US" altLang="zh-TW" dirty="0"/>
              <a:t>New </a:t>
            </a:r>
            <a:r>
              <a:rPr lang="en-US" altLang="zh-TW" dirty="0" smtClean="0"/>
              <a:t>E3 and upload the result to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Hand in </a:t>
            </a:r>
            <a:r>
              <a:rPr lang="en-US" altLang="zh-TW" dirty="0">
                <a:solidFill>
                  <a:srgbClr val="FF0000"/>
                </a:solidFill>
              </a:rPr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files to new e3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Your code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Readme.txt</a:t>
            </a:r>
          </a:p>
          <a:p>
            <a:pPr marL="1371600" lvl="2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Simply explain how to run your code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StudentID_report.pdf</a:t>
            </a:r>
          </a:p>
          <a:p>
            <a:pPr marL="571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Notice!!!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Change your team name to your ID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TA can not find your ID, you will loss </a:t>
            </a:r>
            <a:r>
              <a:rPr lang="en-US" altLang="zh-TW" dirty="0" smtClean="0">
                <a:solidFill>
                  <a:srgbClr val="FF0000"/>
                </a:solidFill>
              </a:rPr>
              <a:t>20% </a:t>
            </a:r>
            <a:r>
              <a:rPr lang="en-US" altLang="zh-TW" dirty="0">
                <a:solidFill>
                  <a:srgbClr val="FF0000"/>
                </a:solidFill>
              </a:rPr>
              <a:t>of score </a:t>
            </a:r>
            <a:r>
              <a:rPr lang="en-US" altLang="zh-TW" dirty="0" smtClean="0">
                <a:solidFill>
                  <a:srgbClr val="FF0000"/>
                </a:solidFill>
              </a:rPr>
              <a:t>in this lab directly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You only have </a:t>
            </a:r>
            <a:r>
              <a:rPr lang="en-US" altLang="zh-TW" dirty="0" smtClean="0">
                <a:solidFill>
                  <a:srgbClr val="FF0000"/>
                </a:solidFill>
              </a:rPr>
              <a:t>10 </a:t>
            </a:r>
            <a:r>
              <a:rPr lang="en-US" altLang="zh-TW" dirty="0">
                <a:solidFill>
                  <a:srgbClr val="FF0000"/>
                </a:solidFill>
              </a:rPr>
              <a:t>times maximum daily submissions</a:t>
            </a:r>
          </a:p>
        </p:txBody>
      </p:sp>
    </p:spTree>
    <p:extLst>
      <p:ext uri="{BB962C8B-B14F-4D97-AF65-F5344CB8AC3E}">
        <p14:creationId xmlns:p14="http://schemas.microsoft.com/office/powerpoint/2010/main" val="11678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Shut down your kernel 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Remember to </a:t>
            </a:r>
            <a:r>
              <a:rPr lang="en-US" altLang="zh-TW" sz="3200" dirty="0" smtClean="0">
                <a:solidFill>
                  <a:srgbClr val="FF0000"/>
                </a:solidFill>
              </a:rPr>
              <a:t>SHUTDOWN</a:t>
            </a:r>
            <a:r>
              <a:rPr lang="en-US" altLang="zh-TW" sz="3200" dirty="0" smtClean="0"/>
              <a:t> the kernel </a:t>
            </a:r>
          </a:p>
          <a:p>
            <a:r>
              <a:rPr lang="en-US" altLang="zh-TW" sz="3200" dirty="0"/>
              <a:t>T</a:t>
            </a:r>
            <a:r>
              <a:rPr lang="en-US" altLang="zh-TW" sz="3200" dirty="0" smtClean="0"/>
              <a:t>o release </a:t>
            </a:r>
            <a:r>
              <a:rPr lang="en-US" altLang="zh-TW" sz="3200" dirty="0"/>
              <a:t>resources for others.</a:t>
            </a:r>
          </a:p>
        </p:txBody>
      </p:sp>
    </p:spTree>
    <p:extLst>
      <p:ext uri="{BB962C8B-B14F-4D97-AF65-F5344CB8AC3E}">
        <p14:creationId xmlns:p14="http://schemas.microsoft.com/office/powerpoint/2010/main" val="19424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the </a:t>
            </a:r>
            <a:r>
              <a:rPr lang="en-US" altLang="zh-TW" dirty="0" err="1"/>
              <a:t>Kaggle</a:t>
            </a:r>
            <a:r>
              <a:rPr lang="en-US" altLang="zh-TW" dirty="0"/>
              <a:t> competition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account first</a:t>
            </a:r>
          </a:p>
          <a:p>
            <a:r>
              <a:rPr lang="en-US" altLang="zh-TW" dirty="0"/>
              <a:t>Competition URL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https://www.kaggle.com/t/d36c876a775e44bb931569a31c2bab2a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137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 </a:t>
            </a:r>
          </a:p>
          <a:p>
            <a:r>
              <a:rPr lang="en-US" altLang="zh-TW" dirty="0" smtClean="0"/>
              <a:t>Midterm project 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 – Mangoes level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Three level of mangoes</a:t>
            </a:r>
          </a:p>
          <a:p>
            <a:pPr lvl="1"/>
            <a:r>
              <a:rPr lang="en-US" altLang="zh-TW" dirty="0" smtClean="0"/>
              <a:t>A, B, C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30" y="2204607"/>
            <a:ext cx="6356839" cy="392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– Mangoes level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 description</a:t>
            </a:r>
          </a:p>
          <a:p>
            <a:pPr lvl="1"/>
            <a:r>
              <a:rPr lang="en-US" altLang="zh-TW" dirty="0" smtClean="0"/>
              <a:t>Training</a:t>
            </a:r>
            <a:r>
              <a:rPr lang="en-US" altLang="zh-TW" dirty="0" smtClean="0"/>
              <a:t>: </a:t>
            </a:r>
            <a:r>
              <a:rPr lang="en-US" altLang="zh-TW" dirty="0" smtClean="0"/>
              <a:t>5400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Testing: </a:t>
            </a:r>
            <a:r>
              <a:rPr lang="en-US" altLang="zh-TW" dirty="0" smtClean="0"/>
              <a:t>800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915" y="2904123"/>
            <a:ext cx="6866061" cy="30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Midterm project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269992"/>
            <a:ext cx="107156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Midterm project overview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9538"/>
            <a:ext cx="105156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Midterm project overview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2" y="1293813"/>
            <a:ext cx="101631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Because the dataset is a little bit large, it’s </a:t>
            </a:r>
            <a:r>
              <a:rPr lang="en-US" altLang="zh-TW" dirty="0">
                <a:solidFill>
                  <a:srgbClr val="FF0000"/>
                </a:solidFill>
              </a:rPr>
              <a:t>strongly recommended </a:t>
            </a:r>
            <a:r>
              <a:rPr lang="en-US" altLang="zh-TW" dirty="0"/>
              <a:t>that you use the subset of the dataset to test your algorithm first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r>
              <a:rPr lang="en-US" altLang="zh-TW" dirty="0" smtClean="0"/>
              <a:t>You </a:t>
            </a:r>
            <a:r>
              <a:rPr lang="en-US" altLang="zh-TW" dirty="0" smtClean="0"/>
              <a:t>can apply any Machine learning methods</a:t>
            </a:r>
          </a:p>
          <a:p>
            <a:pPr lvl="1"/>
            <a:r>
              <a:rPr lang="en-US" altLang="zh-TW" dirty="0" smtClean="0"/>
              <a:t>CNN method is not allowed</a:t>
            </a:r>
            <a:endParaRPr lang="en-US" altLang="zh-TW" dirty="0"/>
          </a:p>
          <a:p>
            <a:r>
              <a:rPr lang="en-US" altLang="zh-TW" dirty="0"/>
              <a:t>You can use </a:t>
            </a:r>
            <a:r>
              <a:rPr lang="en-US" altLang="zh-TW" dirty="0" err="1"/>
              <a:t>jupyter</a:t>
            </a:r>
            <a:r>
              <a:rPr lang="en-US" altLang="zh-TW" dirty="0"/>
              <a:t> notebook(.</a:t>
            </a:r>
            <a:r>
              <a:rPr lang="en-US" altLang="zh-TW" dirty="0" err="1"/>
              <a:t>ipynb</a:t>
            </a:r>
            <a:r>
              <a:rPr lang="en-US" altLang="zh-TW" dirty="0"/>
              <a:t>) or Python script(.</a:t>
            </a:r>
            <a:r>
              <a:rPr lang="en-US" altLang="zh-TW" dirty="0" err="1"/>
              <a:t>py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don’t need to use GPU in this lab</a:t>
            </a:r>
          </a:p>
          <a:p>
            <a:r>
              <a:rPr lang="en-US" altLang="zh-TW" dirty="0" smtClean="0"/>
              <a:t>You need to download datasets from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r>
              <a:rPr lang="en-US" altLang="zh-TW" dirty="0" smtClean="0"/>
              <a:t>All packages are available</a:t>
            </a:r>
          </a:p>
          <a:p>
            <a:endParaRPr lang="en-US" altLang="zh-TW" dirty="0"/>
          </a:p>
          <a:p>
            <a:r>
              <a:rPr lang="en-US" altLang="zh-TW" dirty="0"/>
              <a:t>Don’t cheat and don’t guess the answer by yourself</a:t>
            </a:r>
          </a:p>
          <a:p>
            <a:pPr lvl="1"/>
            <a:r>
              <a:rPr lang="en-US" altLang="zh-TW" dirty="0"/>
              <a:t>I will run your code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1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8491</TotalTime>
  <Words>387</Words>
  <Application>Microsoft Office PowerPoint</Application>
  <PresentationFormat>寬螢幕</PresentationFormat>
  <Paragraphs>77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Cambria Math</vt:lpstr>
      <vt:lpstr>VSPLAB</vt:lpstr>
      <vt:lpstr>Midterm Project Mangoes level classification</vt:lpstr>
      <vt:lpstr>Join the Kaggle competition</vt:lpstr>
      <vt:lpstr>Outline</vt:lpstr>
      <vt:lpstr>Dataset – Mangoes level classification</vt:lpstr>
      <vt:lpstr>Dataset – Mangoes level classification</vt:lpstr>
      <vt:lpstr>Midterm project overview</vt:lpstr>
      <vt:lpstr>Midterm project overview</vt:lpstr>
      <vt:lpstr>Midterm project overview</vt:lpstr>
      <vt:lpstr>Notice</vt:lpstr>
      <vt:lpstr>Upload to Kaggle </vt:lpstr>
      <vt:lpstr> Midterm project Gading policy</vt:lpstr>
      <vt:lpstr>Reminder</vt:lpstr>
      <vt:lpstr>Notice!!!</vt:lpstr>
      <vt:lpstr>Shut down your kernel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旭冬 史</cp:lastModifiedBy>
  <cp:revision>207</cp:revision>
  <dcterms:created xsi:type="dcterms:W3CDTF">2015-04-09T17:52:42Z</dcterms:created>
  <dcterms:modified xsi:type="dcterms:W3CDTF">2020-04-10T11:10:17Z</dcterms:modified>
</cp:coreProperties>
</file>