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DDB5-257C-54F0-D740-58CB989A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2387A-307C-9623-2E38-F6244541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EE93-16E0-2E6D-6FA3-26EAF845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AE32-2DEB-0036-87A7-788F80F4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5EC6-BD8A-0F22-74E4-9256483F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0F0-261F-1EB3-F598-54E4D868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CFD3C-1432-DA37-3512-8E916B18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5CE0-C57F-8562-952E-B22A65E4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FC1E-AFEB-BEE2-37A2-8128B98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A5D2-1402-957E-BE15-06A3B958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53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C6D2-B80D-0D11-B5CA-9E88DA57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521A-0DA3-60C7-90E6-767CC751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FE67-0169-6035-E5B5-BC44FCF2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E41-0743-7B7E-68DE-EF383EC9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D642-1527-A12A-539E-C332902A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FC8C-5B3F-CB00-F0B1-CE779F29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603-4E72-3898-3D36-50ABDCB4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E19C-D47D-0FAC-6F7F-C9870890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0E12-7E1A-3236-6EA1-9EDB907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5EA8-C6F4-BBC6-838A-2EC644B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2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9299-5871-AA75-0B43-2D36536B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280E6-2E6A-E8CE-D1B3-A484FA7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4A20-9DD7-F52E-A83D-F9ABB3C9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B580-DCB4-39D3-C802-E90E241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E9FE-0FA4-E1CD-ADDD-102A2250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22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1B00-0499-4C96-9B8F-D29735F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15EB-545C-C4FE-4473-43C42475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E79-1E01-7A83-262C-00138491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B492-6BFE-F8D3-D8D2-CF6ADBA6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A82A-A32B-21A3-D746-48D0DC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3BF7-2ACE-2F47-597C-69F83B64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26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A3B2-669A-CB45-6921-0177245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6463-8898-EA75-9616-94D42B09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88F8D-6BF3-545B-722D-F3198416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26BF9-DEDD-A804-F630-5C47B759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080-1D35-4DC8-7222-8373835CF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10EC-39EB-19D0-9025-8B5E6A93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DDBF3-BFEE-065B-8273-48C3A50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939F9-A058-896E-18B0-AFA38DE9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61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956-899E-D486-3795-6B7C9550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A289-2AAF-6C40-3B96-D771A5C6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93F5F-A139-9422-45CE-FC2AD407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6C21-BB28-DC2C-94E4-E83EF15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33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F1B05-A3E1-38CC-6C51-3352DB6D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6E2B0-2BA6-9FE1-3D02-40AE7D35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DB46B-2BFC-C1B5-17C6-B60F26BE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2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875-6CC8-4F3A-D206-DCD25D20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33BF-4847-0DFD-4B67-D934996C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4015-ADBE-FFEB-4B99-45494E8D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BECF-C0ED-AD64-AB9C-2526C69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BD9B-E544-11A0-69AD-ABAC3628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0F93-CB19-5635-1803-69D8B9B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83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706B-2670-5E97-782C-C498D20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A5297-552E-34AE-CC16-827FAC627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6BDE-FFFE-2634-ED5E-8752C3FAA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7DD4-C9D5-D87F-52BB-1B0F1252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A87E-2844-10E7-B5A6-95FBA79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84B-2C7F-3244-1DDF-375A264A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4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7F058-1F14-E7E5-82CE-4B30B30E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7DAA-1FA5-70F7-2D7D-F270862E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3254-C634-CFDD-A6CA-5C5A8B01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FD0D-D3B8-45BE-93CE-ADD4DB67637F}" type="datetimeFigureOut">
              <a:rPr lang="th-TH" smtClean="0"/>
              <a:t>18/09/65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ED14-156E-522B-B82F-744EF4D7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0A63-6F26-F4DD-D703-9D412CA7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2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A5C-686E-8DEE-93C8-5AB5870E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793482"/>
            <a:ext cx="11201400" cy="2387600"/>
          </a:xfrm>
        </p:spPr>
        <p:txBody>
          <a:bodyPr/>
          <a:lstStyle/>
          <a:p>
            <a:r>
              <a:rPr lang="th-TH" dirty="0"/>
              <a:t>เว็บไซต์เบเกอรี่บานบุรี </a:t>
            </a:r>
            <a:br>
              <a:rPr lang="th-TH" dirty="0"/>
            </a:br>
            <a:r>
              <a:rPr lang="th-TH" dirty="0"/>
              <a:t>วิทยาลัยอาชีวศึกษานครปฐม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10688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74B-881F-D389-331D-2450A55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9049-3729-123E-A0D3-DB0B8FA4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ทำให้เบเกอรี่บานบุรี วิทยาลัยอาชีวศึกษานครปฐม เป็นที่รู้จักมากขึ้น</a:t>
            </a:r>
          </a:p>
          <a:p>
            <a:r>
              <a:rPr lang="th-TH" dirty="0"/>
              <a:t>ทำให้วิทยาลัยอาชีวศึกษามีชื่อเสียงมากขึ้น</a:t>
            </a:r>
          </a:p>
          <a:p>
            <a:r>
              <a:rPr lang="th-TH" dirty="0"/>
              <a:t>ทำให้วิทยาลัยอาชีวศึกษานครปฐมมีรายได้มากขึ้น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265928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43EC-6D7B-0CA8-3B40-5E037A77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กลุ่มเป้าหมาย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05E-D7FF-EC5E-5915-55A10CEC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ผู้ที่สนใจสั่งซื้อออนไลน์ผ่านเว็บไซต์เบเกอรี่บานบุรี วิทยาลัยอาชีวศึกษานครปฐม</a:t>
            </a:r>
          </a:p>
          <a:p>
            <a:r>
              <a:rPr lang="th-TH" dirty="0"/>
              <a:t>บุคคลภายนอกวิทยาลัยอาชีวศึกษา ที่สนใจเบเกอรี่วิทยาลัยอาชีวศึกษานครปฐม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21505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57EAB-1800-AD18-5149-B47F940A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ABBF-7F2A-2906-D5F9-D035D88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519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C2E-8857-2153-D935-597014E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ประชาสัมพันธ์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4DFC-5649-3B11-57A2-5E8BBE97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ประชาสัมพันธ์ผ่านเพจ</a:t>
            </a:r>
            <a:r>
              <a:rPr lang="th-TH" dirty="0" err="1"/>
              <a:t>เฟส</a:t>
            </a:r>
            <a:r>
              <a:rPr lang="th-TH" dirty="0"/>
              <a:t>บุ๊ค </a:t>
            </a:r>
            <a:r>
              <a:rPr lang="th-TH" i="0" dirty="0">
                <a:effectLst/>
                <a:latin typeface="Segoe UI Historic" panose="020B0502040204020203" pitchFamily="34" charset="0"/>
              </a:rPr>
              <a:t>บานบุรี เบเกอรี่ วิทยาลัยอาชีวศึกษานครปฐม</a:t>
            </a:r>
          </a:p>
          <a:p>
            <a:r>
              <a:rPr lang="th-TH" dirty="0"/>
              <a:t>ประชาสัมพันธ์ผ่านทางเว็บไซต์วิทยาลัยอาชีวศึกษานครปฐม</a:t>
            </a:r>
          </a:p>
          <a:p>
            <a:r>
              <a:rPr lang="th-TH" dirty="0"/>
              <a:t>ประชาสัมพันธ์ผ่านเพจ</a:t>
            </a:r>
            <a:r>
              <a:rPr lang="th-TH" dirty="0" err="1"/>
              <a:t>เฟส</a:t>
            </a:r>
            <a:r>
              <a:rPr lang="th-TH" dirty="0"/>
              <a:t>บุ๊ค ข่าวสารนครปฐม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138433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Historic</vt:lpstr>
      <vt:lpstr>Office Theme</vt:lpstr>
      <vt:lpstr>เว็บไซต์เบเกอรี่บานบุรี  วิทยาลัยอาชีวศึกษานครปฐม</vt:lpstr>
      <vt:lpstr>วัตถุประสงค์</vt:lpstr>
      <vt:lpstr>กลุ่มเป้าหมาย</vt:lpstr>
      <vt:lpstr>PowerPoint Presentation</vt:lpstr>
      <vt:lpstr>Demo</vt:lpstr>
      <vt:lpstr>ประชาสัมพันธ์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เว็บไซต์เบเกอรี่บานบุรี  วิทยาลัยอาชีวศึกษานครปฐม</dc:title>
  <dc:creator>Itthisak Sasirot</dc:creator>
  <cp:lastModifiedBy>Itthisak Sasirot</cp:lastModifiedBy>
  <cp:revision>8</cp:revision>
  <dcterms:created xsi:type="dcterms:W3CDTF">2022-09-18T14:30:16Z</dcterms:created>
  <dcterms:modified xsi:type="dcterms:W3CDTF">2022-09-18T15:37:33Z</dcterms:modified>
</cp:coreProperties>
</file>