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11D"/>
    <a:srgbClr val="55C6D8"/>
    <a:srgbClr val="57B948"/>
    <a:srgbClr val="DC3A6B"/>
    <a:srgbClr val="F4EC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5" autoAdjust="0"/>
    <p:restoredTop sz="94687"/>
  </p:normalViewPr>
  <p:slideViewPr>
    <p:cSldViewPr snapToGrid="0" showGuides="1">
      <p:cViewPr varScale="1">
        <p:scale>
          <a:sx n="122" d="100"/>
          <a:sy n="122" d="100"/>
        </p:scale>
        <p:origin x="96" y="168"/>
      </p:cViewPr>
      <p:guideLst>
        <p:guide orient="horz" pos="2160"/>
        <p:guide pos="38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20E3A-9F65-4FD7-8FAD-33A4DDF741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33499-BC78-4B3D-B6D0-71A28FD51E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33499-BC78-4B3D-B6D0-71A28FD51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54C9-FE9F-4AA9-A4A1-D11EFB881C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64AE-0A38-4673-9DA2-2982AC0013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54C9-FE9F-4AA9-A4A1-D11EFB881C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64AE-0A38-4673-9DA2-2982AC0013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54C9-FE9F-4AA9-A4A1-D11EFB881C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64AE-0A38-4673-9DA2-2982AC0013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54C9-FE9F-4AA9-A4A1-D11EFB881C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64AE-0A38-4673-9DA2-2982AC0013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54C9-FE9F-4AA9-A4A1-D11EFB881C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64AE-0A38-4673-9DA2-2982AC0013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54C9-FE9F-4AA9-A4A1-D11EFB881C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64AE-0A38-4673-9DA2-2982AC0013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54C9-FE9F-4AA9-A4A1-D11EFB881C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64AE-0A38-4673-9DA2-2982AC0013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54C9-FE9F-4AA9-A4A1-D11EFB881C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64AE-0A38-4673-9DA2-2982AC0013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54C9-FE9F-4AA9-A4A1-D11EFB881C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64AE-0A38-4673-9DA2-2982AC0013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54C9-FE9F-4AA9-A4A1-D11EFB881C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64AE-0A38-4673-9DA2-2982AC0013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54C9-FE9F-4AA9-A4A1-D11EFB881C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64AE-0A38-4673-9DA2-2982AC0013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354C9-FE9F-4AA9-A4A1-D11EFB881C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164AE-0A38-4673-9DA2-2982AC0013A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29143"/>
            <a:ext cx="12192000" cy="3429000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" name="椭圆 4"/>
          <p:cNvSpPr/>
          <p:nvPr/>
        </p:nvSpPr>
        <p:spPr>
          <a:xfrm>
            <a:off x="315595" y="238125"/>
            <a:ext cx="862330" cy="86233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3262" y="392180"/>
            <a:ext cx="6278880" cy="70675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zh-CN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杭州九划网络科技有限公司</a:t>
            </a:r>
            <a:endParaRPr lang="zh-CN" altLang="zh-CN" sz="40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422029" y="1713369"/>
            <a:ext cx="1198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任职部门</a:t>
            </a:r>
            <a:endParaRPr lang="zh-CN" altLang="en-US" sz="2000" dirty="0">
              <a:solidFill>
                <a:srgbClr val="00B0F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22029" y="2251531"/>
            <a:ext cx="119888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任职岗位</a:t>
            </a:r>
            <a:endParaRPr lang="zh-CN" altLang="en-US" sz="2000" dirty="0">
              <a:solidFill>
                <a:srgbClr val="00B0F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993902" y="1299904"/>
            <a:ext cx="0" cy="1987491"/>
          </a:xfrm>
          <a:prstGeom prst="line">
            <a:avLst/>
          </a:prstGeom>
          <a:ln>
            <a:solidFill>
              <a:srgbClr val="55C6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994025" y="2392251"/>
            <a:ext cx="308231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前端工程师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3281" y="3536950"/>
            <a:ext cx="6022862" cy="179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王粤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，现居住杭州市萧山区。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主要进行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项目组中前端的开发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。我会尽快熟悉本公司工作环境及内容，并发挥我所长。最后，很荣幸加入九划网络科技这个大家庭，希望以后大家多多关照！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半闭框 24"/>
          <p:cNvSpPr/>
          <p:nvPr/>
        </p:nvSpPr>
        <p:spPr>
          <a:xfrm rot="5400000">
            <a:off x="10244536" y="2042205"/>
            <a:ext cx="600202" cy="409218"/>
          </a:xfrm>
          <a:prstGeom prst="halfFrame">
            <a:avLst>
              <a:gd name="adj1" fmla="val 12730"/>
              <a:gd name="adj2" fmla="val 10689"/>
            </a:avLst>
          </a:prstGeom>
          <a:solidFill>
            <a:srgbClr val="55C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半闭框 27"/>
          <p:cNvSpPr/>
          <p:nvPr/>
        </p:nvSpPr>
        <p:spPr>
          <a:xfrm rot="16200000">
            <a:off x="7034290" y="5826858"/>
            <a:ext cx="600202" cy="409218"/>
          </a:xfrm>
          <a:prstGeom prst="halfFrame">
            <a:avLst>
              <a:gd name="adj1" fmla="val 12730"/>
              <a:gd name="adj2" fmla="val 106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21765" y="1299845"/>
            <a:ext cx="1320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姓        名</a:t>
            </a:r>
            <a:endParaRPr lang="zh-CN" altLang="en-US" sz="2000" dirty="0">
              <a:solidFill>
                <a:srgbClr val="00B0F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44520" y="1314450"/>
            <a:ext cx="1851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粤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94660" y="1883330"/>
            <a:ext cx="2001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省平台项目组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" name="图片 9" descr="九划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379730"/>
            <a:ext cx="579120" cy="579120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3" name="图片 12" descr="C:/Users/YorkWong/AppData/Local/Temp/picturecompress_20220318100246/output_1.pngoutput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780" y="1946910"/>
            <a:ext cx="3682365" cy="4385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WPS 演示</Application>
  <PresentationFormat>宽屏</PresentationFormat>
  <Paragraphs>16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微软雅黑 Light</vt:lpstr>
      <vt:lpstr>华文楷体</vt:lpstr>
      <vt:lpstr>楷体</vt:lpstr>
      <vt:lpstr>微软雅黑</vt:lpstr>
      <vt:lpstr>Times New Roman</vt:lpstr>
      <vt:lpstr>Calibri</vt:lpstr>
      <vt:lpstr>Arial Unicode MS</vt:lpstr>
      <vt:lpstr>Calibri Light</vt:lpstr>
      <vt:lpstr>等线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汤旭铭</dc:creator>
  <cp:lastModifiedBy>YorkWong</cp:lastModifiedBy>
  <cp:revision>114</cp:revision>
  <dcterms:created xsi:type="dcterms:W3CDTF">2014-02-20T12:50:00Z</dcterms:created>
  <dcterms:modified xsi:type="dcterms:W3CDTF">2022-03-18T02:04:59Z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5DB5293DFA2F46E6B0C386AAEB04DE5F</vt:lpwstr>
  </property>
</Properties>
</file>