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0" r:id="rId4"/>
    <p:sldId id="267" r:id="rId5"/>
    <p:sldId id="264" r:id="rId6"/>
    <p:sldId id="268" r:id="rId7"/>
    <p:sldId id="265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0" d="100"/>
          <a:sy n="80" d="100"/>
        </p:scale>
        <p:origin x="11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 smtClean="0"/>
              <a:t>Cutlets.mtw</a:t>
            </a:r>
            <a:endParaRPr lang="en-US" sz="2400" b="1" dirty="0" smtClean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285" y="1118937"/>
            <a:ext cx="721542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5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 err="1" smtClean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039" y="950495"/>
            <a:ext cx="630592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4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4" y="348916"/>
            <a:ext cx="8349915" cy="6196263"/>
          </a:xfrm>
        </p:spPr>
      </p:pic>
    </p:spTree>
    <p:extLst>
      <p:ext uri="{BB962C8B-B14F-4D97-AF65-F5344CB8AC3E}">
        <p14:creationId xmlns:p14="http://schemas.microsoft.com/office/powerpoint/2010/main" val="94783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 smtClean="0"/>
              <a:t>TeleCall</a:t>
            </a:r>
            <a:r>
              <a:rPr lang="en-US" dirty="0" smtClean="0"/>
              <a:t> </a:t>
            </a:r>
            <a:r>
              <a:rPr lang="en-US" dirty="0"/>
              <a:t>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277" y="1130968"/>
            <a:ext cx="573944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301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Hypothesis Testing Exercise</vt:lpstr>
      <vt:lpstr>PowerPoint Presentation</vt:lpstr>
      <vt:lpstr>Hypothesis Testing Exercise</vt:lpstr>
      <vt:lpstr>PowerPoint Presentation</vt:lpstr>
      <vt:lpstr>Hypothesis Testing Exercise</vt:lpstr>
      <vt:lpstr>PowerPoint Presentation</vt:lpstr>
      <vt:lpstr>Hypothesis Testing Exercise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ADMIN</cp:lastModifiedBy>
  <cp:revision>10</cp:revision>
  <dcterms:created xsi:type="dcterms:W3CDTF">2015-11-14T12:07:48Z</dcterms:created>
  <dcterms:modified xsi:type="dcterms:W3CDTF">2022-10-19T08:25:01Z</dcterms:modified>
</cp:coreProperties>
</file>