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FC225-3723-46A8-94DF-029B982D1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A82385-4F94-4139-BDD5-F22E03E3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72CDA-A252-4AC2-B9A8-2F626994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4F177-66D2-490E-B200-FC891E4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51872-0F1A-49FB-9AFA-B4566D31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1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C4C4E-4942-4EE2-BDC8-C6EDA76F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82CE4D-5F5C-4876-990E-D64707020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653BE-FDC7-43EF-8F1F-EF5C396E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2EB20-2E5C-4D81-A7B7-BA9EEDE5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C20E1-DFA7-4922-80D3-EE46184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4C9203-E4F1-4546-BD58-0707B8BA1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65557D-0DAC-4AAF-AE0D-08C92B44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CE820-7BD2-42D1-8B0C-B3EA406E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CFC06-5EB6-42E9-99EA-19269E03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476AC-EB65-4FFF-8194-CEBEC50A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CF629-11D3-45CD-9B7F-DCB5998D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AA455-ED33-4FE3-A202-7C919BA7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A79FA-50BF-42A6-BF73-31840B55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CD937-9BEE-410E-9BE5-92ECE1CD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704C5-967C-4113-9EE6-442F60B7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4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523A-8BF5-431A-8CC1-720C119F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96270-7C9A-44C8-94DA-6EB19675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09A3A-097C-489F-ACF6-87D4CD33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4771B-9051-427E-B435-866DBD2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E3DE3-B3C5-4DDA-89EA-0DBA9706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0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AE604-02B5-4844-B6C9-B552A211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605E6-B27F-4375-BA5F-B9E51CA7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C1F2CC-E65C-4F17-BE17-4E6799FC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74D7D-60BC-4F83-9915-4084B7AF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7C944-B9EE-4A7C-92EC-6EBD4834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2CB55-9329-4C39-905F-7B3A4BEA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4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6695-EE7F-46B0-9697-186C59B6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A383A-37D6-4B0D-B4E1-E0C04694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D54A4-C6A8-4F20-8943-2BEB16DE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532E5B-6C28-4B0C-9F98-9503F9E2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2A3614-10E9-4F94-B0B1-BD0D5E52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49C0B0-9BAD-4C95-97FE-9B75E103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A9B947-0063-4DA8-9875-842EFE04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857DDC-FE51-4E68-9A52-5FBE6368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288F0-CAB2-4573-A4AB-DCA11295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10C71B-2C57-4B21-80CC-2584F4C4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AB827-4C81-4401-9561-CE1BCB99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9D3FA-BBF1-4606-8D58-66C705D3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A9DDA7-DD88-4BD5-AA60-B2FEB9D9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F3D9C7-3ED7-4E18-8ABA-B03ABABD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BC682-3894-4D48-BF41-1F0D9C9A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DB884-7087-4063-A622-0989621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2D476-B2D2-4E68-8B72-B700FC34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8A6544-13C9-4715-83BA-339748D36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BEBE59-EACF-4293-932D-F0DDBD45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F68A6-D7A0-43F9-89F9-37F5B8EB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AB2BA4-72FB-40E9-8E39-EC9D3396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46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72237-299B-4545-8A02-B20CE1F8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79F55D-A2C6-4391-9249-D84164F16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292D50-D27A-444E-B083-E1217B5B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728955-DEE7-4D94-B640-D6D33A5E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18C746-3B3C-4E56-AC57-9F75147C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B98D2-D10C-4CFE-8C70-4E0E116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60FB5-8A7A-48A4-8483-E292CB24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A4AEE-23D3-4561-9F06-BD6B670D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9D2FA-6E17-463C-BC17-8CC57813B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C670-CBA0-49E5-9678-FED4B23024A4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A04A5-737E-414A-A698-F5D2612F2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F967E-A934-48B0-B169-A4C6AC4A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E246-EB70-47FD-9393-09F4F2BAF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0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2475B-5765-4C0D-8D9A-AED63CE29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Compte rendu réunion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DF6B4B-478B-4752-B612-DE5A51476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CFFD7-6E92-4872-816A-135E7847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4B272-ABC7-439A-8696-0478D8E4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crises récentes ont soulevé la question du rôle du capital en temps de crise.</a:t>
            </a:r>
          </a:p>
          <a:p>
            <a:r>
              <a:rPr lang="fr-FR" dirty="0"/>
              <a:t>La majorité des théories vont dans le sens d’une influence positive du capital sur les performances bancaires en temps de crises.</a:t>
            </a:r>
          </a:p>
          <a:p>
            <a:r>
              <a:rPr lang="fr-FR" dirty="0"/>
              <a:t>Observations parfois contradictoire </a:t>
            </a:r>
          </a:p>
          <a:p>
            <a:r>
              <a:rPr lang="fr-FR" dirty="0"/>
              <a:t>Taille des banques et distinction des crises pas souvent prises en compte</a:t>
            </a:r>
          </a:p>
        </p:txBody>
      </p:sp>
    </p:spTree>
    <p:extLst>
      <p:ext uri="{BB962C8B-B14F-4D97-AF65-F5344CB8AC3E}">
        <p14:creationId xmlns:p14="http://schemas.microsoft.com/office/powerpoint/2010/main" val="8104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8E317-DDA2-4B84-9C20-E9E4707E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Théories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F3CD1-4A34-4638-8938-B50863E2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capital favorise les performances bancaires au travers de deux indicateurs:</a:t>
            </a:r>
          </a:p>
          <a:p>
            <a:pPr marL="0" indent="0">
              <a:buNone/>
            </a:pPr>
            <a:r>
              <a:rPr lang="fr-FR" dirty="0"/>
              <a:t>   -La probabilité de survie d’une banque</a:t>
            </a:r>
          </a:p>
          <a:p>
            <a:pPr marL="0" indent="0">
              <a:buNone/>
            </a:pPr>
            <a:r>
              <a:rPr lang="fr-FR" dirty="0"/>
              <a:t>   -Les parts de marché</a:t>
            </a:r>
          </a:p>
        </p:txBody>
      </p:sp>
    </p:spTree>
    <p:extLst>
      <p:ext uri="{BB962C8B-B14F-4D97-AF65-F5344CB8AC3E}">
        <p14:creationId xmlns:p14="http://schemas.microsoft.com/office/powerpoint/2010/main" val="29963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FECA8-3757-4AFC-AFE9-12E43923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3D30F-EEFC-4E82-9DFC-99DEC6D0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Observation sur les banques américaines entre 1984 et 2010</a:t>
            </a:r>
          </a:p>
          <a:p>
            <a:r>
              <a:rPr lang="fr-FR" dirty="0"/>
              <a:t>Séparation en fonction de la taille</a:t>
            </a:r>
          </a:p>
          <a:p>
            <a:r>
              <a:rPr lang="fr-FR" dirty="0"/>
              <a:t>Distinction des périodes de crises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A60D18-ECDA-445B-A1F9-657BBA93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3" y="4001294"/>
            <a:ext cx="12038427" cy="1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3C0BC-32CC-4DA8-96C5-1F728A67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D9151-7597-4447-AA67-3DC1AB6B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  <a:p>
            <a:r>
              <a:rPr lang="fr-FR" dirty="0"/>
              <a:t>Définition de variables de contrôle</a:t>
            </a:r>
          </a:p>
          <a:p>
            <a:r>
              <a:rPr lang="fr-FR" dirty="0"/>
              <a:t>Test de robustesse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3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19F97-46EC-491F-9908-749F799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717B0-31E3-48CB-BDDA-836CAA44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004"/>
          </a:xfrm>
        </p:spPr>
        <p:txBody>
          <a:bodyPr/>
          <a:lstStyle/>
          <a:p>
            <a:r>
              <a:rPr lang="fr-FR" dirty="0"/>
              <a:t>Influence positive du capital sur les chances de survie</a:t>
            </a:r>
          </a:p>
          <a:p>
            <a:r>
              <a:rPr lang="fr-FR" dirty="0"/>
              <a:t>En temps de crise bancaire pour les plus grosses banques et en tout temps pour les petites</a:t>
            </a:r>
          </a:p>
          <a:p>
            <a:r>
              <a:rPr lang="fr-FR" dirty="0"/>
              <a:t>Résultat similaires pour l’évolution des parts de marché</a:t>
            </a:r>
          </a:p>
          <a:p>
            <a:r>
              <a:rPr lang="fr-FR" dirty="0"/>
              <a:t>De manière général l’influence du capital est plus forte en période de crise bancaire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619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166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Compte rendu réunion 2</vt:lpstr>
      <vt:lpstr>Contexte</vt:lpstr>
      <vt:lpstr>Théories</vt:lpstr>
      <vt:lpstr>Méthodologie</vt:lpstr>
      <vt:lpstr>Méthodologie</vt:lpstr>
      <vt:lpstr>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roman ribeiro</dc:creator>
  <cp:lastModifiedBy>roman ribeiro</cp:lastModifiedBy>
  <cp:revision>9</cp:revision>
  <dcterms:created xsi:type="dcterms:W3CDTF">2021-05-12T06:36:16Z</dcterms:created>
  <dcterms:modified xsi:type="dcterms:W3CDTF">2021-05-12T08:04:30Z</dcterms:modified>
</cp:coreProperties>
</file>