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BBDBB-B6EF-4529-8130-FC06D07B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42DF05-879A-45E3-9BE2-831AB7FDE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38E77D-0429-4A3C-8B8A-FCFEA684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92EA-F99D-4222-840B-64519CC3F553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08455-E285-4084-81B4-2FBA797F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AB8209-DD3B-457A-A122-105DF23F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BAF8-DCB6-4799-9115-04C1E9A38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39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E3FC4-2E6C-4BA1-B8C3-58AA7E4D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7129E8-02E3-4358-B2FF-D954B8F6A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0729C2-DCC7-466D-9EBB-41330E09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92EA-F99D-4222-840B-64519CC3F553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FB7D66-1453-4823-B238-835A7001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295150-2FF8-42BB-8633-3F83304F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BAF8-DCB6-4799-9115-04C1E9A38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30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BA27A7-C56E-498C-9EE7-E3CBFAAE2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F62199-649C-4268-9F8C-3CD151DEE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BAB9CF-0691-40BC-A482-08AA0F42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92EA-F99D-4222-840B-64519CC3F553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C03BB-89D7-4BB5-B4E8-3036208F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8E5A55-9194-4A31-BDAA-0E1BF926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BAF8-DCB6-4799-9115-04C1E9A38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25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BEC5D-6176-463A-9997-A3FA4103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5A5768-2B93-4AB8-8089-2CC1E87E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0AC6A-3D09-4087-A533-CA744D55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92EA-F99D-4222-840B-64519CC3F553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4C41A5-F113-494E-83AE-0F1C89A3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7271A9-839F-4418-B8D5-8873EF95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BAF8-DCB6-4799-9115-04C1E9A38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31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DD01C-C495-46E0-8AD5-9B6D9CF9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36BB52-893B-44C7-8951-0366EEBC3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290D41-5702-49BB-9C26-A03F5621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92EA-F99D-4222-840B-64519CC3F553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69458-7F36-4665-9705-5AF88332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EBC6C0-49E5-406B-8C3C-8E05AF4F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BAF8-DCB6-4799-9115-04C1E9A38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90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2D4A4-343F-4A4D-9CED-695F810A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941A4-9D36-44EA-805F-93EC8E2D0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DD4FB-415D-442F-B81B-206C42803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7C87B-AC13-49D4-B1F9-FA0724D3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92EA-F99D-4222-840B-64519CC3F553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88619F-0D91-4642-B246-723163A3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32352E-21C8-4981-BF2C-9376FE9D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BAF8-DCB6-4799-9115-04C1E9A38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91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20B72-8547-4BE2-A1FF-A216B40A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F84EE8-4E3A-4180-8F5E-DE620006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970887-78C2-46CF-A71F-A04FB68C4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EA0299-D525-45A8-A0DC-21CBA5381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ABEDFB-0BB5-44A5-8FA9-E893E92CE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9361F3-3E28-410C-87D2-B6C0470C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92EA-F99D-4222-840B-64519CC3F553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F8846C-9735-467A-AA9E-13F089CB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D0E5B7-6F4F-4DC1-B88E-55DFC78C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BAF8-DCB6-4799-9115-04C1E9A38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3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764BE-C285-46EA-A379-96D2F52D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CF7752-4D1F-4348-91D4-E6AEC8EC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92EA-F99D-4222-840B-64519CC3F553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A10BF9-423B-4D7C-A912-26BD650F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C37F98-F53B-445C-8647-2C83F5B5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BAF8-DCB6-4799-9115-04C1E9A38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42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14B010-2E3B-4E29-B306-7E74154C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92EA-F99D-4222-840B-64519CC3F553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2EEEA3-637D-4C9D-ACFF-1A871D9F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E8C384-E94F-4CB8-9ED6-74E4376C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BAF8-DCB6-4799-9115-04C1E9A38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5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784B5-2EAB-4B41-BEB4-C857C8CC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21819-5B23-43A1-AEB7-41785F62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CF7B3D-A72B-4837-AB03-1C018FFBE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1F5936-1D30-40C8-BAE1-62E34068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92EA-F99D-4222-840B-64519CC3F553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F976D5-E48F-467D-9A78-DA99B20D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A6523B-75F4-41D9-AAED-78DD861A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BAF8-DCB6-4799-9115-04C1E9A38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21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CDD8E-391E-43DA-BC2C-6755FE82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5D3041-E330-4349-B423-482F3844E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DD68F5-ACC6-4E99-86B9-E7354AF12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AE8F3A-6442-4590-9CD0-D43D583A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92EA-F99D-4222-840B-64519CC3F553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3CC59-F8E5-43F9-A9E2-7E71A3B0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8B159D-CEA5-405E-939D-7BBE98A0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BAF8-DCB6-4799-9115-04C1E9A38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29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526C1D-D0C3-493E-A0BD-F8F3AF25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F93EFC-4437-4D1D-BBE2-D18E3137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664506-77F4-4047-B61A-8B76E7D32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E92EA-F99D-4222-840B-64519CC3F553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485493-25C8-4441-A0A9-F0EE4FDFB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B033F3-C3EA-41D6-9A13-5CDC8700D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BAF8-DCB6-4799-9115-04C1E9A38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97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04CC4D-9A43-4F20-9BB4-A6D3AAC67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fr-FR" sz="2000">
              <a:solidFill>
                <a:srgbClr val="080808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D471E0-827B-449C-8793-6AA529FD7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080808"/>
                </a:solidFill>
              </a:rPr>
              <a:t>Présentation 4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417952-1F7B-4F0D-95BC-A8DF31D0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/>
              <a:t>Solutions?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4E0AF-CF86-41F7-BF0C-8A42A9FF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fr-FR" sz="2000"/>
              <a:t>Ajuster le Learning rate et le nombre d’itération</a:t>
            </a:r>
          </a:p>
          <a:p>
            <a:r>
              <a:rPr lang="fr-FR" sz="2000"/>
              <a:t>Ajouter plus de variables d’entrée</a:t>
            </a:r>
          </a:p>
          <a:p>
            <a:r>
              <a:rPr lang="fr-FR" sz="2000"/>
              <a:t>Compenser les « trous » du dataset</a:t>
            </a:r>
          </a:p>
          <a:p>
            <a:r>
              <a:rPr lang="fr-FR" sz="2000"/>
              <a:t>Utilisé aussi les bilans de 1928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1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EF1376-1472-4CA7-99CF-A8B57D67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fr-FR" sz="3600"/>
              <a:t>Objectifs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B6EE0-4D82-44AB-9575-DB8F929C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fr-FR" sz="2000"/>
              <a:t>Implémenter une régression logistique similaire à celle utilisée dans le mémoire de Vilpoux</a:t>
            </a:r>
          </a:p>
          <a:p>
            <a:r>
              <a:rPr lang="fr-FR" sz="2000"/>
              <a:t>Faire varier la définition des ration de capital et de liquidité pour voir si on a des coefficient significatifs</a:t>
            </a:r>
          </a:p>
          <a:p>
            <a:r>
              <a:rPr lang="fr-FR" sz="2000"/>
              <a:t>Faire varier le model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5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60A6DB-C91B-4893-BAA4-8E290712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/>
              <a:t>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3A3EFB-72C4-424F-950B-1FD26E3B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fr-FR" sz="2000"/>
              <a:t>Version python : 3.9</a:t>
            </a:r>
          </a:p>
          <a:p>
            <a:r>
              <a:rPr lang="fr-FR" sz="2000"/>
              <a:t>Librairies:</a:t>
            </a:r>
          </a:p>
          <a:p>
            <a:pPr lvl="1"/>
            <a:r>
              <a:rPr lang="fr-FR" sz="2000"/>
              <a:t>Panda pour nettoyer le data-set</a:t>
            </a:r>
          </a:p>
          <a:p>
            <a:pPr lvl="1"/>
            <a:r>
              <a:rPr lang="fr-FR" sz="2000"/>
              <a:t>Numpy pour les calculs matriciels</a:t>
            </a:r>
          </a:p>
          <a:p>
            <a:pPr lvl="1"/>
            <a:r>
              <a:rPr lang="fr-FR" sz="2000"/>
              <a:t>Matplotlib pour afficher les résultats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EF529E-A4CC-4844-AEBE-A4D91527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Nettoyage des données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9617007-F6C5-4B71-921A-6AEA604CE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7682"/>
            <a:ext cx="10905066" cy="43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08C6FC-1DEF-41B3-8728-2EA30785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Création des inputs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E60F518-5B35-4813-84A8-DBD3FF5EB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00253"/>
            <a:ext cx="10905066" cy="35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4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94BDC-CEFD-4C08-9F47-408E11EE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Fonction d’activation et sa dérivée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626C46-A787-4BA0-A5CB-8BC5604D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713663"/>
            <a:ext cx="10905066" cy="23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4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9F2BE4-3C4F-49E2-994A-C0BE04BA5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553" y="1010127"/>
            <a:ext cx="6774893" cy="4837745"/>
          </a:xfr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BC70C4A-1B72-44A3-B079-CC96956885C4}"/>
              </a:ext>
            </a:extLst>
          </p:cNvPr>
          <p:cNvCxnSpPr/>
          <p:nvPr/>
        </p:nvCxnSpPr>
        <p:spPr>
          <a:xfrm flipV="1">
            <a:off x="1114425" y="1647825"/>
            <a:ext cx="1828800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82C12C-D8B3-4EE4-BECC-B0B5C126CC58}"/>
              </a:ext>
            </a:extLst>
          </p:cNvPr>
          <p:cNvSpPr/>
          <p:nvPr/>
        </p:nvSpPr>
        <p:spPr>
          <a:xfrm>
            <a:off x="2982897" y="1242874"/>
            <a:ext cx="4296792" cy="1509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81A5F-CF1E-46F1-B9FA-683E99E861BB}"/>
              </a:ext>
            </a:extLst>
          </p:cNvPr>
          <p:cNvSpPr/>
          <p:nvPr/>
        </p:nvSpPr>
        <p:spPr>
          <a:xfrm>
            <a:off x="3506680" y="3515557"/>
            <a:ext cx="5752730" cy="1722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4078AAE-8438-479D-89E4-0D9F118C360C}"/>
              </a:ext>
            </a:extLst>
          </p:cNvPr>
          <p:cNvCxnSpPr/>
          <p:nvPr/>
        </p:nvCxnSpPr>
        <p:spPr>
          <a:xfrm flipH="1">
            <a:off x="9117367" y="3429000"/>
            <a:ext cx="1491449" cy="6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E3831DC-8319-46AF-9DFE-413A78CE0B4C}"/>
              </a:ext>
            </a:extLst>
          </p:cNvPr>
          <p:cNvSpPr txBox="1"/>
          <p:nvPr/>
        </p:nvSpPr>
        <p:spPr>
          <a:xfrm>
            <a:off x="585926" y="2334827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Initialisation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5582DF-9AB6-4B5E-ACA0-1E91A395EDD2}"/>
              </a:ext>
            </a:extLst>
          </p:cNvPr>
          <p:cNvSpPr txBox="1"/>
          <p:nvPr/>
        </p:nvSpPr>
        <p:spPr>
          <a:xfrm>
            <a:off x="10697592" y="3429000"/>
            <a:ext cx="142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Forward</a:t>
            </a:r>
            <a:endParaRPr lang="fr-FR" dirty="0"/>
          </a:p>
          <a:p>
            <a:r>
              <a:rPr lang="fr-FR" dirty="0"/>
              <a:t>Propagation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2EE2351-F539-4367-9DC0-95BC3F088E7A}"/>
              </a:ext>
            </a:extLst>
          </p:cNvPr>
          <p:cNvCxnSpPr/>
          <p:nvPr/>
        </p:nvCxnSpPr>
        <p:spPr>
          <a:xfrm flipV="1">
            <a:off x="1260629" y="2086252"/>
            <a:ext cx="2352583" cy="243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D892F00-2006-429B-902E-B68E7060B768}"/>
              </a:ext>
            </a:extLst>
          </p:cNvPr>
          <p:cNvCxnSpPr/>
          <p:nvPr/>
        </p:nvCxnSpPr>
        <p:spPr>
          <a:xfrm flipV="1">
            <a:off x="1260629" y="3429000"/>
            <a:ext cx="3417903" cy="108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DC4F00AF-3977-4408-9EE1-0B9F6D7F81A6}"/>
              </a:ext>
            </a:extLst>
          </p:cNvPr>
          <p:cNvSpPr txBox="1"/>
          <p:nvPr/>
        </p:nvSpPr>
        <p:spPr>
          <a:xfrm>
            <a:off x="736847" y="4935984"/>
            <a:ext cx="12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Paramètres</a:t>
            </a:r>
          </a:p>
        </p:txBody>
      </p:sp>
    </p:spTree>
    <p:extLst>
      <p:ext uri="{BB962C8B-B14F-4D97-AF65-F5344CB8AC3E}">
        <p14:creationId xmlns:p14="http://schemas.microsoft.com/office/powerpoint/2010/main" val="234360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2F39F7-51E4-4080-9FF7-8841CDC7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Backward et gradient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DFF18BD-9793-4115-813B-C5BFFE022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27515"/>
            <a:ext cx="10905066" cy="34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4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DD60E7-94B4-4DB8-A2DC-96D09448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/>
              <a:t>Problèmes: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16DBAC-C01C-44D6-B6E8-A69331E5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fr-FR" sz="2000"/>
              <a:t>Problème de .dll avec pyplot</a:t>
            </a:r>
          </a:p>
          <a:p>
            <a:r>
              <a:rPr lang="fr-FR" sz="2000"/>
              <a:t>Les paramètres optimaux sont trop dépendants des paramètres initiaux et du split du set</a:t>
            </a:r>
          </a:p>
          <a:p>
            <a:r>
              <a:rPr lang="fr-FR" sz="2000"/>
              <a:t>Le nettoyage du dataframe semble incorrect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3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135</Words>
  <Application>Microsoft Office PowerPoint</Application>
  <PresentationFormat>Grand écran</PresentationFormat>
  <Paragraphs>28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4</vt:lpstr>
      <vt:lpstr>Objectifs</vt:lpstr>
      <vt:lpstr>Méthode</vt:lpstr>
      <vt:lpstr>Nettoyage des données</vt:lpstr>
      <vt:lpstr>Création des inputs</vt:lpstr>
      <vt:lpstr>Fonction d’activation et sa dérivée</vt:lpstr>
      <vt:lpstr>Présentation PowerPoint</vt:lpstr>
      <vt:lpstr>Backward et gradient</vt:lpstr>
      <vt:lpstr>Problèmes:</vt:lpstr>
      <vt:lpstr>Solutions?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4</dc:title>
  <dc:creator>roman ribeiro</dc:creator>
  <cp:lastModifiedBy>roman ribeiro</cp:lastModifiedBy>
  <cp:revision>5</cp:revision>
  <dcterms:created xsi:type="dcterms:W3CDTF">2021-06-23T05:06:51Z</dcterms:created>
  <dcterms:modified xsi:type="dcterms:W3CDTF">2021-06-23T05:53:58Z</dcterms:modified>
</cp:coreProperties>
</file>