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02B016-A685-428F-A491-8743095DF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76A91C-0FCE-43FC-B0B1-B0573F51B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FEA195-8DC1-4639-B962-1B317898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4BBC-4BC4-4A75-91ED-FBC8D18CD2A2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C0D923-D202-4C0F-929B-2698C5F36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14F738-C537-4B68-9CCB-08FF4F66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1996-C555-4170-947D-76DBC979D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60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4C99D3-F5F5-4875-A71B-5F1DB1181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DD407F-4D1E-4A73-8298-DDA4798D2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21D657-630F-40AE-AAAE-1B90E60A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4BBC-4BC4-4A75-91ED-FBC8D18CD2A2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DE409E-9891-43D7-A694-9E4EC8C4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F04956-ED28-4E46-AFB4-272977DF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1996-C555-4170-947D-76DBC979D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38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26BA18-5C96-4508-9832-90055AA14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59341B-703E-44F1-A4D9-3996243FA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45E237-3AC3-4665-96BD-CF2E5C082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4BBC-4BC4-4A75-91ED-FBC8D18CD2A2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28D365-491D-4547-B224-EDECC547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7DB716-D99A-46B1-9A75-90070FF9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1996-C555-4170-947D-76DBC979D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96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17C5F8-004A-4549-AF0A-2EA76DA9D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16461D-CAA6-43F1-AEE4-A9804DE70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4B846E-2EA4-4818-897F-9EFC99CAD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4BBC-4BC4-4A75-91ED-FBC8D18CD2A2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CDCF80-0B6D-4818-86B2-16910416D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25F315-3FB5-4258-809C-4CC8CF2A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1996-C555-4170-947D-76DBC979D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44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4CC928-4143-44B2-A6E5-BCFCC422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B3EB74-8385-40BA-A4E3-1E246122B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4795EE-A040-4BEA-9D6C-C0DC2247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4BBC-4BC4-4A75-91ED-FBC8D18CD2A2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BD4727-5EC0-461D-9EC7-A091D95A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F30734-A75B-47CC-AEDD-DAFF9198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1996-C555-4170-947D-76DBC979D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12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58636A-0385-4110-B7B5-4B8E3C96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21C460-F96D-49D0-A37B-2C0ABCA62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710BCD-6810-43AA-9062-F5F1A69BF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7916D4-4559-4808-A9CD-C2806AA6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4BBC-4BC4-4A75-91ED-FBC8D18CD2A2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854C5C-4C40-4C5E-BE86-CB92BCE4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BF6C96-FFA7-48E4-9F77-54F38E30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1996-C555-4170-947D-76DBC979D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11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D875B-5218-4D84-BC6C-C50D80C8F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DB0F94-1768-46A9-97C0-A5F472559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1B7EB0-F4A6-4BB6-84AE-BAC52DB45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2D9EB91-6464-4FA6-9983-CDFEC7534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7971D47-AB48-4900-B4D4-F47D3FCA0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226FE7-D2F0-4D15-9FE1-1244BB9E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4BBC-4BC4-4A75-91ED-FBC8D18CD2A2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44FD7AB-9FBC-4C3E-8C5E-1B8A5C11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13621F3-81F6-4764-8DBE-23C62CE7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1996-C555-4170-947D-76DBC979D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98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9C52E9-2590-4D69-B154-68BBFB17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F333CFA-F5C4-46CD-910E-4B04105E0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4BBC-4BC4-4A75-91ED-FBC8D18CD2A2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D1CE98F-1F4F-46A0-8D44-B8117DACE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C4E2FD-FB65-4C56-9D26-6E3673B3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1996-C555-4170-947D-76DBC979D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64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EA41FBD-3664-4C01-B5D7-1FEE2375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4BBC-4BC4-4A75-91ED-FBC8D18CD2A2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DBC6009-908E-4198-9390-8A32CCF0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837EE3-D0D3-419D-9B6D-DDAAB076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1996-C555-4170-947D-76DBC979D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70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88B4D0-D892-402B-A861-9F1F66D92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6C79E0-F83D-4D22-A004-EF85D7E57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41567C-E73E-41BE-952A-D1B8D3341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40CF08-DB8A-4C74-9427-C4F6B274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4BBC-4BC4-4A75-91ED-FBC8D18CD2A2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097DD3-225F-42A7-A264-0DEE67D7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692815-277B-410F-94DC-8DCA8768D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1996-C555-4170-947D-76DBC979D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74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5C2A1-0D07-41C1-94D1-6E23B5AC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73CBDDF-CC81-4786-83E6-1C6DCF40D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60F5EA-274A-41E5-9330-4B4E620DD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BB9D8D-3F3A-4DAF-B76E-226ECB1B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4BBC-4BC4-4A75-91ED-FBC8D18CD2A2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881C3D-7364-45D3-94F6-C54DAC45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C369CD-0755-4D2F-B842-2304B15E1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1996-C555-4170-947D-76DBC979D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64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FDED063-ADBA-499E-A251-C83B819B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45335F-1C92-4901-BF75-8EA2051E9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0664A7-781C-4A09-860C-B0695FCD3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64BBC-4BC4-4A75-91ED-FBC8D18CD2A2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819AC0-AC3C-42A0-B4E4-666679CA5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1F9B14-18F9-4785-A365-00839B237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01996-C555-4170-947D-76DBC979D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0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41B90D-E1D9-4951-97A3-B2F3777C3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fr-FR" dirty="0"/>
              <a:t>Réunion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0370FD-8C78-4B03-AA1C-3D28E6040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62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FD7032-FA9B-4668-895E-DDA48E5F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rgbClr val="FFFFFF"/>
                </a:solidFill>
              </a:rPr>
              <a:t>Méthode : Etablir les ratios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78A5B45-6068-4A60-9DCF-8A26277A5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Liquidity ratio 1 = (cash + commercial portfolio) / total assets</a:t>
            </a:r>
          </a:p>
          <a:p>
            <a:r>
              <a:rPr lang="en-US" sz="1600" dirty="0"/>
              <a:t>Liquidity ratio 2 = total deposits / total assets</a:t>
            </a:r>
          </a:p>
          <a:p>
            <a:r>
              <a:rPr lang="en-US" sz="1600" dirty="0"/>
              <a:t>Liquidity ratio 3 = short term credit / total assets</a:t>
            </a:r>
          </a:p>
          <a:p>
            <a:endParaRPr lang="en-US" sz="1600" dirty="0"/>
          </a:p>
        </p:txBody>
      </p:sp>
      <p:pic>
        <p:nvPicPr>
          <p:cNvPr id="5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20EFBA31-709D-4EE3-80D8-D6A1D8577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753" y="952500"/>
            <a:ext cx="6656421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3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25427-D96F-4C20-B13A-5D1472C3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: Etablir les séries temporelles</a:t>
            </a:r>
          </a:p>
        </p:txBody>
      </p:sp>
      <p:pic>
        <p:nvPicPr>
          <p:cNvPr id="5" name="Espace réservé du contenu 4" descr="Une image contenant texte, mots croisés&#10;&#10;Description générée automatiquement">
            <a:extLst>
              <a:ext uri="{FF2B5EF4-FFF2-40B4-BE49-F238E27FC236}">
                <a16:creationId xmlns:a16="http://schemas.microsoft.com/office/drawing/2014/main" id="{C8CC90C0-E93B-4FB2-A91C-1B942FEB8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22" y="3612060"/>
            <a:ext cx="9129551" cy="1089754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8ED8A1D-95E7-481D-AD7D-8AAC33BF5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48" y="1936822"/>
            <a:ext cx="11274903" cy="65679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83E1C32-F13B-467F-8EB1-7C93E234F00B}"/>
              </a:ext>
            </a:extLst>
          </p:cNvPr>
          <p:cNvSpPr txBox="1"/>
          <p:nvPr/>
        </p:nvSpPr>
        <p:spPr>
          <a:xfrm>
            <a:off x="5417731" y="2937497"/>
            <a:ext cx="294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Avec i=6</a:t>
            </a:r>
          </a:p>
        </p:txBody>
      </p:sp>
    </p:spTree>
    <p:extLst>
      <p:ext uri="{BB962C8B-B14F-4D97-AF65-F5344CB8AC3E}">
        <p14:creationId xmlns:p14="http://schemas.microsoft.com/office/powerpoint/2010/main" val="196221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2ABB19-A6DB-4F2C-9506-5C9E3F7A3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Chercher les hyperparamètres optimaux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C862DDE-A6A6-4865-8EBD-F0319E62D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849206"/>
            <a:ext cx="11548872" cy="115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EB2A82-B6BD-42C3-A4AC-D93567E18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Récupérer les performances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829C650-910C-4825-9B1F-D79F23778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360399"/>
            <a:ext cx="6780700" cy="413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8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6FBDFC-5660-4540-9CEC-844C6C14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fr-FR" sz="2800" dirty="0"/>
              <a:t>Résultats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F0E1419-5268-424B-A0BB-141D827B0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64" y="7317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Avec size=3</a:t>
            </a:r>
          </a:p>
          <a:p>
            <a:r>
              <a:rPr lang="en-US" sz="1800" dirty="0"/>
              <a:t>Liquidity ratio 1 = (cash + commercial portfolio) / total assets</a:t>
            </a:r>
          </a:p>
          <a:p>
            <a:r>
              <a:rPr lang="en-US" sz="1800" dirty="0"/>
              <a:t>Liquidity ratio 2 = total deposits / total assets</a:t>
            </a:r>
          </a:p>
          <a:p>
            <a:r>
              <a:rPr lang="en-US" sz="1800" dirty="0"/>
              <a:t>Liquidity ratio 3 = short term credit / total assets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41475EA-473F-40AC-9DA5-ADD0932F7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69" y="2606462"/>
            <a:ext cx="3284478" cy="363931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2B8548B-DF6E-479F-9063-09954A393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934" y="2606462"/>
            <a:ext cx="3509777" cy="363931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D38E056-B8BE-484A-81F6-EDB0F4F723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15" y="2652028"/>
            <a:ext cx="3584448" cy="354818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665C479-5C5A-410C-BF62-48B65E7C7514}"/>
              </a:ext>
            </a:extLst>
          </p:cNvPr>
          <p:cNvSpPr txBox="1"/>
          <p:nvPr/>
        </p:nvSpPr>
        <p:spPr>
          <a:xfrm>
            <a:off x="1863625" y="6289903"/>
            <a:ext cx="48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815ABD9-E3EF-4588-A0FF-24CD31C4CD5A}"/>
              </a:ext>
            </a:extLst>
          </p:cNvPr>
          <p:cNvSpPr txBox="1"/>
          <p:nvPr/>
        </p:nvSpPr>
        <p:spPr>
          <a:xfrm>
            <a:off x="5741416" y="628990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526A61B-6B78-41B4-AA0B-065D7BD023BE}"/>
              </a:ext>
            </a:extLst>
          </p:cNvPr>
          <p:cNvSpPr txBox="1"/>
          <p:nvPr/>
        </p:nvSpPr>
        <p:spPr>
          <a:xfrm>
            <a:off x="9575055" y="6258981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l3</a:t>
            </a:r>
          </a:p>
        </p:txBody>
      </p:sp>
    </p:spTree>
    <p:extLst>
      <p:ext uri="{BB962C8B-B14F-4D97-AF65-F5344CB8AC3E}">
        <p14:creationId xmlns:p14="http://schemas.microsoft.com/office/powerpoint/2010/main" val="422846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243801-4D1E-4A5B-8250-5E428BFB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Avec size = 6 et liquidity ratio 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C55F5BA-E762-4EF6-A7BD-7EC46538467E}"/>
              </a:ext>
            </a:extLst>
          </p:cNvPr>
          <p:cNvSpPr txBox="1"/>
          <p:nvPr/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-  `best recall` mais toujours une faible precison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- Il me semble plus judicieux de prendre le recall en compte dans une optique préventive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- Cash + commercial portfolio est le plus précis des ratios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D3AAECE-8EB8-4BFB-8D43-62C4BA65F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77" y="952500"/>
            <a:ext cx="3670772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5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13CB1A6-FF54-4F22-B6D4-CBC0BA8CF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Short term upgrades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E97701-F8E4-4036-A9A2-3376F9FAE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fr-FR" dirty="0"/>
              <a:t>Ajout des variables de contrôles</a:t>
            </a:r>
          </a:p>
          <a:p>
            <a:r>
              <a:rPr lang="fr-FR" dirty="0"/>
              <a:t>Modifier le seuil de décision</a:t>
            </a:r>
          </a:p>
          <a:p>
            <a:r>
              <a:rPr lang="fr-FR" dirty="0"/>
              <a:t>Multi-classification</a:t>
            </a:r>
          </a:p>
          <a:p>
            <a:r>
              <a:rPr lang="fr-FR" dirty="0"/>
              <a:t>Introduire les séries trop petites</a:t>
            </a:r>
          </a:p>
        </p:txBody>
      </p:sp>
    </p:spTree>
    <p:extLst>
      <p:ext uri="{BB962C8B-B14F-4D97-AF65-F5344CB8AC3E}">
        <p14:creationId xmlns:p14="http://schemas.microsoft.com/office/powerpoint/2010/main" val="42429963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159</Words>
  <Application>Microsoft Office PowerPoint</Application>
  <PresentationFormat>Grand écran</PresentationFormat>
  <Paragraphs>26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Réunion</vt:lpstr>
      <vt:lpstr>Méthode : Etablir les ratios</vt:lpstr>
      <vt:lpstr>Méthode : Etablir les séries temporelles</vt:lpstr>
      <vt:lpstr>Chercher les hyperparamètres optimaux</vt:lpstr>
      <vt:lpstr>Récupérer les performances</vt:lpstr>
      <vt:lpstr>Résultats</vt:lpstr>
      <vt:lpstr>Avec size = 6 et liquidity ratio 1</vt:lpstr>
      <vt:lpstr>Short term upgrades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</dc:title>
  <dc:creator>roman ribeiro</dc:creator>
  <cp:lastModifiedBy>roman ribeiro</cp:lastModifiedBy>
  <cp:revision>1</cp:revision>
  <dcterms:created xsi:type="dcterms:W3CDTF">2021-08-24T06:57:09Z</dcterms:created>
  <dcterms:modified xsi:type="dcterms:W3CDTF">2021-08-24T07:34:41Z</dcterms:modified>
</cp:coreProperties>
</file>