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3" r:id="rId2"/>
    <p:sldId id="309" r:id="rId3"/>
    <p:sldId id="320" r:id="rId4"/>
    <p:sldId id="319" r:id="rId5"/>
    <p:sldId id="317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4" autoAdjust="0"/>
    <p:restoredTop sz="78293" autoAdjust="0"/>
  </p:normalViewPr>
  <p:slideViewPr>
    <p:cSldViewPr>
      <p:cViewPr varScale="1">
        <p:scale>
          <a:sx n="76" d="100"/>
          <a:sy n="76" d="100"/>
        </p:scale>
        <p:origin x="124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2BA2E-AA59-4859-A8A9-07AC79FAA4D2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24273-50AC-4A05-AA66-D8C0FAA755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166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5316-42B0-4E62-A290-636DE08DD0AF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C0C7-0DD1-4F6E-8F7E-F0C55AA5E0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77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5316-42B0-4E62-A290-636DE08DD0AF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C0C7-0DD1-4F6E-8F7E-F0C55AA5E0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50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5316-42B0-4E62-A290-636DE08DD0AF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C0C7-0DD1-4F6E-8F7E-F0C55AA5E0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528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18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48464" y="6608387"/>
            <a:ext cx="3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73ED6-4A69-4FA8-8A09-51FC87ACF5D8}" type="slidenum">
              <a:rPr lang="zh-CN" altLang="en-US" sz="1200" b="1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pPr algn="r"/>
              <a:t>‹#›</a:t>
            </a:fld>
            <a:endParaRPr lang="zh-CN" altLang="en-US" sz="1200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5316-42B0-4E62-A290-636DE08DD0AF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C0C7-0DD1-4F6E-8F7E-F0C55AA5E0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30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5316-42B0-4E62-A290-636DE08DD0AF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C0C7-0DD1-4F6E-8F7E-F0C55AA5E0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81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5316-42B0-4E62-A290-636DE08DD0AF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C0C7-0DD1-4F6E-8F7E-F0C55AA5E0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23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5316-42B0-4E62-A290-636DE08DD0AF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C0C7-0DD1-4F6E-8F7E-F0C55AA5E0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06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5316-42B0-4E62-A290-636DE08DD0AF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C0C7-0DD1-4F6E-8F7E-F0C55AA5E0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50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5316-42B0-4E62-A290-636DE08DD0AF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C0C7-0DD1-4F6E-8F7E-F0C55AA5E0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34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5316-42B0-4E62-A290-636DE08DD0AF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C0C7-0DD1-4F6E-8F7E-F0C55AA5E0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08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5316-42B0-4E62-A290-636DE08DD0AF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C0C7-0DD1-4F6E-8F7E-F0C55AA5E0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81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F5316-42B0-4E62-A290-636DE08DD0AF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1C0C7-0DD1-4F6E-8F7E-F0C55AA5E0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00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6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1988840"/>
            <a:ext cx="68407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/>
              <a:t>集团互联网电视产品开发及运营支撑</a:t>
            </a:r>
            <a:r>
              <a:rPr lang="zh-CN" altLang="zh-CN" sz="4000" dirty="0" smtClean="0"/>
              <a:t>方案</a:t>
            </a:r>
            <a:r>
              <a:rPr lang="zh-CN" altLang="en-US" sz="4000" dirty="0" smtClean="0"/>
              <a:t>汇报</a:t>
            </a:r>
            <a:endParaRPr lang="zh-CN" altLang="en-US" sz="4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42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8382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平台功能视图</a:t>
            </a:r>
            <a:endParaRPr lang="zh-CN" altLang="en-US" sz="2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38039"/>
            <a:ext cx="5382260" cy="4467225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5292080" y="72083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支持面向行业的互联网电视功能特性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36096" y="1152878"/>
            <a:ext cx="302433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集团客户视角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集团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LOGO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及背景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集团客户身份展示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集团专属推荐位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集团专区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专栏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企业开机前导页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企业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APP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加载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企业消息广播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89764" y="1152878"/>
            <a:ext cx="3546732" cy="216024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495128" y="3375834"/>
            <a:ext cx="3546732" cy="159346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462930" y="3418805"/>
            <a:ext cx="358429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企业运营视角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集团屏幕设置（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LOGO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、背景）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集团专属推荐位管理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集团专区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专栏管理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企业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APP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管理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企业消息管理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00492" y="5037411"/>
            <a:ext cx="3546732" cy="159346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483063" y="506221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系统支撑视角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69858" y="5366369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集团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屏幕分发支撑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集团客户订购支撑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集团客户计费支撑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企业系统对接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654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83820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工作量、排期及成本预估</a:t>
            </a:r>
            <a:endParaRPr lang="zh-CN" altLang="en-US" sz="2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137" y="881613"/>
            <a:ext cx="470674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/>
          <p:cNvCxnSpPr/>
          <p:nvPr/>
        </p:nvCxnSpPr>
        <p:spPr>
          <a:xfrm flipV="1">
            <a:off x="467544" y="2996952"/>
            <a:ext cx="7920880" cy="1"/>
          </a:xfrm>
          <a:prstGeom prst="line">
            <a:avLst/>
          </a:prstGeom>
          <a:ln w="22225">
            <a:solidFill>
              <a:srgbClr val="FD877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47864" y="3090446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/>
              <a:t>项目总体计划及排期</a:t>
            </a:r>
            <a:endParaRPr lang="zh-CN" altLang="en-US" sz="16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429000"/>
            <a:ext cx="578167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673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8382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项目方案实施方式</a:t>
            </a:r>
            <a:endParaRPr lang="zh-CN" altLang="en-US" sz="2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520" y="764704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方式一：以江苏家开二期项目方式进行实施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520" y="328498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方式二：重新立项，以独立项目方式进行实施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7261" y="1313182"/>
            <a:ext cx="7545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以当前江苏家开平台为基础，进行功能扩容，支撑集团客户使用；该方式避免了底层功能重复实施，项目实现周期较短，节约项目成本；通过原有项目团队新增投入，减少项目初期磨合过程，提升项目实施效率，提高项目质量；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3528" y="1268760"/>
            <a:ext cx="74168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67261" y="3789040"/>
            <a:ext cx="74168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01691" y="3876959"/>
            <a:ext cx="7545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通过公开招标方式，引入竞争机制，实施项目建设；基础功能可通过与家开平台对接实现，对当前平台稳定可能造成影响；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80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9912" y="230186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华文细黑" panose="02010600040101010101" pitchFamily="2" charset="-122"/>
                <a:ea typeface="华文细黑" panose="02010600040101010101" pitchFamily="2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965683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2607</TotalTime>
  <Words>231</Words>
  <Application>Microsoft Office PowerPoint</Application>
  <PresentationFormat>全屏显示(4:3)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华文楷体</vt:lpstr>
      <vt:lpstr>华文细黑</vt:lpstr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CMCC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fengxin</dc:creator>
  <cp:lastModifiedBy>fengxin</cp:lastModifiedBy>
  <cp:revision>343</cp:revision>
  <dcterms:created xsi:type="dcterms:W3CDTF">2015-03-06T08:41:36Z</dcterms:created>
  <dcterms:modified xsi:type="dcterms:W3CDTF">2017-03-28T06:44:36Z</dcterms:modified>
</cp:coreProperties>
</file>