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64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39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17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1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7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3163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pix2Answer: 识别图像中的数学公式并计算结果</a:t>
            </a:r>
            <a:endParaRPr lang="en-US" sz="6036" dirty="0"/>
          </a:p>
        </p:txBody>
      </p:sp>
      <p:sp>
        <p:nvSpPr>
          <p:cNvPr id="6" name="Shape 2"/>
          <p:cNvSpPr/>
          <p:nvPr/>
        </p:nvSpPr>
        <p:spPr>
          <a:xfrm>
            <a:off x="6319599" y="554093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219" y="5548551"/>
            <a:ext cx="340162" cy="34016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786086" y="5524262"/>
            <a:ext cx="126718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by 天爽 邱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</p:spTree>
    <p:extLst>
      <p:ext uri="{BB962C8B-B14F-4D97-AF65-F5344CB8AC3E}">
        <p14:creationId xmlns:p14="http://schemas.microsoft.com/office/powerpoint/2010/main" val="296995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项目挑战与解决方案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数学公式识别的准确性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使用预训练的 pix2tex 模型，提高识别准确性。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962043"/>
            <a:ext cx="31053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LaTeX 公式转换的准确性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使用 latex2sympy2 库，确保 LaTeX 公式转换的准确性。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305431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图形界面设计与用户体验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通过多次迭代和用户反馈，优化 GUI 设计。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241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30637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未来计划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4202430"/>
            <a:ext cx="10554414" cy="963454"/>
          </a:xfrm>
          <a:prstGeom prst="roundRect">
            <a:avLst>
              <a:gd name="adj" fmla="val 1037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4210050"/>
            <a:ext cx="10538103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8855" y="4350901"/>
            <a:ext cx="306419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增加更多数学公式的支持和复杂计算功能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785009" y="4350901"/>
            <a:ext cx="306038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优化图像处理速度和识别准确率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97353" y="4350901"/>
            <a:ext cx="306419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提升 GUI 界面的用户体验，增加更多交互功能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241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30637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zh-CN" alt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小组分工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4202430"/>
            <a:ext cx="10554414" cy="963454"/>
          </a:xfrm>
          <a:prstGeom prst="roundRect">
            <a:avLst>
              <a:gd name="adj" fmla="val 1037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4210050"/>
            <a:ext cx="10538103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8855" y="4350901"/>
            <a:ext cx="306419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785009" y="4350901"/>
            <a:ext cx="306038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97353" y="4350901"/>
            <a:ext cx="306419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58000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8740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项目概述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3115032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pix2Answer 是一个大学生小组作业项目，旨在识别图片中的数学公式并计算结果。项目主要使用了 pix2tex、latex2sympy2 和 matplotlib 等库，并基于 tkinter 创建了图形用户界面。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319599" y="444805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项目背景</a:t>
            </a:r>
            <a:endParaRPr lang="en-US" sz="4374" dirty="0"/>
          </a:p>
        </p:txBody>
      </p:sp>
      <p:sp>
        <p:nvSpPr>
          <p:cNvPr id="8" name="Text 4"/>
          <p:cNvSpPr/>
          <p:nvPr/>
        </p:nvSpPr>
        <p:spPr>
          <a:xfrm>
            <a:off x="6319599" y="5475684"/>
            <a:ext cx="74776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项目旨在协助大学生完成高数计算类题目，辅助学习。通过图像识别和公式计算，学生可以更加便捷地处理复杂的数学问题，提高学习效率。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639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项目目标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25254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7778" y="3294221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252549"/>
            <a:ext cx="33319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实现图像中的数学公式识别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732967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使用 pix2tex 库进行公式识别，将图片中的数学公式转化为 LaTeX 代码。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25254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1543" y="3294221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252549"/>
            <a:ext cx="42887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将识别到的公式转换为 LaTeX 代码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732967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使用 latex2sympy2 库，将识别到的 LaTeX 代码进行进一步处理和计算。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8715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3965" y="4913233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4871561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对 LaTeX 公式进行计算，并生成相应的结果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699165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通过 sympy 库对 LaTeX 公式进行计算，生成数学计算结果。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8715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66065" y="4913233"/>
            <a:ext cx="22038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4871561"/>
            <a:ext cx="305431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提供用户友好的图形界面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351978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使用 tkinter 库创建直观的用户界面，用户可以轻松上传图片、查看识别结果和计算结果。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14038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项目作者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390180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JingWangBo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4558307" y="2390180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TorryQ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6156628" y="2390180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YorkyifanWei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8502345" y="2390180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ZhouGenFa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037993" y="329279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技术栈</a:t>
            </a:r>
            <a:endParaRPr lang="en-US" sz="4374" dirty="0"/>
          </a:p>
        </p:txBody>
      </p:sp>
      <p:sp>
        <p:nvSpPr>
          <p:cNvPr id="10" name="Shape 7"/>
          <p:cNvSpPr/>
          <p:nvPr/>
        </p:nvSpPr>
        <p:spPr>
          <a:xfrm>
            <a:off x="2037993" y="4320421"/>
            <a:ext cx="5166122" cy="1273254"/>
          </a:xfrm>
          <a:prstGeom prst="roundRect">
            <a:avLst>
              <a:gd name="adj" fmla="val 7853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2267783" y="45502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2267783" y="5030629"/>
            <a:ext cx="4706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编程语言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26285" y="4320421"/>
            <a:ext cx="5166122" cy="1273254"/>
          </a:xfrm>
          <a:prstGeom prst="roundRect">
            <a:avLst>
              <a:gd name="adj" fmla="val 7853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656076" y="45502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PIL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7656076" y="5030629"/>
            <a:ext cx="4706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图像处理库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2037993" y="5815846"/>
            <a:ext cx="5166122" cy="1273254"/>
          </a:xfrm>
          <a:prstGeom prst="roundRect">
            <a:avLst>
              <a:gd name="adj" fmla="val 7853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2267783" y="604563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pix2tex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2267783" y="6526054"/>
            <a:ext cx="4706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数学公式识别库</a:t>
            </a:r>
            <a:endParaRPr lang="en-US" sz="1750" dirty="0"/>
          </a:p>
        </p:txBody>
      </p:sp>
      <p:sp>
        <p:nvSpPr>
          <p:cNvPr id="19" name="Shape 16"/>
          <p:cNvSpPr/>
          <p:nvPr/>
        </p:nvSpPr>
        <p:spPr>
          <a:xfrm>
            <a:off x="7426285" y="5815846"/>
            <a:ext cx="5166122" cy="1273254"/>
          </a:xfrm>
          <a:prstGeom prst="roundRect">
            <a:avLst>
              <a:gd name="adj" fmla="val 7853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7656076" y="604563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latex2sympy2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7656076" y="6526054"/>
            <a:ext cx="4706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LaTeX 公式转换库</a:t>
            </a:r>
            <a:endParaRPr lang="en-US" sz="175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7F0FD8-F2DA-4EBE-8570-63974A948A8E}"/>
              </a:ext>
            </a:extLst>
          </p:cNvPr>
          <p:cNvSpPr txBox="1"/>
          <p:nvPr/>
        </p:nvSpPr>
        <p:spPr>
          <a:xfrm>
            <a:off x="10525016" y="2349323"/>
            <a:ext cx="1717137" cy="428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87" dirty="0" err="1">
                <a:solidFill>
                  <a:srgbClr val="F2F0F4"/>
                </a:solidFill>
                <a:latin typeface="Montserrat" pitchFamily="34" charset="0"/>
              </a:rPr>
              <a:t>ZhangXian</a:t>
            </a:r>
            <a:endParaRPr lang="zh-CN" altLang="en-US" sz="2187" dirty="0">
              <a:solidFill>
                <a:srgbClr val="F2F0F4"/>
              </a:solidFill>
              <a:latin typeface="Montserrat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39862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系统架构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4684157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6" name="Shape 3"/>
          <p:cNvSpPr/>
          <p:nvPr/>
        </p:nvSpPr>
        <p:spPr>
          <a:xfrm>
            <a:off x="4059972" y="3906619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7" name="Shape 4"/>
          <p:cNvSpPr/>
          <p:nvPr/>
        </p:nvSpPr>
        <p:spPr>
          <a:xfrm>
            <a:off x="3832265" y="44341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022050" y="4475857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693432" y="28705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图像处理模块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260163" y="3351014"/>
            <a:ext cx="364402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负责图像上传和预处理。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15241" y="4684097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2" name="Shape 9"/>
          <p:cNvSpPr/>
          <p:nvPr/>
        </p:nvSpPr>
        <p:spPr>
          <a:xfrm>
            <a:off x="5987534" y="44341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142792" y="4475857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4848701" y="56840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LaTeX 公式识别模块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4415433" y="6164461"/>
            <a:ext cx="364414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使用 pix2tex 库识别图像中的数学公式。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8370510" y="3906619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7" name="Shape 14"/>
          <p:cNvSpPr/>
          <p:nvPr/>
        </p:nvSpPr>
        <p:spPr>
          <a:xfrm>
            <a:off x="8142803" y="44341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8298775" y="4475857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7003971" y="2537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LaTeX 公式转换模块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6570702" y="3017758"/>
            <a:ext cx="364414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使用 latex2sympy2 库将 LaTeX 公式转换为可计算的形式。</a:t>
            </a:r>
            <a:endParaRPr lang="en-US" sz="1750" dirty="0"/>
          </a:p>
        </p:txBody>
      </p:sp>
      <p:sp>
        <p:nvSpPr>
          <p:cNvPr id="21" name="Shape 18"/>
          <p:cNvSpPr/>
          <p:nvPr/>
        </p:nvSpPr>
        <p:spPr>
          <a:xfrm>
            <a:off x="10525899" y="4684097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22" name="Shape 19"/>
          <p:cNvSpPr/>
          <p:nvPr/>
        </p:nvSpPr>
        <p:spPr>
          <a:xfrm>
            <a:off x="10298192" y="44341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10437971" y="4475857"/>
            <a:ext cx="22038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1"/>
          <p:cNvSpPr/>
          <p:nvPr/>
        </p:nvSpPr>
        <p:spPr>
          <a:xfrm>
            <a:off x="9159359" y="56840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图形界面模块</a:t>
            </a:r>
            <a:endParaRPr lang="en-US" sz="2187" dirty="0"/>
          </a:p>
        </p:txBody>
      </p:sp>
      <p:sp>
        <p:nvSpPr>
          <p:cNvPr id="25" name="Text 22"/>
          <p:cNvSpPr/>
          <p:nvPr/>
        </p:nvSpPr>
        <p:spPr>
          <a:xfrm>
            <a:off x="8726091" y="6164461"/>
            <a:ext cx="364414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使用 tkinter 库创建用户友好的图形界面。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2784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功能展示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66561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1963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图片上传与预览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676769"/>
            <a:ext cx="4706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用户可以上传图片，预览上传的图片内容。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966561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196352"/>
            <a:ext cx="28277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LaTeX 公式识别与显示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676769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系统自动识别图片中的数学公式，并显示识别结果。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计算结果展示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系统对识别到的公式进行计算，并展示计算结果。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生成结果图像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将计算结果生成图像，方便用户查看和使用。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</p:spTree>
    <p:extLst>
      <p:ext uri="{BB962C8B-B14F-4D97-AF65-F5344CB8AC3E}">
        <p14:creationId xmlns:p14="http://schemas.microsoft.com/office/powerpoint/2010/main" val="52622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</p:spTree>
    <p:extLst>
      <p:ext uri="{BB962C8B-B14F-4D97-AF65-F5344CB8AC3E}">
        <p14:creationId xmlns:p14="http://schemas.microsoft.com/office/powerpoint/2010/main" val="222329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</p:spTree>
    <p:extLst>
      <p:ext uri="{BB962C8B-B14F-4D97-AF65-F5344CB8AC3E}">
        <p14:creationId xmlns:p14="http://schemas.microsoft.com/office/powerpoint/2010/main" val="99648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195</Words>
  <Application>Microsoft Office PowerPoint</Application>
  <PresentationFormat>自定义</PresentationFormat>
  <Paragraphs>81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Heebo</vt:lpstr>
      <vt:lpstr>Montserrat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qaz908205689@126.com</cp:lastModifiedBy>
  <cp:revision>3</cp:revision>
  <dcterms:created xsi:type="dcterms:W3CDTF">2024-06-07T08:23:36Z</dcterms:created>
  <dcterms:modified xsi:type="dcterms:W3CDTF">2024-06-07T08:29:28Z</dcterms:modified>
</cp:coreProperties>
</file>