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 rtl="0">
      <a:defRPr lang="cs-CZ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67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4D4BA5-2B42-4146-907A-DA937042E4C8}" type="datetime1">
              <a:rPr lang="cs-CZ" smtClean="0"/>
              <a:t>08.03.2023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noProof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BB52C84-1430-414A-AE40-8286E8AC7684}" type="datetime1">
              <a:rPr lang="cs-CZ" noProof="0" smtClean="0"/>
              <a:t>08.03.2023</a:t>
            </a:fld>
            <a:endParaRPr lang="cs-CZ" noProof="0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cs-CZ" noProof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cs-CZ" noProof="0"/>
              <a:t>Kliknutím můžete upravit styl předlohy podnadpisů.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5FE65AE-63B6-405B-8CB8-46CF3DB49B5D}" type="datetime1">
              <a:rPr lang="cs-CZ" noProof="0" smtClean="0"/>
              <a:t>08.03.2023</a:t>
            </a:fld>
            <a:endParaRPr lang="cs-CZ" noProof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07503E-7251-4267-A83F-90620A40C5FD}" type="datetime1">
              <a:rPr lang="cs-CZ" noProof="0" smtClean="0"/>
              <a:t>08.03.2023</a:t>
            </a:fld>
            <a:endParaRPr lang="cs-CZ" noProof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S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65D553B-0363-40B7-9828-F1A6B4684365}" type="datetime1">
              <a:rPr lang="cs-CZ" noProof="0" smtClean="0"/>
              <a:t>08.03.2023</a:t>
            </a:fld>
            <a:endParaRPr lang="cs-CZ" noProof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8BFAEF-8789-45EA-A919-D619A7D8E24A}" type="datetime1">
              <a:rPr lang="cs-CZ" noProof="0" smtClean="0"/>
              <a:t>08.03.2023</a:t>
            </a:fld>
            <a:endParaRPr lang="cs-CZ" noProof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6C649F7-1D3F-4A84-A625-E0E5F116FEFF}" type="datetime1">
              <a:rPr lang="cs-CZ" noProof="0" smtClean="0"/>
              <a:t>08.03.2023</a:t>
            </a:fld>
            <a:endParaRPr lang="cs-CZ" noProof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D5446E-0F31-4872-BB9A-FB921A5A8661}" type="datetime1">
              <a:rPr lang="cs-CZ" noProof="0" smtClean="0"/>
              <a:t>08.03.2023</a:t>
            </a:fld>
            <a:endParaRPr lang="cs-CZ" noProof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A969C6-36B6-43AE-97EC-8CE8223CF79E}" type="datetime1">
              <a:rPr lang="cs-CZ" noProof="0" smtClean="0"/>
              <a:t>08.03.2023</a:t>
            </a:fld>
            <a:endParaRPr lang="cs-CZ" noProof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764BF5-C602-440F-84F5-64843D41E4E6}" type="datetime1">
              <a:rPr lang="cs-CZ" noProof="0" smtClean="0"/>
              <a:t>08.03.2023</a:t>
            </a:fld>
            <a:endParaRPr lang="cs-CZ" noProof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  <p:sp>
        <p:nvSpPr>
          <p:cNvPr id="7" name="Obdélní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Nadpis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BA3836-6C0D-4D1F-BBDB-63FB67615142}" type="datetime1">
              <a:rPr lang="cs-CZ" noProof="0" smtClean="0"/>
              <a:t>08.03.2023</a:t>
            </a:fld>
            <a:endParaRPr lang="cs-CZ" noProof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15DED9D-6B59-40CD-9119-B767E3A16CDC}" type="datetime1">
              <a:rPr lang="cs-CZ" noProof="0" smtClean="0"/>
              <a:t>08.03.2023</a:t>
            </a:fld>
            <a:endParaRPr lang="cs-CZ" noProof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obrázku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0"/>
              <a:t>Po kliknutí na ikonu můžete přidat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CA2974-5ED9-4064-BDD0-6B61DB41AB56}" type="datetime1">
              <a:rPr lang="cs-CZ" noProof="0" smtClean="0"/>
              <a:t>08.03.2023</a:t>
            </a:fld>
            <a:endParaRPr lang="cs-CZ" noProof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79D3F253-1FA5-4FE5-9333-FE57608386C5}" type="datetime1">
              <a:rPr lang="cs-CZ" noProof="0" smtClean="0"/>
              <a:t>08.03.2023</a:t>
            </a:fld>
            <a:endParaRPr lang="cs-CZ" noProof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  <p:sp>
        <p:nvSpPr>
          <p:cNvPr id="9" name="Obdélní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Obdélní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Obdélní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Obdélní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Obrázek 6" descr="Digitální spoje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Skupina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Obdélní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cs-CZ" sz="6000" dirty="0" err="1">
                <a:solidFill>
                  <a:schemeClr val="bg1"/>
                </a:solidFill>
              </a:rPr>
              <a:t>TKinter</a:t>
            </a:r>
            <a:endParaRPr lang="cs-CZ" sz="6000" dirty="0">
              <a:solidFill>
                <a:schemeClr val="bg1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cs-CZ" dirty="0">
                <a:solidFill>
                  <a:srgbClr val="7CEBFF"/>
                </a:solidFill>
              </a:rPr>
              <a:t>Adam </a:t>
            </a:r>
            <a:r>
              <a:rPr lang="cs-CZ" dirty="0" err="1">
                <a:solidFill>
                  <a:srgbClr val="7CEBFF"/>
                </a:solidFill>
              </a:rPr>
              <a:t>heger</a:t>
            </a:r>
            <a:endParaRPr lang="cs-CZ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B385EA-1B4E-1E05-82A3-44209473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000" dirty="0"/>
              <a:t>přehled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106BD9E-347E-BD93-DB04-CE85D3EA7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/>
              <a:t>Knihovna pro vytváření GUI (</a:t>
            </a:r>
            <a:r>
              <a:rPr lang="cs-CZ" sz="2800" dirty="0" err="1"/>
              <a:t>graphic</a:t>
            </a:r>
            <a:r>
              <a:rPr lang="cs-CZ" sz="2800" dirty="0"/>
              <a:t> user interface)</a:t>
            </a:r>
          </a:p>
          <a:p>
            <a:r>
              <a:rPr lang="cs-CZ" sz="2800" dirty="0"/>
              <a:t>Vznikl jako grafický </a:t>
            </a:r>
            <a:r>
              <a:rPr lang="cs-CZ" sz="2800" dirty="0" err="1"/>
              <a:t>toolkit</a:t>
            </a:r>
            <a:r>
              <a:rPr lang="cs-CZ" sz="2800" dirty="0"/>
              <a:t> pro jazyk </a:t>
            </a:r>
            <a:r>
              <a:rPr lang="cs-CZ" sz="2800" dirty="0" err="1"/>
              <a:t>Tcl</a:t>
            </a:r>
            <a:endParaRPr lang="cs-CZ" sz="2800" dirty="0"/>
          </a:p>
          <a:p>
            <a:r>
              <a:rPr lang="cs-CZ" sz="2800" dirty="0"/>
              <a:t>Jednoduchý, mnohoúčelový</a:t>
            </a:r>
          </a:p>
          <a:p>
            <a:r>
              <a:rPr lang="cs-CZ" sz="2800" dirty="0"/>
              <a:t>Zastaralý, nepřehledný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9251AFDA-4DDC-3EC3-5CC6-CEFC0C059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898" y="3452803"/>
            <a:ext cx="2703041" cy="270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0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14D67C-1224-AA08-DD69-C9404C40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000" dirty="0"/>
              <a:t>Něco navíc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AD8142A-38E2-84CF-33AD-3399F690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 err="1"/>
              <a:t>Tk</a:t>
            </a:r>
            <a:r>
              <a:rPr lang="cs-CZ" sz="2800" dirty="0"/>
              <a:t> interface</a:t>
            </a:r>
          </a:p>
          <a:p>
            <a:r>
              <a:rPr lang="cs-CZ" sz="2800" dirty="0"/>
              <a:t>Python 1.4, v roce 1996</a:t>
            </a:r>
          </a:p>
          <a:p>
            <a:r>
              <a:rPr lang="cs-CZ" sz="2800" dirty="0"/>
              <a:t>Jeden ze základních balíčků</a:t>
            </a:r>
          </a:p>
          <a:p>
            <a:r>
              <a:rPr lang="cs-CZ" sz="2800" dirty="0" err="1"/>
              <a:t>Submodules</a:t>
            </a:r>
            <a:r>
              <a:rPr lang="cs-CZ" sz="2800" dirty="0"/>
              <a:t>: </a:t>
            </a:r>
            <a:r>
              <a:rPr lang="cs-CZ" sz="2800" dirty="0" err="1"/>
              <a:t>ttk</a:t>
            </a:r>
            <a:r>
              <a:rPr lang="cs-CZ" sz="2800" dirty="0"/>
              <a:t>, </a:t>
            </a:r>
            <a:r>
              <a:rPr lang="cs-CZ" sz="2800" dirty="0" err="1"/>
              <a:t>colorchooser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131044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887460-960B-A746-D7D6-5983C5E3F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000" dirty="0"/>
              <a:t>Základ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DEE38E-D0A3-0831-58B1-91AF333A8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 err="1"/>
              <a:t>Tk</a:t>
            </a:r>
            <a:r>
              <a:rPr lang="cs-CZ" sz="2800" dirty="0"/>
              <a:t>()</a:t>
            </a:r>
          </a:p>
          <a:p>
            <a:r>
              <a:rPr lang="cs-CZ" sz="2800" dirty="0"/>
              <a:t>.geometry(“ “)</a:t>
            </a:r>
          </a:p>
          <a:p>
            <a:r>
              <a:rPr lang="cs-CZ" sz="2800" dirty="0"/>
              <a:t>.</a:t>
            </a:r>
            <a:r>
              <a:rPr lang="cs-CZ" sz="2800" dirty="0" err="1"/>
              <a:t>mainloop</a:t>
            </a:r>
            <a:r>
              <a:rPr lang="cs-CZ" sz="2800" dirty="0"/>
              <a:t>()</a:t>
            </a:r>
          </a:p>
          <a:p>
            <a:r>
              <a:rPr lang="cs-CZ" sz="2800" dirty="0" err="1"/>
              <a:t>TopWindow</a:t>
            </a:r>
            <a:r>
              <a:rPr lang="cs-CZ" sz="2800" dirty="0"/>
              <a:t>()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93380B2-8B05-AF1C-599C-937C04D51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627" y="2369539"/>
            <a:ext cx="3268628" cy="348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6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3A5266-46E9-58FB-968A-74FAC50D8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000" dirty="0" err="1"/>
              <a:t>Widgets</a:t>
            </a:r>
            <a:endParaRPr lang="cs-CZ" sz="40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7FF30E-3871-FC9D-261D-08B5F6823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871577"/>
            <a:ext cx="11029615" cy="3678303"/>
          </a:xfrm>
        </p:spPr>
        <p:txBody>
          <a:bodyPr>
            <a:normAutofit/>
          </a:bodyPr>
          <a:lstStyle/>
          <a:p>
            <a:r>
              <a:rPr lang="cs-CZ" sz="2800" dirty="0" err="1"/>
              <a:t>Buttons</a:t>
            </a:r>
            <a:r>
              <a:rPr lang="cs-CZ" sz="2800" dirty="0"/>
              <a:t>, </a:t>
            </a:r>
            <a:r>
              <a:rPr lang="cs-CZ" sz="2800" dirty="0" err="1"/>
              <a:t>Labels</a:t>
            </a:r>
            <a:r>
              <a:rPr lang="cs-CZ" sz="2800" dirty="0"/>
              <a:t>, </a:t>
            </a:r>
            <a:r>
              <a:rPr lang="cs-CZ" sz="2800" dirty="0" err="1"/>
              <a:t>Entrys</a:t>
            </a:r>
            <a:r>
              <a:rPr lang="cs-CZ" sz="2800" dirty="0"/>
              <a:t>, </a:t>
            </a:r>
            <a:r>
              <a:rPr lang="cs-CZ" sz="2800" dirty="0" err="1"/>
              <a:t>Texts</a:t>
            </a:r>
            <a:r>
              <a:rPr lang="cs-CZ" sz="2800" dirty="0"/>
              <a:t>, </a:t>
            </a:r>
            <a:r>
              <a:rPr lang="cs-CZ" sz="2800" dirty="0" err="1"/>
              <a:t>Frames</a:t>
            </a:r>
            <a:r>
              <a:rPr lang="cs-CZ" sz="2800" dirty="0"/>
              <a:t>, </a:t>
            </a:r>
            <a:r>
              <a:rPr lang="cs-CZ" sz="2800" dirty="0" err="1"/>
              <a:t>Menus</a:t>
            </a:r>
            <a:r>
              <a:rPr lang="cs-CZ" sz="2800" dirty="0"/>
              <a:t>, </a:t>
            </a:r>
            <a:r>
              <a:rPr lang="cs-CZ" sz="2800" dirty="0" err="1"/>
              <a:t>OptionMenus</a:t>
            </a:r>
            <a:r>
              <a:rPr lang="cs-CZ" sz="2800" dirty="0"/>
              <a:t>, </a:t>
            </a:r>
            <a:r>
              <a:rPr lang="cs-CZ" sz="2800" dirty="0" err="1"/>
              <a:t>RadioButtons</a:t>
            </a:r>
            <a:endParaRPr lang="cs-CZ" sz="2800" dirty="0"/>
          </a:p>
          <a:p>
            <a:r>
              <a:rPr lang="cs-CZ" sz="2800" dirty="0"/>
              <a:t>(master, text=“ “, </a:t>
            </a:r>
            <a:r>
              <a:rPr lang="cs-CZ" sz="2800" dirty="0" err="1"/>
              <a:t>bg</a:t>
            </a:r>
            <a:r>
              <a:rPr lang="cs-CZ" sz="2800" dirty="0"/>
              <a:t>=“ “, </a:t>
            </a:r>
            <a:r>
              <a:rPr lang="cs-CZ" sz="2800" dirty="0" err="1"/>
              <a:t>fg</a:t>
            </a:r>
            <a:r>
              <a:rPr lang="cs-CZ" sz="2800" dirty="0"/>
              <a:t>=“ “, font=(‘ ‘, </a:t>
            </a:r>
            <a:r>
              <a:rPr lang="cs-CZ" sz="2800" dirty="0" err="1"/>
              <a:t>int</a:t>
            </a:r>
            <a:r>
              <a:rPr lang="cs-CZ" sz="2800" dirty="0"/>
              <a:t>), </a:t>
            </a:r>
            <a:r>
              <a:rPr lang="cs-CZ" sz="2800" dirty="0" err="1"/>
              <a:t>command</a:t>
            </a:r>
            <a:r>
              <a:rPr lang="cs-CZ" sz="2800" dirty="0"/>
              <a:t>=, </a:t>
            </a:r>
            <a:r>
              <a:rPr lang="cs-CZ" sz="2800" dirty="0" err="1"/>
              <a:t>width</a:t>
            </a:r>
            <a:r>
              <a:rPr lang="cs-CZ" sz="2800" dirty="0"/>
              <a:t>=, </a:t>
            </a:r>
            <a:r>
              <a:rPr lang="cs-CZ" sz="2800" dirty="0" err="1"/>
              <a:t>height</a:t>
            </a:r>
            <a:r>
              <a:rPr lang="cs-CZ" sz="2800" dirty="0"/>
              <a:t>=)</a:t>
            </a:r>
          </a:p>
          <a:p>
            <a:r>
              <a:rPr lang="cs-CZ" sz="2800" dirty="0"/>
              <a:t>.</a:t>
            </a:r>
            <a:r>
              <a:rPr lang="cs-CZ" sz="2800" dirty="0" err="1"/>
              <a:t>destoy</a:t>
            </a:r>
            <a:r>
              <a:rPr lang="cs-CZ" sz="2800" dirty="0"/>
              <a:t>(); .set();  </a:t>
            </a:r>
            <a:r>
              <a:rPr lang="cs-CZ" sz="2800" dirty="0" err="1"/>
              <a:t>winfo_width</a:t>
            </a:r>
            <a:r>
              <a:rPr lang="cs-CZ" sz="2800" dirty="0"/>
              <a:t>();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ACDF85B-49C1-CEA6-4CCC-2177ECC7B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383" y="4568668"/>
            <a:ext cx="1600423" cy="1962424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60D53B6B-E3BF-ACAC-CD27-8CDD201FE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210" y="5233551"/>
            <a:ext cx="1249501" cy="632658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37C52F8D-7EFD-9637-993F-7227D407F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591" y="5233551"/>
            <a:ext cx="1725829" cy="68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2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20F421-257D-FE78-9584-7B5BD638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000" dirty="0"/>
              <a:t>Možnosti balení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589309-7E1E-93C5-81E6-A67E362AD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/>
              <a:t>.</a:t>
            </a:r>
            <a:r>
              <a:rPr lang="cs-CZ" sz="2800" dirty="0" err="1"/>
              <a:t>pack</a:t>
            </a:r>
            <a:r>
              <a:rPr lang="cs-CZ" sz="2800" dirty="0"/>
              <a:t>(); </a:t>
            </a:r>
            <a:r>
              <a:rPr lang="cs-CZ" sz="2800" dirty="0" err="1"/>
              <a:t>anchor</a:t>
            </a:r>
            <a:r>
              <a:rPr lang="cs-CZ" sz="2800" dirty="0"/>
              <a:t>, </a:t>
            </a:r>
            <a:r>
              <a:rPr lang="cs-CZ" sz="2800" dirty="0" err="1"/>
              <a:t>side</a:t>
            </a:r>
            <a:r>
              <a:rPr lang="cs-CZ" sz="2800" dirty="0"/>
              <a:t>, </a:t>
            </a:r>
            <a:r>
              <a:rPr lang="cs-CZ" sz="2800" dirty="0" err="1"/>
              <a:t>padx</a:t>
            </a:r>
            <a:r>
              <a:rPr lang="cs-CZ" sz="2800" dirty="0"/>
              <a:t>, </a:t>
            </a:r>
            <a:r>
              <a:rPr lang="cs-CZ" sz="2800" dirty="0" err="1"/>
              <a:t>pady</a:t>
            </a:r>
            <a:endParaRPr lang="cs-CZ" sz="2800" dirty="0"/>
          </a:p>
          <a:p>
            <a:r>
              <a:rPr lang="cs-CZ" sz="2800" dirty="0"/>
              <a:t>.</a:t>
            </a:r>
            <a:r>
              <a:rPr lang="cs-CZ" sz="2800" dirty="0" err="1"/>
              <a:t>grid</a:t>
            </a:r>
            <a:r>
              <a:rPr lang="cs-CZ" sz="2800" dirty="0"/>
              <a:t>(); </a:t>
            </a:r>
            <a:r>
              <a:rPr lang="cs-CZ" sz="2800" dirty="0" err="1"/>
              <a:t>row</a:t>
            </a:r>
            <a:r>
              <a:rPr lang="cs-CZ" sz="2800" dirty="0"/>
              <a:t>, </a:t>
            </a:r>
            <a:r>
              <a:rPr lang="cs-CZ" sz="2800" dirty="0" err="1"/>
              <a:t>column</a:t>
            </a:r>
            <a:r>
              <a:rPr lang="cs-CZ" sz="2800" dirty="0"/>
              <a:t>, </a:t>
            </a:r>
            <a:r>
              <a:rPr lang="cs-CZ" sz="2800" dirty="0" err="1"/>
              <a:t>rowspan</a:t>
            </a:r>
            <a:r>
              <a:rPr lang="cs-CZ" sz="2800" dirty="0"/>
              <a:t>, </a:t>
            </a:r>
            <a:r>
              <a:rPr lang="cs-CZ" sz="2800" dirty="0" err="1"/>
              <a:t>columnspan</a:t>
            </a:r>
            <a:endParaRPr lang="cs-CZ" sz="2800" dirty="0"/>
          </a:p>
          <a:p>
            <a:r>
              <a:rPr lang="cs-CZ" sz="2800" dirty="0"/>
              <a:t>.</a:t>
            </a:r>
            <a:r>
              <a:rPr lang="cs-CZ" sz="2800" dirty="0" err="1"/>
              <a:t>add_cascade</a:t>
            </a:r>
            <a:r>
              <a:rPr lang="cs-CZ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0518199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585_TF56390039_Win32" id="{44588291-BBE4-42F6-955F-EE6B6CBB8960}" vid="{596D653E-F2C0-46C7-B9D1-6582A82A97EE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Technický návrh</Template>
  <TotalTime>73</TotalTime>
  <Words>134</Words>
  <Application>Microsoft Office PowerPoint</Application>
  <PresentationFormat>Širokoúhlá obrazovka</PresentationFormat>
  <Paragraphs>26</Paragraphs>
  <Slides>6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Dividenda</vt:lpstr>
      <vt:lpstr>TKinter</vt:lpstr>
      <vt:lpstr>přehled</vt:lpstr>
      <vt:lpstr>Něco navíc</vt:lpstr>
      <vt:lpstr>Základ</vt:lpstr>
      <vt:lpstr>Widgets</vt:lpstr>
      <vt:lpstr>Možnosti balení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TKinter</dc:title>
  <dc:creator>Adam</dc:creator>
  <cp:lastModifiedBy>Adam</cp:lastModifiedBy>
  <cp:revision>1</cp:revision>
  <dcterms:created xsi:type="dcterms:W3CDTF">2023-03-08T20:06:45Z</dcterms:created>
  <dcterms:modified xsi:type="dcterms:W3CDTF">2023-03-08T21:19:48Z</dcterms:modified>
</cp:coreProperties>
</file>