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16"/>
  </p:notesMasterIdLst>
  <p:sldIdLst>
    <p:sldId id="256" r:id="rId2"/>
    <p:sldId id="257" r:id="rId3"/>
    <p:sldId id="270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67" r:id="rId14"/>
    <p:sldId id="268" r:id="rId1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0073" autoAdjust="0"/>
  </p:normalViewPr>
  <p:slideViewPr>
    <p:cSldViewPr snapToGrid="0">
      <p:cViewPr varScale="1">
        <p:scale>
          <a:sx n="100" d="100"/>
          <a:sy n="100" d="100"/>
        </p:scale>
        <p:origin x="2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2F1873-6628-43DB-B933-D0010FBB4D4F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26B2EB6-DEF2-4237-B61D-F2FCD29AEC2F}">
      <dgm:prSet/>
      <dgm:spPr/>
      <dgm:t>
        <a:bodyPr/>
        <a:lstStyle/>
        <a:p>
          <a:r>
            <a:rPr lang="es-ES"/>
            <a:t>Generación de estructuras de carpetas</a:t>
          </a:r>
          <a:endParaRPr lang="en-US"/>
        </a:p>
      </dgm:t>
    </dgm:pt>
    <dgm:pt modelId="{20B0ED1D-F546-45F5-87CA-41D341490315}" type="parTrans" cxnId="{812F3B43-F6EF-4A22-98FE-95E99A622AE4}">
      <dgm:prSet/>
      <dgm:spPr/>
      <dgm:t>
        <a:bodyPr/>
        <a:lstStyle/>
        <a:p>
          <a:endParaRPr lang="en-US"/>
        </a:p>
      </dgm:t>
    </dgm:pt>
    <dgm:pt modelId="{DD4B4A2B-0607-4929-9168-51373E90332B}" type="sibTrans" cxnId="{812F3B43-F6EF-4A22-98FE-95E99A622AE4}">
      <dgm:prSet/>
      <dgm:spPr/>
      <dgm:t>
        <a:bodyPr/>
        <a:lstStyle/>
        <a:p>
          <a:endParaRPr lang="en-US"/>
        </a:p>
      </dgm:t>
    </dgm:pt>
    <dgm:pt modelId="{052815D9-33D2-463C-8D98-6E490217043E}">
      <dgm:prSet/>
      <dgm:spPr/>
      <dgm:t>
        <a:bodyPr/>
        <a:lstStyle/>
        <a:p>
          <a:r>
            <a:rPr lang="es-ES"/>
            <a:t>Creación de imágenes aleatorias con diferentes formas</a:t>
          </a:r>
          <a:endParaRPr lang="en-US"/>
        </a:p>
      </dgm:t>
    </dgm:pt>
    <dgm:pt modelId="{4B7F41CA-968F-4571-B195-C8069B12EEA6}" type="parTrans" cxnId="{A179E845-0CDB-4B6D-838B-2B1200D1E476}">
      <dgm:prSet/>
      <dgm:spPr/>
      <dgm:t>
        <a:bodyPr/>
        <a:lstStyle/>
        <a:p>
          <a:endParaRPr lang="en-US"/>
        </a:p>
      </dgm:t>
    </dgm:pt>
    <dgm:pt modelId="{4BFBB53C-4E09-4584-AF23-6BE9943BE50A}" type="sibTrans" cxnId="{A179E845-0CDB-4B6D-838B-2B1200D1E476}">
      <dgm:prSet/>
      <dgm:spPr/>
      <dgm:t>
        <a:bodyPr/>
        <a:lstStyle/>
        <a:p>
          <a:endParaRPr lang="en-US"/>
        </a:p>
      </dgm:t>
    </dgm:pt>
    <dgm:pt modelId="{0F91F6F7-64A2-41DE-8E5F-82DD8D36E10B}">
      <dgm:prSet/>
      <dgm:spPr/>
      <dgm:t>
        <a:bodyPr/>
        <a:lstStyle/>
        <a:p>
          <a:r>
            <a:rPr lang="es-ES"/>
            <a:t>Análisis de carpetas</a:t>
          </a:r>
          <a:endParaRPr lang="en-US"/>
        </a:p>
      </dgm:t>
    </dgm:pt>
    <dgm:pt modelId="{A2273DED-BAC5-4478-B8CE-CF8013BA81CB}" type="parTrans" cxnId="{00B6103C-6324-4DD9-ABDC-BEFAD01EBF00}">
      <dgm:prSet/>
      <dgm:spPr/>
      <dgm:t>
        <a:bodyPr/>
        <a:lstStyle/>
        <a:p>
          <a:endParaRPr lang="en-US"/>
        </a:p>
      </dgm:t>
    </dgm:pt>
    <dgm:pt modelId="{B804BCE1-3E2C-4E4E-8E25-541A0CF20A73}" type="sibTrans" cxnId="{00B6103C-6324-4DD9-ABDC-BEFAD01EBF00}">
      <dgm:prSet/>
      <dgm:spPr/>
      <dgm:t>
        <a:bodyPr/>
        <a:lstStyle/>
        <a:p>
          <a:endParaRPr lang="en-US"/>
        </a:p>
      </dgm:t>
    </dgm:pt>
    <dgm:pt modelId="{C8177973-2890-447B-9841-CE06278C5515}">
      <dgm:prSet/>
      <dgm:spPr/>
      <dgm:t>
        <a:bodyPr/>
        <a:lstStyle/>
        <a:p>
          <a:r>
            <a:rPr lang="es-ES"/>
            <a:t>Recopilación de información sobre una imagen creada</a:t>
          </a:r>
          <a:endParaRPr lang="en-US"/>
        </a:p>
      </dgm:t>
    </dgm:pt>
    <dgm:pt modelId="{2AD99C15-EE05-43F3-AE7A-77B7FCBCDEFC}" type="parTrans" cxnId="{9DA58E27-435A-41F8-BF08-20958472ADC2}">
      <dgm:prSet/>
      <dgm:spPr/>
      <dgm:t>
        <a:bodyPr/>
        <a:lstStyle/>
        <a:p>
          <a:endParaRPr lang="en-US"/>
        </a:p>
      </dgm:t>
    </dgm:pt>
    <dgm:pt modelId="{4231662D-77FE-4F50-9245-1B191286C6CC}" type="sibTrans" cxnId="{9DA58E27-435A-41F8-BF08-20958472ADC2}">
      <dgm:prSet/>
      <dgm:spPr/>
      <dgm:t>
        <a:bodyPr/>
        <a:lstStyle/>
        <a:p>
          <a:endParaRPr lang="en-US"/>
        </a:p>
      </dgm:t>
    </dgm:pt>
    <dgm:pt modelId="{696343E7-8AE3-49C4-A5EC-8183385C6408}" type="pres">
      <dgm:prSet presAssocID="{692F1873-6628-43DB-B933-D0010FBB4D4F}" presName="vert0" presStyleCnt="0">
        <dgm:presLayoutVars>
          <dgm:dir/>
          <dgm:animOne val="branch"/>
          <dgm:animLvl val="lvl"/>
        </dgm:presLayoutVars>
      </dgm:prSet>
      <dgm:spPr/>
    </dgm:pt>
    <dgm:pt modelId="{9EB75B72-7E09-4E66-A4C3-D54DB99FE18B}" type="pres">
      <dgm:prSet presAssocID="{726B2EB6-DEF2-4237-B61D-F2FCD29AEC2F}" presName="thickLine" presStyleLbl="alignNode1" presStyleIdx="0" presStyleCnt="4"/>
      <dgm:spPr/>
    </dgm:pt>
    <dgm:pt modelId="{407B37C7-44DA-4E96-A3DD-12F18C62F953}" type="pres">
      <dgm:prSet presAssocID="{726B2EB6-DEF2-4237-B61D-F2FCD29AEC2F}" presName="horz1" presStyleCnt="0"/>
      <dgm:spPr/>
    </dgm:pt>
    <dgm:pt modelId="{1B9AEB71-4636-4A21-91E5-2E5D3056285D}" type="pres">
      <dgm:prSet presAssocID="{726B2EB6-DEF2-4237-B61D-F2FCD29AEC2F}" presName="tx1" presStyleLbl="revTx" presStyleIdx="0" presStyleCnt="4"/>
      <dgm:spPr/>
    </dgm:pt>
    <dgm:pt modelId="{4EF7A1C6-E6F2-4DC9-A3A2-DDB55FC31D3D}" type="pres">
      <dgm:prSet presAssocID="{726B2EB6-DEF2-4237-B61D-F2FCD29AEC2F}" presName="vert1" presStyleCnt="0"/>
      <dgm:spPr/>
    </dgm:pt>
    <dgm:pt modelId="{3D80C811-67A7-4C5C-9D43-841C4DEEA711}" type="pres">
      <dgm:prSet presAssocID="{052815D9-33D2-463C-8D98-6E490217043E}" presName="thickLine" presStyleLbl="alignNode1" presStyleIdx="1" presStyleCnt="4"/>
      <dgm:spPr/>
    </dgm:pt>
    <dgm:pt modelId="{AD5A22D9-29FF-49AE-B0DE-827B5645A7F8}" type="pres">
      <dgm:prSet presAssocID="{052815D9-33D2-463C-8D98-6E490217043E}" presName="horz1" presStyleCnt="0"/>
      <dgm:spPr/>
    </dgm:pt>
    <dgm:pt modelId="{DCA2EEEE-E66E-449F-800F-EF2DACB312FA}" type="pres">
      <dgm:prSet presAssocID="{052815D9-33D2-463C-8D98-6E490217043E}" presName="tx1" presStyleLbl="revTx" presStyleIdx="1" presStyleCnt="4"/>
      <dgm:spPr/>
    </dgm:pt>
    <dgm:pt modelId="{64743859-EA36-4FC8-88B7-F7D7D8B662EB}" type="pres">
      <dgm:prSet presAssocID="{052815D9-33D2-463C-8D98-6E490217043E}" presName="vert1" presStyleCnt="0"/>
      <dgm:spPr/>
    </dgm:pt>
    <dgm:pt modelId="{06CE7367-4DF1-445A-83C8-FB5B842F961E}" type="pres">
      <dgm:prSet presAssocID="{0F91F6F7-64A2-41DE-8E5F-82DD8D36E10B}" presName="thickLine" presStyleLbl="alignNode1" presStyleIdx="2" presStyleCnt="4"/>
      <dgm:spPr/>
    </dgm:pt>
    <dgm:pt modelId="{6F9E615F-570E-4E61-A6BC-6C901354B62F}" type="pres">
      <dgm:prSet presAssocID="{0F91F6F7-64A2-41DE-8E5F-82DD8D36E10B}" presName="horz1" presStyleCnt="0"/>
      <dgm:spPr/>
    </dgm:pt>
    <dgm:pt modelId="{F384C281-08DF-4CA7-819B-25B4F654A97C}" type="pres">
      <dgm:prSet presAssocID="{0F91F6F7-64A2-41DE-8E5F-82DD8D36E10B}" presName="tx1" presStyleLbl="revTx" presStyleIdx="2" presStyleCnt="4"/>
      <dgm:spPr/>
    </dgm:pt>
    <dgm:pt modelId="{712E33E2-C57E-40D8-8186-BBC45F578879}" type="pres">
      <dgm:prSet presAssocID="{0F91F6F7-64A2-41DE-8E5F-82DD8D36E10B}" presName="vert1" presStyleCnt="0"/>
      <dgm:spPr/>
    </dgm:pt>
    <dgm:pt modelId="{38635DD3-CA33-458E-A179-510426EA005E}" type="pres">
      <dgm:prSet presAssocID="{C8177973-2890-447B-9841-CE06278C5515}" presName="thickLine" presStyleLbl="alignNode1" presStyleIdx="3" presStyleCnt="4"/>
      <dgm:spPr/>
    </dgm:pt>
    <dgm:pt modelId="{2E29AE8E-EEE0-4184-857F-1AB8B156D26F}" type="pres">
      <dgm:prSet presAssocID="{C8177973-2890-447B-9841-CE06278C5515}" presName="horz1" presStyleCnt="0"/>
      <dgm:spPr/>
    </dgm:pt>
    <dgm:pt modelId="{0F600F82-F370-4D37-B9F4-8BF866736F85}" type="pres">
      <dgm:prSet presAssocID="{C8177973-2890-447B-9841-CE06278C5515}" presName="tx1" presStyleLbl="revTx" presStyleIdx="3" presStyleCnt="4"/>
      <dgm:spPr/>
    </dgm:pt>
    <dgm:pt modelId="{4B2035D1-12C4-429D-A228-745CB9FAF800}" type="pres">
      <dgm:prSet presAssocID="{C8177973-2890-447B-9841-CE06278C5515}" presName="vert1" presStyleCnt="0"/>
      <dgm:spPr/>
    </dgm:pt>
  </dgm:ptLst>
  <dgm:cxnLst>
    <dgm:cxn modelId="{9DA58E27-435A-41F8-BF08-20958472ADC2}" srcId="{692F1873-6628-43DB-B933-D0010FBB4D4F}" destId="{C8177973-2890-447B-9841-CE06278C5515}" srcOrd="3" destOrd="0" parTransId="{2AD99C15-EE05-43F3-AE7A-77B7FCBCDEFC}" sibTransId="{4231662D-77FE-4F50-9245-1B191286C6CC}"/>
    <dgm:cxn modelId="{00B6103C-6324-4DD9-ABDC-BEFAD01EBF00}" srcId="{692F1873-6628-43DB-B933-D0010FBB4D4F}" destId="{0F91F6F7-64A2-41DE-8E5F-82DD8D36E10B}" srcOrd="2" destOrd="0" parTransId="{A2273DED-BAC5-4478-B8CE-CF8013BA81CB}" sibTransId="{B804BCE1-3E2C-4E4E-8E25-541A0CF20A73}"/>
    <dgm:cxn modelId="{812F3B43-F6EF-4A22-98FE-95E99A622AE4}" srcId="{692F1873-6628-43DB-B933-D0010FBB4D4F}" destId="{726B2EB6-DEF2-4237-B61D-F2FCD29AEC2F}" srcOrd="0" destOrd="0" parTransId="{20B0ED1D-F546-45F5-87CA-41D341490315}" sibTransId="{DD4B4A2B-0607-4929-9168-51373E90332B}"/>
    <dgm:cxn modelId="{A179E845-0CDB-4B6D-838B-2B1200D1E476}" srcId="{692F1873-6628-43DB-B933-D0010FBB4D4F}" destId="{052815D9-33D2-463C-8D98-6E490217043E}" srcOrd="1" destOrd="0" parTransId="{4B7F41CA-968F-4571-B195-C8069B12EEA6}" sibTransId="{4BFBB53C-4E09-4584-AF23-6BE9943BE50A}"/>
    <dgm:cxn modelId="{49FDE76D-38CB-493E-A2F0-4D133DF3F36F}" type="presOf" srcId="{C8177973-2890-447B-9841-CE06278C5515}" destId="{0F600F82-F370-4D37-B9F4-8BF866736F85}" srcOrd="0" destOrd="0" presId="urn:microsoft.com/office/officeart/2008/layout/LinedList"/>
    <dgm:cxn modelId="{D6F0884E-E5C4-4DFF-94FD-3810996F6FE5}" type="presOf" srcId="{052815D9-33D2-463C-8D98-6E490217043E}" destId="{DCA2EEEE-E66E-449F-800F-EF2DACB312FA}" srcOrd="0" destOrd="0" presId="urn:microsoft.com/office/officeart/2008/layout/LinedList"/>
    <dgm:cxn modelId="{F6BC7489-597B-43A4-A821-7256FB1307E3}" type="presOf" srcId="{0F91F6F7-64A2-41DE-8E5F-82DD8D36E10B}" destId="{F384C281-08DF-4CA7-819B-25B4F654A97C}" srcOrd="0" destOrd="0" presId="urn:microsoft.com/office/officeart/2008/layout/LinedList"/>
    <dgm:cxn modelId="{29E189B8-CCEA-4F29-B610-7A4BE376FB89}" type="presOf" srcId="{692F1873-6628-43DB-B933-D0010FBB4D4F}" destId="{696343E7-8AE3-49C4-A5EC-8183385C6408}" srcOrd="0" destOrd="0" presId="urn:microsoft.com/office/officeart/2008/layout/LinedList"/>
    <dgm:cxn modelId="{C14698FA-E9FB-4417-975F-F70D24EA0D24}" type="presOf" srcId="{726B2EB6-DEF2-4237-B61D-F2FCD29AEC2F}" destId="{1B9AEB71-4636-4A21-91E5-2E5D3056285D}" srcOrd="0" destOrd="0" presId="urn:microsoft.com/office/officeart/2008/layout/LinedList"/>
    <dgm:cxn modelId="{04ACC131-07D8-49BD-BE17-05210C719991}" type="presParOf" srcId="{696343E7-8AE3-49C4-A5EC-8183385C6408}" destId="{9EB75B72-7E09-4E66-A4C3-D54DB99FE18B}" srcOrd="0" destOrd="0" presId="urn:microsoft.com/office/officeart/2008/layout/LinedList"/>
    <dgm:cxn modelId="{6B4DB463-E1FF-4634-8B1E-C22191F201C6}" type="presParOf" srcId="{696343E7-8AE3-49C4-A5EC-8183385C6408}" destId="{407B37C7-44DA-4E96-A3DD-12F18C62F953}" srcOrd="1" destOrd="0" presId="urn:microsoft.com/office/officeart/2008/layout/LinedList"/>
    <dgm:cxn modelId="{6CD5E26F-FFD6-487F-B27A-46E3086D276C}" type="presParOf" srcId="{407B37C7-44DA-4E96-A3DD-12F18C62F953}" destId="{1B9AEB71-4636-4A21-91E5-2E5D3056285D}" srcOrd="0" destOrd="0" presId="urn:microsoft.com/office/officeart/2008/layout/LinedList"/>
    <dgm:cxn modelId="{038FCF4C-EBD2-4553-A41C-4D7CD56DE0C5}" type="presParOf" srcId="{407B37C7-44DA-4E96-A3DD-12F18C62F953}" destId="{4EF7A1C6-E6F2-4DC9-A3A2-DDB55FC31D3D}" srcOrd="1" destOrd="0" presId="urn:microsoft.com/office/officeart/2008/layout/LinedList"/>
    <dgm:cxn modelId="{328DFB05-854C-4B51-837B-9B671BF53263}" type="presParOf" srcId="{696343E7-8AE3-49C4-A5EC-8183385C6408}" destId="{3D80C811-67A7-4C5C-9D43-841C4DEEA711}" srcOrd="2" destOrd="0" presId="urn:microsoft.com/office/officeart/2008/layout/LinedList"/>
    <dgm:cxn modelId="{67A62E54-2D0D-4C0B-B0F8-7AAE69A52B37}" type="presParOf" srcId="{696343E7-8AE3-49C4-A5EC-8183385C6408}" destId="{AD5A22D9-29FF-49AE-B0DE-827B5645A7F8}" srcOrd="3" destOrd="0" presId="urn:microsoft.com/office/officeart/2008/layout/LinedList"/>
    <dgm:cxn modelId="{8AD8F639-6E9D-4904-9007-08333E11B034}" type="presParOf" srcId="{AD5A22D9-29FF-49AE-B0DE-827B5645A7F8}" destId="{DCA2EEEE-E66E-449F-800F-EF2DACB312FA}" srcOrd="0" destOrd="0" presId="urn:microsoft.com/office/officeart/2008/layout/LinedList"/>
    <dgm:cxn modelId="{81F89AAD-3A64-4A53-BC00-1A018BF03CFF}" type="presParOf" srcId="{AD5A22D9-29FF-49AE-B0DE-827B5645A7F8}" destId="{64743859-EA36-4FC8-88B7-F7D7D8B662EB}" srcOrd="1" destOrd="0" presId="urn:microsoft.com/office/officeart/2008/layout/LinedList"/>
    <dgm:cxn modelId="{71382458-D10F-4267-B903-33E37CEBCFE2}" type="presParOf" srcId="{696343E7-8AE3-49C4-A5EC-8183385C6408}" destId="{06CE7367-4DF1-445A-83C8-FB5B842F961E}" srcOrd="4" destOrd="0" presId="urn:microsoft.com/office/officeart/2008/layout/LinedList"/>
    <dgm:cxn modelId="{85621E38-1A68-4367-9BD8-56AD0F8940B0}" type="presParOf" srcId="{696343E7-8AE3-49C4-A5EC-8183385C6408}" destId="{6F9E615F-570E-4E61-A6BC-6C901354B62F}" srcOrd="5" destOrd="0" presId="urn:microsoft.com/office/officeart/2008/layout/LinedList"/>
    <dgm:cxn modelId="{8684CBA1-C51D-4AFC-B467-990576CCA3F4}" type="presParOf" srcId="{6F9E615F-570E-4E61-A6BC-6C901354B62F}" destId="{F384C281-08DF-4CA7-819B-25B4F654A97C}" srcOrd="0" destOrd="0" presId="urn:microsoft.com/office/officeart/2008/layout/LinedList"/>
    <dgm:cxn modelId="{33E9389B-2612-4A94-A5AD-3943A96C059C}" type="presParOf" srcId="{6F9E615F-570E-4E61-A6BC-6C901354B62F}" destId="{712E33E2-C57E-40D8-8186-BBC45F578879}" srcOrd="1" destOrd="0" presId="urn:microsoft.com/office/officeart/2008/layout/LinedList"/>
    <dgm:cxn modelId="{B4E23776-BB33-49D5-B341-C6BF866D4218}" type="presParOf" srcId="{696343E7-8AE3-49C4-A5EC-8183385C6408}" destId="{38635DD3-CA33-458E-A179-510426EA005E}" srcOrd="6" destOrd="0" presId="urn:microsoft.com/office/officeart/2008/layout/LinedList"/>
    <dgm:cxn modelId="{685881DA-630A-4889-BC66-E54F03CF3A27}" type="presParOf" srcId="{696343E7-8AE3-49C4-A5EC-8183385C6408}" destId="{2E29AE8E-EEE0-4184-857F-1AB8B156D26F}" srcOrd="7" destOrd="0" presId="urn:microsoft.com/office/officeart/2008/layout/LinedList"/>
    <dgm:cxn modelId="{97D81C6B-4538-4E0C-B396-9A6A0930A9F0}" type="presParOf" srcId="{2E29AE8E-EEE0-4184-857F-1AB8B156D26F}" destId="{0F600F82-F370-4D37-B9F4-8BF866736F85}" srcOrd="0" destOrd="0" presId="urn:microsoft.com/office/officeart/2008/layout/LinedList"/>
    <dgm:cxn modelId="{2F1DCA78-0ECC-43AF-AF23-339378337213}" type="presParOf" srcId="{2E29AE8E-EEE0-4184-857F-1AB8B156D26F}" destId="{4B2035D1-12C4-429D-A228-745CB9FAF80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B75B72-7E09-4E66-A4C3-D54DB99FE18B}">
      <dsp:nvSpPr>
        <dsp:cNvPr id="0" name=""/>
        <dsp:cNvSpPr/>
      </dsp:nvSpPr>
      <dsp:spPr>
        <a:xfrm>
          <a:off x="0" y="0"/>
          <a:ext cx="1069126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9AEB71-4636-4A21-91E5-2E5D3056285D}">
      <dsp:nvSpPr>
        <dsp:cNvPr id="0" name=""/>
        <dsp:cNvSpPr/>
      </dsp:nvSpPr>
      <dsp:spPr>
        <a:xfrm>
          <a:off x="0" y="0"/>
          <a:ext cx="10691265" cy="9090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500" kern="1200"/>
            <a:t>Generación de estructuras de carpetas</a:t>
          </a:r>
          <a:endParaRPr lang="en-US" sz="3500" kern="1200"/>
        </a:p>
      </dsp:txBody>
      <dsp:txXfrm>
        <a:off x="0" y="0"/>
        <a:ext cx="10691265" cy="909022"/>
      </dsp:txXfrm>
    </dsp:sp>
    <dsp:sp modelId="{3D80C811-67A7-4C5C-9D43-841C4DEEA711}">
      <dsp:nvSpPr>
        <dsp:cNvPr id="0" name=""/>
        <dsp:cNvSpPr/>
      </dsp:nvSpPr>
      <dsp:spPr>
        <a:xfrm>
          <a:off x="0" y="909022"/>
          <a:ext cx="1069126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A2EEEE-E66E-449F-800F-EF2DACB312FA}">
      <dsp:nvSpPr>
        <dsp:cNvPr id="0" name=""/>
        <dsp:cNvSpPr/>
      </dsp:nvSpPr>
      <dsp:spPr>
        <a:xfrm>
          <a:off x="0" y="909022"/>
          <a:ext cx="10691265" cy="9090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500" kern="1200"/>
            <a:t>Creación de imágenes aleatorias con diferentes formas</a:t>
          </a:r>
          <a:endParaRPr lang="en-US" sz="3500" kern="1200"/>
        </a:p>
      </dsp:txBody>
      <dsp:txXfrm>
        <a:off x="0" y="909022"/>
        <a:ext cx="10691265" cy="909022"/>
      </dsp:txXfrm>
    </dsp:sp>
    <dsp:sp modelId="{06CE7367-4DF1-445A-83C8-FB5B842F961E}">
      <dsp:nvSpPr>
        <dsp:cNvPr id="0" name=""/>
        <dsp:cNvSpPr/>
      </dsp:nvSpPr>
      <dsp:spPr>
        <a:xfrm>
          <a:off x="0" y="1818044"/>
          <a:ext cx="1069126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84C281-08DF-4CA7-819B-25B4F654A97C}">
      <dsp:nvSpPr>
        <dsp:cNvPr id="0" name=""/>
        <dsp:cNvSpPr/>
      </dsp:nvSpPr>
      <dsp:spPr>
        <a:xfrm>
          <a:off x="0" y="1818044"/>
          <a:ext cx="10691265" cy="9090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500" kern="1200"/>
            <a:t>Análisis de carpetas</a:t>
          </a:r>
          <a:endParaRPr lang="en-US" sz="3500" kern="1200"/>
        </a:p>
      </dsp:txBody>
      <dsp:txXfrm>
        <a:off x="0" y="1818044"/>
        <a:ext cx="10691265" cy="909022"/>
      </dsp:txXfrm>
    </dsp:sp>
    <dsp:sp modelId="{38635DD3-CA33-458E-A179-510426EA005E}">
      <dsp:nvSpPr>
        <dsp:cNvPr id="0" name=""/>
        <dsp:cNvSpPr/>
      </dsp:nvSpPr>
      <dsp:spPr>
        <a:xfrm>
          <a:off x="0" y="2727065"/>
          <a:ext cx="1069126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600F82-F370-4D37-B9F4-8BF866736F85}">
      <dsp:nvSpPr>
        <dsp:cNvPr id="0" name=""/>
        <dsp:cNvSpPr/>
      </dsp:nvSpPr>
      <dsp:spPr>
        <a:xfrm>
          <a:off x="0" y="2727065"/>
          <a:ext cx="10691265" cy="9090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500" kern="1200"/>
            <a:t>Recopilación de información sobre una imagen creada</a:t>
          </a:r>
          <a:endParaRPr lang="en-US" sz="3500" kern="1200"/>
        </a:p>
      </dsp:txBody>
      <dsp:txXfrm>
        <a:off x="0" y="2727065"/>
        <a:ext cx="10691265" cy="9090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FB00A3-F841-4AEA-975C-484399E76BD6}" type="datetimeFigureOut">
              <a:rPr lang="es-ES" smtClean="0"/>
              <a:t>07/06/2023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46BAB6-4C60-4F2B-9F5E-86AF748654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4896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Hay que tener en cuenta también que hay constructores para poder generarlo todo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6BAB6-4C60-4F2B-9F5E-86AF7486543A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95394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Para hacer las figuras he usado la librería de figuras geométricas en java. Para poder representar los cuadrados y los círculos.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6BAB6-4C60-4F2B-9F5E-86AF7486543A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9776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087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023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125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058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706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821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48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430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732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637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857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2F3E8B1C-86EF-43CF-8304-249481088644}" type="datetimeFigureOut">
              <a:rPr lang="en-US" smtClean="0"/>
              <a:pPr/>
              <a:t>6/7/2023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9811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01" r:id="rId5"/>
    <p:sldLayoutId id="2147483706" r:id="rId6"/>
    <p:sldLayoutId id="2147483702" r:id="rId7"/>
    <p:sldLayoutId id="2147483703" r:id="rId8"/>
    <p:sldLayoutId id="2147483704" r:id="rId9"/>
    <p:sldLayoutId id="2147483705" r:id="rId10"/>
    <p:sldLayoutId id="214748370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5CB65D0-496F-4797-A015-C85839E35D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Patrón de fondo&#10;&#10;Descripción generada automáticamente">
            <a:extLst>
              <a:ext uri="{FF2B5EF4-FFF2-40B4-BE49-F238E27FC236}">
                <a16:creationId xmlns:a16="http://schemas.microsoft.com/office/drawing/2014/main" id="{DAD1C973-B063-D62E-1DED-D9C9930C69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8055" b="25695"/>
          <a:stretch/>
        </p:blipFill>
        <p:spPr>
          <a:xfrm>
            <a:off x="1" y="10"/>
            <a:ext cx="12192000" cy="685798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5D2C779-8883-4E5F-A170-0F464918C1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307" y="990598"/>
            <a:ext cx="12188952" cy="4745182"/>
          </a:xfrm>
          <a:prstGeom prst="rect">
            <a:avLst/>
          </a:prstGeom>
          <a:gradFill>
            <a:gsLst>
              <a:gs pos="35000">
                <a:srgbClr val="000000">
                  <a:alpha val="41000"/>
                </a:srgbClr>
              </a:gs>
              <a:gs pos="0">
                <a:srgbClr val="000000">
                  <a:alpha val="0"/>
                </a:srgbClr>
              </a:gs>
              <a:gs pos="47744">
                <a:srgbClr val="000000">
                  <a:alpha val="51000"/>
                </a:srgbClr>
              </a:gs>
              <a:gs pos="70000">
                <a:srgbClr val="000000">
                  <a:alpha val="37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0FC52AA-E396-31E6-6A3F-7BEDFF9CB1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33541" y="990599"/>
            <a:ext cx="5619054" cy="4849091"/>
          </a:xfrm>
        </p:spPr>
        <p:txBody>
          <a:bodyPr anchor="ctr">
            <a:normAutofit/>
          </a:bodyPr>
          <a:lstStyle/>
          <a:p>
            <a:pPr algn="r"/>
            <a:r>
              <a:rPr lang="es-ES">
                <a:solidFill>
                  <a:srgbClr val="FFFFFF"/>
                </a:solidFill>
              </a:rPr>
              <a:t>Sistema de Manipulación de Imágenes en Java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F374B08-C4D8-7D1B-D860-6569A9CC63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12865" y="1447799"/>
            <a:ext cx="2368905" cy="4076699"/>
          </a:xfrm>
        </p:spPr>
        <p:txBody>
          <a:bodyPr anchor="ctr">
            <a:normAutofit/>
          </a:bodyPr>
          <a:lstStyle/>
          <a:p>
            <a:r>
              <a:rPr lang="es-ES" dirty="0">
                <a:solidFill>
                  <a:srgbClr val="FFFFFF"/>
                </a:solidFill>
              </a:rPr>
              <a:t>Mario Gómez Peña (alu.124956@usj.es)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D96A694-258D-4418-A83C-B9BA72FD44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115300" y="1780927"/>
            <a:ext cx="0" cy="3390901"/>
          </a:xfrm>
          <a:prstGeom prst="line">
            <a:avLst/>
          </a:prstGeom>
          <a:ln w="44450">
            <a:solidFill>
              <a:srgbClr val="FFFFFF"/>
            </a:solidFill>
          </a:ln>
          <a:effectLst>
            <a:outerShdw blurRad="50800" dist="38100" dir="2700000" sx="88000" sy="88000" algn="tl" rotWithShape="0">
              <a:prstClr val="black">
                <a:alpha val="26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8593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52FE5D2F-BF93-87C0-4854-2E6BF89EEB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9555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612349FF-7742-42ED-ADF3-238B5DDD17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07" y="4237318"/>
            <a:ext cx="12188952" cy="2620682"/>
          </a:xfrm>
          <a:prstGeom prst="rect">
            <a:avLst/>
          </a:prstGeom>
          <a:gradFill>
            <a:gsLst>
              <a:gs pos="42000">
                <a:srgbClr val="000000">
                  <a:alpha val="14000"/>
                </a:srgbClr>
              </a:gs>
              <a:gs pos="0">
                <a:srgbClr val="000000">
                  <a:alpha val="0"/>
                </a:srgbClr>
              </a:gs>
              <a:gs pos="100000">
                <a:srgbClr val="000000">
                  <a:alpha val="31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6A60BD9-79A7-66D4-A5B6-7CB96DA6F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6976" y="5966385"/>
            <a:ext cx="5714999" cy="7709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Imageanalizator.java</a:t>
            </a:r>
          </a:p>
        </p:txBody>
      </p:sp>
    </p:spTree>
    <p:extLst>
      <p:ext uri="{BB962C8B-B14F-4D97-AF65-F5344CB8AC3E}">
        <p14:creationId xmlns:p14="http://schemas.microsoft.com/office/powerpoint/2010/main" val="31762113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EC88B4B-EB8B-0E1D-94D5-C80D3945B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906366"/>
            <a:ext cx="4412098" cy="1616771"/>
          </a:xfrm>
        </p:spPr>
        <p:txBody>
          <a:bodyPr>
            <a:normAutofit/>
          </a:bodyPr>
          <a:lstStyle/>
          <a:p>
            <a:r>
              <a:rPr lang="es-ES" dirty="0"/>
              <a:t>APP.JAVA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BFA7F3E-7868-4A4D-9F5E-C214897104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F30E2401-4679-F7C8-550A-95F7B2F023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8536" y="982684"/>
            <a:ext cx="5877664" cy="14999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Nos puede devolver una excepción si no crea ninguna imagen.</a:t>
            </a:r>
          </a:p>
          <a:p>
            <a:endParaRPr lang="es-ES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2B974CC7-2E54-34CA-708D-B7A1E6A77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9119" y="2819401"/>
            <a:ext cx="6893762" cy="2971798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76AB626-F2F4-41D1-94FC-3258BA678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42303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C88B4B-EB8B-0E1D-94D5-C80D3945B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APP.JAVA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6B7101AC-05EF-ED49-9238-5F3F81A519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25721" y="1901825"/>
            <a:ext cx="4841092" cy="3636963"/>
          </a:xfrm>
        </p:spPr>
      </p:pic>
    </p:spTree>
    <p:extLst>
      <p:ext uri="{BB962C8B-B14F-4D97-AF65-F5344CB8AC3E}">
        <p14:creationId xmlns:p14="http://schemas.microsoft.com/office/powerpoint/2010/main" val="31902290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FA0E5B1-5471-84D4-D3C8-51E909E8E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899024"/>
            <a:ext cx="3076032" cy="391494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APP.JAVA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3716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73C84A23-41AF-5AFF-6B80-BD0DA318C6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0" y="936822"/>
            <a:ext cx="7353299" cy="4984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7361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5CCD1F-E106-624D-F146-1F3D380CC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APP.JAVA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62A257BC-0E27-A7DE-D0AA-25199A6AE2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40807" y="2292350"/>
            <a:ext cx="4810374" cy="3636963"/>
          </a:xfrm>
        </p:spPr>
      </p:pic>
    </p:spTree>
    <p:extLst>
      <p:ext uri="{BB962C8B-B14F-4D97-AF65-F5344CB8AC3E}">
        <p14:creationId xmlns:p14="http://schemas.microsoft.com/office/powerpoint/2010/main" val="2074472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C50ED7-04C9-A6AE-45ED-45039CA57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Objetivos a cumplir: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6DCEA1D1-417A-2E76-7F99-B5276E6B072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00635" y="2293126"/>
          <a:ext cx="10691265" cy="3636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30939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616FF48-E4AB-DAB7-57FF-96F2DB763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587" y="907128"/>
            <a:ext cx="6699564" cy="1378871"/>
          </a:xfrm>
        </p:spPr>
        <p:txBody>
          <a:bodyPr>
            <a:normAutofit/>
          </a:bodyPr>
          <a:lstStyle/>
          <a:p>
            <a:r>
              <a:rPr lang="es-ES" dirty="0"/>
              <a:t>5 clases: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65151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41088BD-DA1A-AE75-C47B-471C9EEB47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6" y="2285999"/>
            <a:ext cx="6766748" cy="3649080"/>
          </a:xfrm>
        </p:spPr>
        <p:txBody>
          <a:bodyPr>
            <a:normAutofit/>
          </a:bodyPr>
          <a:lstStyle/>
          <a:p>
            <a:r>
              <a:rPr lang="es-ES" dirty="0"/>
              <a:t>Main.java</a:t>
            </a:r>
          </a:p>
          <a:p>
            <a:r>
              <a:rPr lang="es-ES" dirty="0"/>
              <a:t>App.java</a:t>
            </a:r>
          </a:p>
          <a:p>
            <a:r>
              <a:rPr lang="es-ES" dirty="0"/>
              <a:t>ImageLibrary.java</a:t>
            </a:r>
          </a:p>
          <a:p>
            <a:r>
              <a:rPr lang="es-ES" dirty="0"/>
              <a:t>ImageInfo.java</a:t>
            </a:r>
          </a:p>
          <a:p>
            <a:r>
              <a:rPr lang="es-ES" dirty="0"/>
              <a:t>ImageAnalizator.java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BA3C59D-8641-484F-A35C-361AD7E155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2521"/>
            <a:ext cx="65151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Pins in a map">
            <a:extLst>
              <a:ext uri="{FF2B5EF4-FFF2-40B4-BE49-F238E27FC236}">
                <a16:creationId xmlns:a16="http://schemas.microsoft.com/office/drawing/2014/main" id="{A27BCBCA-63D4-8437-E194-E8FBFE4E12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099" r="29222" b="-1"/>
          <a:stretch/>
        </p:blipFill>
        <p:spPr>
          <a:xfrm>
            <a:off x="8115300" y="10"/>
            <a:ext cx="40767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288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2E9ACD3-E2A4-F94B-DBEB-115810ECC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820" y="4624394"/>
            <a:ext cx="10803074" cy="103750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/>
              <a:t>Main.java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B5A512A9-516C-E2BA-AF52-208439E9E8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0100" y="854935"/>
            <a:ext cx="10591800" cy="3204019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4568604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5097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41BFA31-6544-45C2-9DA0-9E1C5E0B1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27BEEE6-52EB-8C8C-6D72-D55FF2129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4296094"/>
            <a:ext cx="10782299" cy="11006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/>
              <a:t>MAIN.JAVA</a:t>
            </a:r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7287EE64-5CD7-9E64-83B8-C0E21B1A56B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2"/>
          <a:srcRect b="3"/>
          <a:stretch/>
        </p:blipFill>
        <p:spPr>
          <a:xfrm>
            <a:off x="6233582" y="612578"/>
            <a:ext cx="5244042" cy="3070938"/>
          </a:xfrm>
          <a:prstGeom prst="rect">
            <a:avLst/>
          </a:prstGeom>
        </p:spPr>
      </p:pic>
      <p:pic>
        <p:nvPicPr>
          <p:cNvPr id="12" name="Marcador de contenido 11">
            <a:extLst>
              <a:ext uri="{FF2B5EF4-FFF2-40B4-BE49-F238E27FC236}">
                <a16:creationId xmlns:a16="http://schemas.microsoft.com/office/drawing/2014/main" id="{88075C9A-E37A-A501-BC2F-B006A3763B6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t="-1600" b="-469"/>
          <a:stretch/>
        </p:blipFill>
        <p:spPr>
          <a:xfrm>
            <a:off x="742948" y="303319"/>
            <a:ext cx="5244042" cy="3599486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FBDBD30-F250-4D5E-925B-4796AFC99B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4144434"/>
            <a:ext cx="106299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6072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 descr="Texto&#10;&#10;Descripción generada automáticamente">
            <a:extLst>
              <a:ext uri="{FF2B5EF4-FFF2-40B4-BE49-F238E27FC236}">
                <a16:creationId xmlns:a16="http://schemas.microsoft.com/office/drawing/2014/main" id="{E4C082C9-94B5-7064-0714-0D018E1D19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755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6BB6B482-ACCA-4938-8AEA-49D525C17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46905" y="46904"/>
            <a:ext cx="6865150" cy="6771342"/>
          </a:xfrm>
          <a:prstGeom prst="rect">
            <a:avLst/>
          </a:prstGeom>
          <a:gradFill>
            <a:gsLst>
              <a:gs pos="42000">
                <a:srgbClr val="000000">
                  <a:alpha val="18000"/>
                </a:srgbClr>
              </a:gs>
              <a:gs pos="0">
                <a:srgbClr val="000000">
                  <a:alpha val="0"/>
                </a:srgbClr>
              </a:gs>
              <a:gs pos="100000">
                <a:srgbClr val="000000">
                  <a:alpha val="39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C73A3E2-55E1-4F2C-E9C5-19058BFF8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1" y="871759"/>
            <a:ext cx="5067300" cy="349704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200">
                <a:solidFill>
                  <a:srgbClr val="FFFFFF"/>
                </a:solidFill>
              </a:rPr>
              <a:t>IMAGELIBRARY.JAVA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rgbClr val="FFFFFF"/>
            </a:solidFill>
          </a:ln>
          <a:effectLst>
            <a:outerShdw blurRad="50800" dist="38100" dir="2700000" algn="tl" rotWithShape="0">
              <a:prstClr val="black">
                <a:alpha val="1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1051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872714B7-4E27-0541-9FB5-0238CC2E01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5627" b="23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612349FF-7742-42ED-ADF3-238B5DDD17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07" y="4237318"/>
            <a:ext cx="12188952" cy="2620682"/>
          </a:xfrm>
          <a:prstGeom prst="rect">
            <a:avLst/>
          </a:prstGeom>
          <a:gradFill>
            <a:gsLst>
              <a:gs pos="42000">
                <a:srgbClr val="000000">
                  <a:alpha val="14000"/>
                </a:srgbClr>
              </a:gs>
              <a:gs pos="0">
                <a:srgbClr val="000000">
                  <a:alpha val="0"/>
                </a:srgbClr>
              </a:gs>
              <a:gs pos="100000">
                <a:srgbClr val="000000">
                  <a:alpha val="31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B3BDEAE-D5CB-085C-84A6-F932BF3B3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5528235"/>
            <a:ext cx="10696574" cy="7709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Imagelibrary.java</a:t>
            </a:r>
          </a:p>
        </p:txBody>
      </p:sp>
    </p:spTree>
    <p:extLst>
      <p:ext uri="{BB962C8B-B14F-4D97-AF65-F5344CB8AC3E}">
        <p14:creationId xmlns:p14="http://schemas.microsoft.com/office/powerpoint/2010/main" val="4228209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BAB050A-FC94-4B7D-7A62-952FFF8AD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914557"/>
            <a:ext cx="10872665" cy="70578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Imageinfo.java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D31C4EC9-162D-D579-213A-19A4CD7F51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4293" y="2292953"/>
            <a:ext cx="9083413" cy="386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06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1FF92BAA-D071-0C4B-F320-2740CDDEA1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25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612349FF-7742-42ED-ADF3-238B5DDD17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07" y="4237318"/>
            <a:ext cx="12188952" cy="2620682"/>
          </a:xfrm>
          <a:prstGeom prst="rect">
            <a:avLst/>
          </a:prstGeom>
          <a:gradFill>
            <a:gsLst>
              <a:gs pos="42000">
                <a:srgbClr val="000000">
                  <a:alpha val="14000"/>
                </a:srgbClr>
              </a:gs>
              <a:gs pos="0">
                <a:srgbClr val="000000">
                  <a:alpha val="0"/>
                </a:srgbClr>
              </a:gs>
              <a:gs pos="100000">
                <a:srgbClr val="000000">
                  <a:alpha val="31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7D3205A-58C5-2098-6D6E-F09A53D61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4669" y="3851836"/>
            <a:ext cx="5714999" cy="7709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Imageanalizator.java</a:t>
            </a:r>
          </a:p>
        </p:txBody>
      </p:sp>
    </p:spTree>
    <p:extLst>
      <p:ext uri="{BB962C8B-B14F-4D97-AF65-F5344CB8AC3E}">
        <p14:creationId xmlns:p14="http://schemas.microsoft.com/office/powerpoint/2010/main" val="2416349269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AnalogousFromLightSeedLeftStep">
      <a:dk1>
        <a:srgbClr val="000000"/>
      </a:dk1>
      <a:lt1>
        <a:srgbClr val="FFFFFF"/>
      </a:lt1>
      <a:dk2>
        <a:srgbClr val="412524"/>
      </a:dk2>
      <a:lt2>
        <a:srgbClr val="E8E2E2"/>
      </a:lt2>
      <a:accent1>
        <a:srgbClr val="6CABA7"/>
      </a:accent1>
      <a:accent2>
        <a:srgbClr val="5DAF88"/>
      </a:accent2>
      <a:accent3>
        <a:srgbClr val="65B06D"/>
      </a:accent3>
      <a:accent4>
        <a:srgbClr val="77B05D"/>
      </a:accent4>
      <a:accent5>
        <a:srgbClr val="97A86A"/>
      </a:accent5>
      <a:accent6>
        <a:srgbClr val="AFA35D"/>
      </a:accent6>
      <a:hlink>
        <a:srgbClr val="AE696E"/>
      </a:hlink>
      <a:folHlink>
        <a:srgbClr val="7F7F7F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145</Words>
  <Application>Microsoft Office PowerPoint</Application>
  <PresentationFormat>Panorámica</PresentationFormat>
  <Paragraphs>29</Paragraphs>
  <Slides>14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Calisto MT</vt:lpstr>
      <vt:lpstr>Univers Condensed</vt:lpstr>
      <vt:lpstr>ChronicleVTI</vt:lpstr>
      <vt:lpstr>Sistema de Manipulación de Imágenes en Java</vt:lpstr>
      <vt:lpstr>Objetivos a cumplir:</vt:lpstr>
      <vt:lpstr>5 clases:</vt:lpstr>
      <vt:lpstr>Main.java</vt:lpstr>
      <vt:lpstr>MAIN.JAVA</vt:lpstr>
      <vt:lpstr>IMAGELIBRARY.JAVA</vt:lpstr>
      <vt:lpstr>Imagelibrary.java</vt:lpstr>
      <vt:lpstr>Imageinfo.java</vt:lpstr>
      <vt:lpstr>Imageanalizator.java</vt:lpstr>
      <vt:lpstr>Imageanalizator.java</vt:lpstr>
      <vt:lpstr>APP.JAVA</vt:lpstr>
      <vt:lpstr>APP.JAVA</vt:lpstr>
      <vt:lpstr>APP.JAVA</vt:lpstr>
      <vt:lpstr>APP.JAVA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Manipulación de Imágenes en Java</dc:title>
  <dc:creator>MARIO GÓMEZ PEÑA</dc:creator>
  <cp:lastModifiedBy>MARIO GÓMEZ PEÑA</cp:lastModifiedBy>
  <cp:revision>1</cp:revision>
  <dcterms:created xsi:type="dcterms:W3CDTF">2023-06-06T22:13:03Z</dcterms:created>
  <dcterms:modified xsi:type="dcterms:W3CDTF">2023-06-06T22:36:20Z</dcterms:modified>
</cp:coreProperties>
</file>