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0C1D-5645-4404-B2B0-9AFE1DE3314C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9A4-8D2C-468C-ABBC-BFC19E2DC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8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0C1D-5645-4404-B2B0-9AFE1DE3314C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9A4-8D2C-468C-ABBC-BFC19E2DC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45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0C1D-5645-4404-B2B0-9AFE1DE3314C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9A4-8D2C-468C-ABBC-BFC19E2DC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62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0C1D-5645-4404-B2B0-9AFE1DE3314C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9A4-8D2C-468C-ABBC-BFC19E2DC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36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0C1D-5645-4404-B2B0-9AFE1DE3314C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9A4-8D2C-468C-ABBC-BFC19E2DC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5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0C1D-5645-4404-B2B0-9AFE1DE3314C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9A4-8D2C-468C-ABBC-BFC19E2DC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13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0C1D-5645-4404-B2B0-9AFE1DE3314C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9A4-8D2C-468C-ABBC-BFC19E2DC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95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0C1D-5645-4404-B2B0-9AFE1DE3314C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9A4-8D2C-468C-ABBC-BFC19E2DC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55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0C1D-5645-4404-B2B0-9AFE1DE3314C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9A4-8D2C-468C-ABBC-BFC19E2DC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23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0C1D-5645-4404-B2B0-9AFE1DE3314C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9A4-8D2C-468C-ABBC-BFC19E2DC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62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0C1D-5645-4404-B2B0-9AFE1DE3314C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C9A4-8D2C-468C-ABBC-BFC19E2DC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48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10C1D-5645-4404-B2B0-9AFE1DE3314C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4C9A4-8D2C-468C-ABBC-BFC19E2DC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17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873457" y="559558"/>
            <a:ext cx="1146412" cy="6687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ru-RU" dirty="0"/>
          </a:p>
        </p:txBody>
      </p:sp>
      <p:sp>
        <p:nvSpPr>
          <p:cNvPr id="8" name="Параллелограмм 7"/>
          <p:cNvSpPr/>
          <p:nvPr/>
        </p:nvSpPr>
        <p:spPr>
          <a:xfrm>
            <a:off x="184245" y="1460311"/>
            <a:ext cx="2524835" cy="69603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String[] mass1</a:t>
            </a:r>
          </a:p>
          <a:p>
            <a:pPr algn="ctr"/>
            <a:r>
              <a:rPr lang="en-US" dirty="0" smtClean="0"/>
              <a:t>String[] mass2</a:t>
            </a:r>
            <a:endParaRPr lang="ru-RU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184245" y="2729551"/>
            <a:ext cx="2524835" cy="1419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String[] mass1</a:t>
            </a:r>
          </a:p>
          <a:p>
            <a:pPr algn="ctr"/>
            <a:r>
              <a:rPr lang="en-US" dirty="0" smtClean="0"/>
              <a:t>String[] mass2</a:t>
            </a:r>
          </a:p>
          <a:p>
            <a:pPr algn="ctr"/>
            <a:r>
              <a:rPr lang="en-US" dirty="0" smtClean="0"/>
              <a:t>n&lt;=3</a:t>
            </a:r>
          </a:p>
          <a:p>
            <a:pPr algn="ctr"/>
            <a:r>
              <a:rPr lang="en-US" dirty="0" smtClean="0"/>
              <a:t>Count=0</a:t>
            </a:r>
          </a:p>
          <a:p>
            <a:pPr algn="ctr"/>
            <a:r>
              <a:rPr lang="en-US" dirty="0" err="1" smtClean="0"/>
              <a:t>i</a:t>
            </a:r>
            <a:r>
              <a:rPr lang="en-US" dirty="0" smtClean="0"/>
              <a:t>=0</a:t>
            </a:r>
            <a:endParaRPr lang="ru-RU" dirty="0" smtClean="0"/>
          </a:p>
        </p:txBody>
      </p:sp>
      <p:sp>
        <p:nvSpPr>
          <p:cNvPr id="10" name="Ромб 9"/>
          <p:cNvSpPr/>
          <p:nvPr/>
        </p:nvSpPr>
        <p:spPr>
          <a:xfrm>
            <a:off x="3002507" y="2784143"/>
            <a:ext cx="2947917" cy="136477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/>
              <a:t>&lt;</a:t>
            </a:r>
            <a:r>
              <a:rPr lang="en-US" dirty="0" err="1" smtClean="0"/>
              <a:t>mass.length</a:t>
            </a:r>
            <a:endParaRPr lang="ru-RU" dirty="0"/>
          </a:p>
        </p:txBody>
      </p:sp>
      <p:sp>
        <p:nvSpPr>
          <p:cNvPr id="11" name="Ромб 10"/>
          <p:cNvSpPr/>
          <p:nvPr/>
        </p:nvSpPr>
        <p:spPr>
          <a:xfrm>
            <a:off x="6243851" y="2784143"/>
            <a:ext cx="3991970" cy="136477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ass1[</a:t>
            </a:r>
            <a:r>
              <a:rPr lang="en-US" dirty="0" err="1" smtClean="0"/>
              <a:t>i</a:t>
            </a:r>
            <a:r>
              <a:rPr lang="en-US" dirty="0" smtClean="0"/>
              <a:t>].length&lt;=3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656997" y="4763068"/>
            <a:ext cx="1173707" cy="1146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i</a:t>
            </a:r>
            <a:r>
              <a:rPr lang="en-US" dirty="0" smtClean="0"/>
              <a:t>++</a:t>
            </a:r>
            <a:endParaRPr lang="ru-RU" dirty="0"/>
          </a:p>
        </p:txBody>
      </p:sp>
      <p:sp>
        <p:nvSpPr>
          <p:cNvPr id="13" name="Блок-схема: альтернативный процесс 12"/>
          <p:cNvSpPr/>
          <p:nvPr/>
        </p:nvSpPr>
        <p:spPr>
          <a:xfrm>
            <a:off x="3555241" y="1460311"/>
            <a:ext cx="1842448" cy="92804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8627660" y="559558"/>
            <a:ext cx="1146412" cy="6687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4" idx="4"/>
            <a:endCxn id="8" idx="0"/>
          </p:cNvCxnSpPr>
          <p:nvPr/>
        </p:nvCxnSpPr>
        <p:spPr>
          <a:xfrm>
            <a:off x="1446663" y="1228299"/>
            <a:ext cx="0" cy="23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8" idx="4"/>
            <a:endCxn id="9" idx="0"/>
          </p:cNvCxnSpPr>
          <p:nvPr/>
        </p:nvCxnSpPr>
        <p:spPr>
          <a:xfrm>
            <a:off x="1446663" y="2156347"/>
            <a:ext cx="0" cy="57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9" idx="3"/>
            <a:endCxn id="10" idx="1"/>
          </p:cNvCxnSpPr>
          <p:nvPr/>
        </p:nvCxnSpPr>
        <p:spPr>
          <a:xfrm>
            <a:off x="2709080" y="3439236"/>
            <a:ext cx="293427" cy="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0" idx="0"/>
            <a:endCxn id="13" idx="2"/>
          </p:cNvCxnSpPr>
          <p:nvPr/>
        </p:nvCxnSpPr>
        <p:spPr>
          <a:xfrm flipH="1" flipV="1">
            <a:off x="4476465" y="2388359"/>
            <a:ext cx="1" cy="39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38"/>
          <p:cNvCxnSpPr>
            <a:stCxn id="13" idx="0"/>
            <a:endCxn id="14" idx="2"/>
          </p:cNvCxnSpPr>
          <p:nvPr/>
        </p:nvCxnSpPr>
        <p:spPr>
          <a:xfrm rot="5400000" flipH="1" flipV="1">
            <a:off x="6268871" y="-898477"/>
            <a:ext cx="566382" cy="4151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11" idx="2"/>
            <a:endCxn id="12" idx="3"/>
          </p:cNvCxnSpPr>
          <p:nvPr/>
        </p:nvCxnSpPr>
        <p:spPr>
          <a:xfrm rot="5400000">
            <a:off x="6941593" y="4038031"/>
            <a:ext cx="1187354" cy="14091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>
            <a:stCxn id="12" idx="1"/>
            <a:endCxn id="10" idx="2"/>
          </p:cNvCxnSpPr>
          <p:nvPr/>
        </p:nvCxnSpPr>
        <p:spPr>
          <a:xfrm rot="10800000">
            <a:off x="4476467" y="4148920"/>
            <a:ext cx="1180531" cy="11873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10" idx="3"/>
            <a:endCxn id="11" idx="1"/>
          </p:cNvCxnSpPr>
          <p:nvPr/>
        </p:nvCxnSpPr>
        <p:spPr>
          <a:xfrm>
            <a:off x="5950424" y="3466532"/>
            <a:ext cx="293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1459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</Words>
  <Application>Microsoft Office PowerPoint</Application>
  <PresentationFormat>Широкоэкранный</PresentationFormat>
  <Paragraphs>13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Yorsh</dc:creator>
  <cp:lastModifiedBy>Yorsh</cp:lastModifiedBy>
  <cp:revision>8</cp:revision>
  <dcterms:created xsi:type="dcterms:W3CDTF">2023-09-25T16:14:53Z</dcterms:created>
  <dcterms:modified xsi:type="dcterms:W3CDTF">2023-09-25T16:29:10Z</dcterms:modified>
</cp:coreProperties>
</file>