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52"/>
  </p:notesMasterIdLst>
  <p:sldIdLst>
    <p:sldId id="256" r:id="rId2"/>
    <p:sldId id="579" r:id="rId3"/>
    <p:sldId id="580" r:id="rId4"/>
    <p:sldId id="581" r:id="rId5"/>
    <p:sldId id="582" r:id="rId6"/>
    <p:sldId id="583" r:id="rId7"/>
    <p:sldId id="584" r:id="rId8"/>
    <p:sldId id="591" r:id="rId9"/>
    <p:sldId id="585" r:id="rId10"/>
    <p:sldId id="586" r:id="rId11"/>
    <p:sldId id="587" r:id="rId12"/>
    <p:sldId id="588" r:id="rId13"/>
    <p:sldId id="592" r:id="rId14"/>
    <p:sldId id="589" r:id="rId15"/>
    <p:sldId id="590" r:id="rId16"/>
    <p:sldId id="602" r:id="rId17"/>
    <p:sldId id="603" r:id="rId18"/>
    <p:sldId id="257" r:id="rId19"/>
    <p:sldId id="268" r:id="rId20"/>
    <p:sldId id="258" r:id="rId21"/>
    <p:sldId id="593" r:id="rId22"/>
    <p:sldId id="595" r:id="rId23"/>
    <p:sldId id="594" r:id="rId24"/>
    <p:sldId id="596" r:id="rId25"/>
    <p:sldId id="598" r:id="rId26"/>
    <p:sldId id="599" r:id="rId27"/>
    <p:sldId id="597" r:id="rId28"/>
    <p:sldId id="600" r:id="rId29"/>
    <p:sldId id="601" r:id="rId30"/>
    <p:sldId id="605" r:id="rId31"/>
    <p:sldId id="604" r:id="rId32"/>
    <p:sldId id="607" r:id="rId33"/>
    <p:sldId id="606" r:id="rId34"/>
    <p:sldId id="608" r:id="rId35"/>
    <p:sldId id="609" r:id="rId36"/>
    <p:sldId id="610" r:id="rId37"/>
    <p:sldId id="611" r:id="rId38"/>
    <p:sldId id="612" r:id="rId39"/>
    <p:sldId id="613" r:id="rId40"/>
    <p:sldId id="614" r:id="rId41"/>
    <p:sldId id="615" r:id="rId42"/>
    <p:sldId id="616" r:id="rId43"/>
    <p:sldId id="617" r:id="rId44"/>
    <p:sldId id="619" r:id="rId45"/>
    <p:sldId id="620" r:id="rId46"/>
    <p:sldId id="621" r:id="rId47"/>
    <p:sldId id="623" r:id="rId48"/>
    <p:sldId id="624" r:id="rId49"/>
    <p:sldId id="622" r:id="rId50"/>
    <p:sldId id="62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ue 3" id="{30A16D84-8C40-4595-81F1-DBF9DA7CE7E7}">
          <p14:sldIdLst>
            <p14:sldId id="256"/>
          </p14:sldIdLst>
        </p14:section>
        <p14:section name="第一章 JavaScript" id="{98E1BD05-DD00-4D18-BBC6-32571EDAD3EC}">
          <p14:sldIdLst>
            <p14:sldId id="579"/>
          </p14:sldIdLst>
        </p14:section>
        <p14:section name="1-1 ES6特性與觀念" id="{10B22B64-1347-4ADA-962F-CEA1CA134217}">
          <p14:sldIdLst>
            <p14:sldId id="580"/>
            <p14:sldId id="581"/>
            <p14:sldId id="582"/>
            <p14:sldId id="583"/>
            <p14:sldId id="584"/>
          </p14:sldIdLst>
        </p14:section>
        <p14:section name="1-2 非同步處理" id="{FF5B826A-7E87-433B-9303-86F7FEBB6A0A}">
          <p14:sldIdLst>
            <p14:sldId id="591"/>
            <p14:sldId id="585"/>
            <p14:sldId id="586"/>
            <p14:sldId id="587"/>
            <p14:sldId id="588"/>
          </p14:sldIdLst>
        </p14:section>
        <p14:section name="1-3 JS模組化" id="{64103FBC-31E6-46DE-9539-8082412388DA}">
          <p14:sldIdLst>
            <p14:sldId id="592"/>
            <p14:sldId id="589"/>
            <p14:sldId id="590"/>
          </p14:sldIdLst>
        </p14:section>
        <p14:section name="1-4 Proxy物件代理" id="{41312280-AE03-47C8-889D-791B439CD617}">
          <p14:sldIdLst>
            <p14:sldId id="602"/>
            <p14:sldId id="603"/>
          </p14:sldIdLst>
        </p14:section>
        <p14:section name="第二章 Vue基礎語法" id="{D9AC8F3A-7608-4633-9A0E-393CC5BD89E7}">
          <p14:sldIdLst>
            <p14:sldId id="257"/>
          </p14:sldIdLst>
        </p14:section>
        <p14:section name="2-1 Vue簡介" id="{236634D9-5E8C-4E3B-9263-2EB9A6A82708}">
          <p14:sldIdLst>
            <p14:sldId id="268"/>
            <p14:sldId id="258"/>
            <p14:sldId id="593"/>
            <p14:sldId id="595"/>
            <p14:sldId id="594"/>
            <p14:sldId id="596"/>
            <p14:sldId id="598"/>
            <p14:sldId id="599"/>
          </p14:sldIdLst>
        </p14:section>
        <p14:section name="2-2 Vue基礎結構" id="{C70A66AE-5E1B-475E-843F-7B7A354EC960}">
          <p14:sldIdLst>
            <p14:sldId id="597"/>
            <p14:sldId id="600"/>
            <p14:sldId id="601"/>
          </p14:sldIdLst>
        </p14:section>
        <p14:section name="2-3 Vue指令" id="{73A63FA6-6E18-4107-895C-1180B48D2B5C}">
          <p14:sldIdLst>
            <p14:sldId id="605"/>
            <p14:sldId id="604"/>
            <p14:sldId id="607"/>
            <p14:sldId id="606"/>
            <p14:sldId id="608"/>
            <p14:sldId id="609"/>
            <p14:sldId id="610"/>
            <p14:sldId id="611"/>
            <p14:sldId id="612"/>
          </p14:sldIdLst>
        </p14:section>
        <p14:section name="2-4 其他Option API" id="{808C7EF0-829B-445D-A199-AB5B4F7ED6D0}">
          <p14:sldIdLst>
            <p14:sldId id="613"/>
            <p14:sldId id="614"/>
            <p14:sldId id="615"/>
            <p14:sldId id="616"/>
            <p14:sldId id="617"/>
          </p14:sldIdLst>
        </p14:section>
        <p14:section name="2-5 組件" id="{13AF4235-04EF-4E9A-ACE7-1CF3DA408154}">
          <p14:sldIdLst>
            <p14:sldId id="619"/>
            <p14:sldId id="620"/>
            <p14:sldId id="621"/>
            <p14:sldId id="623"/>
            <p14:sldId id="624"/>
            <p14:sldId id="622"/>
            <p14:sldId id="6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敬 洪" initials="子敬" lastIdx="6" clrIdx="0">
    <p:extLst>
      <p:ext uri="{19B8F6BF-5375-455C-9EA6-DF929625EA0E}">
        <p15:presenceInfo xmlns:p15="http://schemas.microsoft.com/office/powerpoint/2012/main" userId="ad1b616e739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EBB3"/>
    <a:srgbClr val="57AED3"/>
    <a:srgbClr val="E0DBD4"/>
    <a:srgbClr val="007E39"/>
    <a:srgbClr val="F2F2F2"/>
    <a:srgbClr val="0070C0"/>
    <a:srgbClr val="F7E9E7"/>
    <a:srgbClr val="00B0F0"/>
    <a:srgbClr val="1890C3"/>
    <a:srgbClr val="42A4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70CD4-4EC6-43B1-BFA9-5087207608D9}" v="3" dt="2024-01-28T16:56:54.900"/>
    <p1510:client id="{9BC6879E-AEA3-460A-9872-E46EDD1AB0CF}" v="374" dt="2024-01-28T11:24:17.060"/>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0" autoAdjust="0"/>
    <p:restoredTop sz="94660"/>
  </p:normalViewPr>
  <p:slideViewPr>
    <p:cSldViewPr snapToGrid="0">
      <p:cViewPr varScale="1">
        <p:scale>
          <a:sx n="62" d="100"/>
          <a:sy n="62" d="100"/>
        </p:scale>
        <p:origin x="800" y="5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敬 洪" userId="ad1b616e7398b0d3" providerId="LiveId" clId="{C969E1DA-29D3-4D61-9095-3AD73103E166}"/>
    <pc:docChg chg="undo redo custSel addSld modSld">
      <pc:chgData name="子敬 洪" userId="ad1b616e7398b0d3" providerId="LiveId" clId="{C969E1DA-29D3-4D61-9095-3AD73103E166}" dt="2023-11-15T13:56:20.087" v="2336" actId="20578"/>
      <pc:docMkLst>
        <pc:docMk/>
      </pc:docMkLst>
      <pc:sldChg chg="modSp mod">
        <pc:chgData name="子敬 洪" userId="ad1b616e7398b0d3" providerId="LiveId" clId="{C969E1DA-29D3-4D61-9095-3AD73103E166}" dt="2023-11-09T21:42:35.594" v="2182" actId="207"/>
        <pc:sldMkLst>
          <pc:docMk/>
          <pc:sldMk cId="3446269915" sldId="260"/>
        </pc:sldMkLst>
        <pc:spChg chg="mod">
          <ac:chgData name="子敬 洪" userId="ad1b616e7398b0d3" providerId="LiveId" clId="{C969E1DA-29D3-4D61-9095-3AD73103E166}" dt="2023-11-09T21:42:35.594" v="2182" actId="207"/>
          <ac:spMkLst>
            <pc:docMk/>
            <pc:sldMk cId="3446269915" sldId="260"/>
            <ac:spMk id="6" creationId="{00000000-0000-0000-0000-000000000000}"/>
          </ac:spMkLst>
        </pc:spChg>
        <pc:spChg chg="mod">
          <ac:chgData name="子敬 洪" userId="ad1b616e7398b0d3" providerId="LiveId" clId="{C969E1DA-29D3-4D61-9095-3AD73103E166}" dt="2023-11-09T21:37:56.466" v="2095" actId="20577"/>
          <ac:spMkLst>
            <pc:docMk/>
            <pc:sldMk cId="3446269915" sldId="260"/>
            <ac:spMk id="7" creationId="{6ED4F3DF-F911-4DA6-8519-C6EE70C11E8B}"/>
          </ac:spMkLst>
        </pc:spChg>
      </pc:sldChg>
      <pc:sldChg chg="modSp">
        <pc:chgData name="子敬 洪" userId="ad1b616e7398b0d3" providerId="LiveId" clId="{C969E1DA-29D3-4D61-9095-3AD73103E166}" dt="2023-11-09T22:38:46.404" v="2334"/>
        <pc:sldMkLst>
          <pc:docMk/>
          <pc:sldMk cId="877791105" sldId="265"/>
        </pc:sldMkLst>
        <pc:graphicFrameChg chg="mod">
          <ac:chgData name="子敬 洪" userId="ad1b616e7398b0d3" providerId="LiveId" clId="{C969E1DA-29D3-4D61-9095-3AD73103E166}" dt="2023-11-09T22:38:46.404" v="2334"/>
          <ac:graphicFrameMkLst>
            <pc:docMk/>
            <pc:sldMk cId="877791105" sldId="265"/>
            <ac:graphicFrameMk id="37" creationId="{2469D1EE-8AD7-459D-AEFF-55831A9B28C7}"/>
          </ac:graphicFrameMkLst>
        </pc:graphicFrameChg>
      </pc:sldChg>
      <pc:sldChg chg="modSp mod">
        <pc:chgData name="子敬 洪" userId="ad1b616e7398b0d3" providerId="LiveId" clId="{C969E1DA-29D3-4D61-9095-3AD73103E166}" dt="2023-11-09T21:44:43.223" v="2184" actId="313"/>
        <pc:sldMkLst>
          <pc:docMk/>
          <pc:sldMk cId="3018355758" sldId="267"/>
        </pc:sldMkLst>
        <pc:spChg chg="mod">
          <ac:chgData name="子敬 洪" userId="ad1b616e7398b0d3" providerId="LiveId" clId="{C969E1DA-29D3-4D61-9095-3AD73103E166}" dt="2023-11-09T21:44:43.223" v="2184" actId="313"/>
          <ac:spMkLst>
            <pc:docMk/>
            <pc:sldMk cId="3018355758" sldId="267"/>
            <ac:spMk id="65" creationId="{BD47A226-CB82-4CE0-836B-43E1DF10D6C4}"/>
          </ac:spMkLst>
        </pc:spChg>
      </pc:sldChg>
      <pc:sldChg chg="modSp">
        <pc:chgData name="子敬 洪" userId="ad1b616e7398b0d3" providerId="LiveId" clId="{C969E1DA-29D3-4D61-9095-3AD73103E166}" dt="2023-11-09T22:38:46.404" v="2334"/>
        <pc:sldMkLst>
          <pc:docMk/>
          <pc:sldMk cId="582212250" sldId="304"/>
        </pc:sldMkLst>
        <pc:spChg chg="mod">
          <ac:chgData name="子敬 洪" userId="ad1b616e7398b0d3" providerId="LiveId" clId="{C969E1DA-29D3-4D61-9095-3AD73103E166}" dt="2023-11-09T22:38:46.404" v="2334"/>
          <ac:spMkLst>
            <pc:docMk/>
            <pc:sldMk cId="582212250" sldId="304"/>
            <ac:spMk id="6" creationId="{4048B39A-AA08-42D9-9BD6-CAADFE654C73}"/>
          </ac:spMkLst>
        </pc:spChg>
      </pc:sldChg>
      <pc:sldChg chg="modSp">
        <pc:chgData name="子敬 洪" userId="ad1b616e7398b0d3" providerId="LiveId" clId="{C969E1DA-29D3-4D61-9095-3AD73103E166}" dt="2023-11-09T22:38:46.404" v="2334"/>
        <pc:sldMkLst>
          <pc:docMk/>
          <pc:sldMk cId="2985887369" sldId="318"/>
        </pc:sldMkLst>
        <pc:spChg chg="mod">
          <ac:chgData name="子敬 洪" userId="ad1b616e7398b0d3" providerId="LiveId" clId="{C969E1DA-29D3-4D61-9095-3AD73103E166}" dt="2023-11-09T22:38:46.404" v="2334"/>
          <ac:spMkLst>
            <pc:docMk/>
            <pc:sldMk cId="2985887369" sldId="318"/>
            <ac:spMk id="2" creationId="{1EFA2293-F136-4FEF-B8BF-6DC3269EACF0}"/>
          </ac:spMkLst>
        </pc:spChg>
        <pc:spChg chg="mod">
          <ac:chgData name="子敬 洪" userId="ad1b616e7398b0d3" providerId="LiveId" clId="{C969E1DA-29D3-4D61-9095-3AD73103E166}" dt="2023-11-09T22:38:46.404" v="2334"/>
          <ac:spMkLst>
            <pc:docMk/>
            <pc:sldMk cId="2985887369" sldId="318"/>
            <ac:spMk id="7" creationId="{47363A30-BD47-4505-9B43-06FFB0C70D87}"/>
          </ac:spMkLst>
        </pc:spChg>
      </pc:sldChg>
      <pc:sldChg chg="modSp">
        <pc:chgData name="子敬 洪" userId="ad1b616e7398b0d3" providerId="LiveId" clId="{C969E1DA-29D3-4D61-9095-3AD73103E166}" dt="2023-11-09T22:38:46.404" v="2334"/>
        <pc:sldMkLst>
          <pc:docMk/>
          <pc:sldMk cId="1563790313" sldId="319"/>
        </pc:sldMkLst>
        <pc:spChg chg="mod">
          <ac:chgData name="子敬 洪" userId="ad1b616e7398b0d3" providerId="LiveId" clId="{C969E1DA-29D3-4D61-9095-3AD73103E166}" dt="2023-11-09T22:38:46.404" v="2334"/>
          <ac:spMkLst>
            <pc:docMk/>
            <pc:sldMk cId="1563790313" sldId="319"/>
            <ac:spMk id="9" creationId="{8B9AC8EA-E805-424E-8D61-1AF441AAA0BC}"/>
          </ac:spMkLst>
        </pc:spChg>
      </pc:sldChg>
      <pc:sldChg chg="modSp">
        <pc:chgData name="子敬 洪" userId="ad1b616e7398b0d3" providerId="LiveId" clId="{C969E1DA-29D3-4D61-9095-3AD73103E166}" dt="2023-11-15T13:56:20.087" v="2336" actId="20578"/>
        <pc:sldMkLst>
          <pc:docMk/>
          <pc:sldMk cId="3213463579" sldId="325"/>
        </pc:sldMkLst>
        <pc:spChg chg="mod">
          <ac:chgData name="子敬 洪" userId="ad1b616e7398b0d3" providerId="LiveId" clId="{C969E1DA-29D3-4D61-9095-3AD73103E166}" dt="2023-11-15T13:56:20.087" v="2336" actId="20578"/>
          <ac:spMkLst>
            <pc:docMk/>
            <pc:sldMk cId="3213463579" sldId="325"/>
            <ac:spMk id="5" creationId="{3680DB7D-A761-4AFC-8D12-3714E56D5D48}"/>
          </ac:spMkLst>
        </pc:spChg>
      </pc:sldChg>
      <pc:sldChg chg="modSp mod">
        <pc:chgData name="子敬 洪" userId="ad1b616e7398b0d3" providerId="LiveId" clId="{C969E1DA-29D3-4D61-9095-3AD73103E166}" dt="2023-11-09T22:37:25.207" v="2296" actId="20577"/>
        <pc:sldMkLst>
          <pc:docMk/>
          <pc:sldMk cId="1933595377" sldId="326"/>
        </pc:sldMkLst>
        <pc:spChg chg="mod">
          <ac:chgData name="子敬 洪" userId="ad1b616e7398b0d3" providerId="LiveId" clId="{C969E1DA-29D3-4D61-9095-3AD73103E166}" dt="2023-11-09T22:37:25.207" v="2296" actId="20577"/>
          <ac:spMkLst>
            <pc:docMk/>
            <pc:sldMk cId="1933595377" sldId="326"/>
            <ac:spMk id="5" creationId="{3680DB7D-A761-4AFC-8D12-3714E56D5D48}"/>
          </ac:spMkLst>
        </pc:spChg>
      </pc:sldChg>
      <pc:sldChg chg="modSp mod">
        <pc:chgData name="子敬 洪" userId="ad1b616e7398b0d3" providerId="LiveId" clId="{C969E1DA-29D3-4D61-9095-3AD73103E166}" dt="2023-11-09T22:38:01.793" v="2315" actId="20577"/>
        <pc:sldMkLst>
          <pc:docMk/>
          <pc:sldMk cId="3119307687" sldId="327"/>
        </pc:sldMkLst>
        <pc:spChg chg="mod">
          <ac:chgData name="子敬 洪" userId="ad1b616e7398b0d3" providerId="LiveId" clId="{C969E1DA-29D3-4D61-9095-3AD73103E166}" dt="2023-11-09T22:38:01.793" v="2315" actId="20577"/>
          <ac:spMkLst>
            <pc:docMk/>
            <pc:sldMk cId="3119307687" sldId="327"/>
            <ac:spMk id="5" creationId="{3680DB7D-A761-4AFC-8D12-3714E56D5D48}"/>
          </ac:spMkLst>
        </pc:spChg>
      </pc:sldChg>
      <pc:sldChg chg="modSp">
        <pc:chgData name="子敬 洪" userId="ad1b616e7398b0d3" providerId="LiveId" clId="{C969E1DA-29D3-4D61-9095-3AD73103E166}" dt="2023-11-09T22:38:46.404" v="2334"/>
        <pc:sldMkLst>
          <pc:docMk/>
          <pc:sldMk cId="2133588458" sldId="337"/>
        </pc:sldMkLst>
        <pc:spChg chg="mod">
          <ac:chgData name="子敬 洪" userId="ad1b616e7398b0d3" providerId="LiveId" clId="{C969E1DA-29D3-4D61-9095-3AD73103E166}" dt="2023-11-09T22:38:46.404" v="2334"/>
          <ac:spMkLst>
            <pc:docMk/>
            <pc:sldMk cId="2133588458" sldId="337"/>
            <ac:spMk id="18" creationId="{9F14AAE5-D10B-41CB-8FBA-0652AFF4CC72}"/>
          </ac:spMkLst>
        </pc:spChg>
      </pc:sldChg>
      <pc:sldChg chg="modSp">
        <pc:chgData name="子敬 洪" userId="ad1b616e7398b0d3" providerId="LiveId" clId="{C969E1DA-29D3-4D61-9095-3AD73103E166}" dt="2023-11-09T22:38:46.404" v="2334"/>
        <pc:sldMkLst>
          <pc:docMk/>
          <pc:sldMk cId="3651305168" sldId="451"/>
        </pc:sldMkLst>
        <pc:spChg chg="mod">
          <ac:chgData name="子敬 洪" userId="ad1b616e7398b0d3" providerId="LiveId" clId="{C969E1DA-29D3-4D61-9095-3AD73103E166}" dt="2023-11-09T22:38:46.404" v="2334"/>
          <ac:spMkLst>
            <pc:docMk/>
            <pc:sldMk cId="3651305168" sldId="451"/>
            <ac:spMk id="3" creationId="{9FF66F90-399E-48C6-BD58-B25387DC674D}"/>
          </ac:spMkLst>
        </pc:spChg>
      </pc:sldChg>
      <pc:sldChg chg="modSp">
        <pc:chgData name="子敬 洪" userId="ad1b616e7398b0d3" providerId="LiveId" clId="{C969E1DA-29D3-4D61-9095-3AD73103E166}" dt="2023-11-09T22:38:46.404" v="2334"/>
        <pc:sldMkLst>
          <pc:docMk/>
          <pc:sldMk cId="4270561902" sldId="465"/>
        </pc:sldMkLst>
        <pc:spChg chg="mod">
          <ac:chgData name="子敬 洪" userId="ad1b616e7398b0d3" providerId="LiveId" clId="{C969E1DA-29D3-4D61-9095-3AD73103E166}" dt="2023-11-09T22:38:46.404" v="2334"/>
          <ac:spMkLst>
            <pc:docMk/>
            <pc:sldMk cId="4270561902" sldId="465"/>
            <ac:spMk id="7" creationId="{65D5726D-53FD-4E2A-A2FC-E07669DCCEDC}"/>
          </ac:spMkLst>
        </pc:spChg>
      </pc:sldChg>
      <pc:sldChg chg="modSp">
        <pc:chgData name="子敬 洪" userId="ad1b616e7398b0d3" providerId="LiveId" clId="{C969E1DA-29D3-4D61-9095-3AD73103E166}" dt="2023-11-09T22:38:46.404" v="2334"/>
        <pc:sldMkLst>
          <pc:docMk/>
          <pc:sldMk cId="3421844217" sldId="466"/>
        </pc:sldMkLst>
        <pc:spChg chg="mod">
          <ac:chgData name="子敬 洪" userId="ad1b616e7398b0d3" providerId="LiveId" clId="{C969E1DA-29D3-4D61-9095-3AD73103E166}" dt="2023-11-09T22:38:46.404" v="2334"/>
          <ac:spMkLst>
            <pc:docMk/>
            <pc:sldMk cId="3421844217" sldId="466"/>
            <ac:spMk id="3" creationId="{9FF66F90-399E-48C6-BD58-B25387DC674D}"/>
          </ac:spMkLst>
        </pc:spChg>
      </pc:sldChg>
      <pc:sldChg chg="modSp">
        <pc:chgData name="子敬 洪" userId="ad1b616e7398b0d3" providerId="LiveId" clId="{C969E1DA-29D3-4D61-9095-3AD73103E166}" dt="2023-11-09T22:38:46.404" v="2334"/>
        <pc:sldMkLst>
          <pc:docMk/>
          <pc:sldMk cId="1937369070" sldId="477"/>
        </pc:sldMkLst>
        <pc:spChg chg="mod">
          <ac:chgData name="子敬 洪" userId="ad1b616e7398b0d3" providerId="LiveId" clId="{C969E1DA-29D3-4D61-9095-3AD73103E166}" dt="2023-11-09T22:38:46.404" v="2334"/>
          <ac:spMkLst>
            <pc:docMk/>
            <pc:sldMk cId="1937369070" sldId="477"/>
            <ac:spMk id="3" creationId="{9FF66F90-399E-48C6-BD58-B25387DC674D}"/>
          </ac:spMkLst>
        </pc:spChg>
      </pc:sldChg>
      <pc:sldChg chg="modSp">
        <pc:chgData name="子敬 洪" userId="ad1b616e7398b0d3" providerId="LiveId" clId="{C969E1DA-29D3-4D61-9095-3AD73103E166}" dt="2023-11-09T22:38:46.404" v="2334"/>
        <pc:sldMkLst>
          <pc:docMk/>
          <pc:sldMk cId="3042716637" sldId="478"/>
        </pc:sldMkLst>
        <pc:spChg chg="mod">
          <ac:chgData name="子敬 洪" userId="ad1b616e7398b0d3" providerId="LiveId" clId="{C969E1DA-29D3-4D61-9095-3AD73103E166}" dt="2023-11-09T22:38:46.404" v="2334"/>
          <ac:spMkLst>
            <pc:docMk/>
            <pc:sldMk cId="3042716637" sldId="478"/>
            <ac:spMk id="3" creationId="{9FF66F90-399E-48C6-BD58-B25387DC674D}"/>
          </ac:spMkLst>
        </pc:spChg>
      </pc:sldChg>
      <pc:sldChg chg="modSp">
        <pc:chgData name="子敬 洪" userId="ad1b616e7398b0d3" providerId="LiveId" clId="{C969E1DA-29D3-4D61-9095-3AD73103E166}" dt="2023-11-09T22:38:46.404" v="2334"/>
        <pc:sldMkLst>
          <pc:docMk/>
          <pc:sldMk cId="47714471" sldId="484"/>
        </pc:sldMkLst>
        <pc:spChg chg="mod">
          <ac:chgData name="子敬 洪" userId="ad1b616e7398b0d3" providerId="LiveId" clId="{C969E1DA-29D3-4D61-9095-3AD73103E166}" dt="2023-11-09T22:38:46.404" v="2334"/>
          <ac:spMkLst>
            <pc:docMk/>
            <pc:sldMk cId="47714471" sldId="484"/>
            <ac:spMk id="3" creationId="{9FF66F90-399E-48C6-BD58-B25387DC674D}"/>
          </ac:spMkLst>
        </pc:spChg>
      </pc:sldChg>
      <pc:sldChg chg="modSp">
        <pc:chgData name="子敬 洪" userId="ad1b616e7398b0d3" providerId="LiveId" clId="{C969E1DA-29D3-4D61-9095-3AD73103E166}" dt="2023-11-09T22:38:46.404" v="2334"/>
        <pc:sldMkLst>
          <pc:docMk/>
          <pc:sldMk cId="2269332188" sldId="485"/>
        </pc:sldMkLst>
        <pc:spChg chg="mod">
          <ac:chgData name="子敬 洪" userId="ad1b616e7398b0d3" providerId="LiveId" clId="{C969E1DA-29D3-4D61-9095-3AD73103E166}" dt="2023-11-09T22:38:46.404" v="2334"/>
          <ac:spMkLst>
            <pc:docMk/>
            <pc:sldMk cId="2269332188" sldId="485"/>
            <ac:spMk id="3" creationId="{9FF66F90-399E-48C6-BD58-B25387DC674D}"/>
          </ac:spMkLst>
        </pc:spChg>
      </pc:sldChg>
      <pc:sldChg chg="modSp">
        <pc:chgData name="子敬 洪" userId="ad1b616e7398b0d3" providerId="LiveId" clId="{C969E1DA-29D3-4D61-9095-3AD73103E166}" dt="2023-11-09T22:38:46.404" v="2334"/>
        <pc:sldMkLst>
          <pc:docMk/>
          <pc:sldMk cId="2586223201" sldId="486"/>
        </pc:sldMkLst>
        <pc:spChg chg="mod">
          <ac:chgData name="子敬 洪" userId="ad1b616e7398b0d3" providerId="LiveId" clId="{C969E1DA-29D3-4D61-9095-3AD73103E166}" dt="2023-11-09T22:38:46.404" v="2334"/>
          <ac:spMkLst>
            <pc:docMk/>
            <pc:sldMk cId="2586223201" sldId="486"/>
            <ac:spMk id="3" creationId="{9FF66F90-399E-48C6-BD58-B25387DC674D}"/>
          </ac:spMkLst>
        </pc:spChg>
      </pc:sldChg>
      <pc:sldChg chg="modSp mod">
        <pc:chgData name="子敬 洪" userId="ad1b616e7398b0d3" providerId="LiveId" clId="{C969E1DA-29D3-4D61-9095-3AD73103E166}" dt="2023-11-09T22:38:46.404" v="2334"/>
        <pc:sldMkLst>
          <pc:docMk/>
          <pc:sldMk cId="1221734015" sldId="491"/>
        </pc:sldMkLst>
        <pc:spChg chg="mod">
          <ac:chgData name="子敬 洪" userId="ad1b616e7398b0d3" providerId="LiveId" clId="{C969E1DA-29D3-4D61-9095-3AD73103E166}" dt="2023-11-09T22:38:46.404" v="2334"/>
          <ac:spMkLst>
            <pc:docMk/>
            <pc:sldMk cId="1221734015" sldId="491"/>
            <ac:spMk id="16" creationId="{14CD9E8A-6512-4D4A-920F-43D43D54F392}"/>
          </ac:spMkLst>
        </pc:spChg>
        <pc:graphicFrameChg chg="mod modGraphic">
          <ac:chgData name="子敬 洪" userId="ad1b616e7398b0d3" providerId="LiveId" clId="{C969E1DA-29D3-4D61-9095-3AD73103E166}" dt="2023-11-09T20:18:39.992" v="657" actId="207"/>
          <ac:graphicFrameMkLst>
            <pc:docMk/>
            <pc:sldMk cId="1221734015" sldId="491"/>
            <ac:graphicFrameMk id="14" creationId="{0707B877-4741-47CC-ADD9-8B7E20F2C4DD}"/>
          </ac:graphicFrameMkLst>
        </pc:graphicFrameChg>
      </pc:sldChg>
      <pc:sldChg chg="addSp delSp modSp mod">
        <pc:chgData name="子敬 洪" userId="ad1b616e7398b0d3" providerId="LiveId" clId="{C969E1DA-29D3-4D61-9095-3AD73103E166}" dt="2023-11-09T19:34:52.998" v="230" actId="1076"/>
        <pc:sldMkLst>
          <pc:docMk/>
          <pc:sldMk cId="2503957318" sldId="495"/>
        </pc:sldMkLst>
        <pc:spChg chg="mod">
          <ac:chgData name="子敬 洪" userId="ad1b616e7398b0d3" providerId="LiveId" clId="{C969E1DA-29D3-4D61-9095-3AD73103E166}" dt="2023-11-09T19:34:47.321" v="229" actId="255"/>
          <ac:spMkLst>
            <pc:docMk/>
            <pc:sldMk cId="2503957318" sldId="495"/>
            <ac:spMk id="3" creationId="{9FF66F90-399E-48C6-BD58-B25387DC674D}"/>
          </ac:spMkLst>
        </pc:spChg>
        <pc:spChg chg="add del">
          <ac:chgData name="子敬 洪" userId="ad1b616e7398b0d3" providerId="LiveId" clId="{C969E1DA-29D3-4D61-9095-3AD73103E166}" dt="2023-11-09T19:33:16.816" v="208"/>
          <ac:spMkLst>
            <pc:docMk/>
            <pc:sldMk cId="2503957318" sldId="495"/>
            <ac:spMk id="6" creationId="{5BE34C17-BF50-A7DF-7A0D-CA07DAA39C13}"/>
          </ac:spMkLst>
        </pc:spChg>
        <pc:graphicFrameChg chg="mod modGraphic">
          <ac:chgData name="子敬 洪" userId="ad1b616e7398b0d3" providerId="LiveId" clId="{C969E1DA-29D3-4D61-9095-3AD73103E166}" dt="2023-11-09T19:34:52.998" v="230" actId="1076"/>
          <ac:graphicFrameMkLst>
            <pc:docMk/>
            <pc:sldMk cId="2503957318" sldId="495"/>
            <ac:graphicFrameMk id="5" creationId="{00000000-0000-0000-0000-000000000000}"/>
          </ac:graphicFrameMkLst>
        </pc:graphicFrameChg>
      </pc:sldChg>
      <pc:sldChg chg="modSp mod">
        <pc:chgData name="子敬 洪" userId="ad1b616e7398b0d3" providerId="LiveId" clId="{C969E1DA-29D3-4D61-9095-3AD73103E166}" dt="2023-11-09T19:43:10.480" v="299" actId="2711"/>
        <pc:sldMkLst>
          <pc:docMk/>
          <pc:sldMk cId="604301368" sldId="496"/>
        </pc:sldMkLst>
        <pc:spChg chg="mod">
          <ac:chgData name="子敬 洪" userId="ad1b616e7398b0d3" providerId="LiveId" clId="{C969E1DA-29D3-4D61-9095-3AD73103E166}" dt="2023-11-09T19:37:23.298" v="236" actId="20577"/>
          <ac:spMkLst>
            <pc:docMk/>
            <pc:sldMk cId="604301368" sldId="496"/>
            <ac:spMk id="3" creationId="{9FF66F90-399E-48C6-BD58-B25387DC674D}"/>
          </ac:spMkLst>
        </pc:spChg>
        <pc:spChg chg="mod">
          <ac:chgData name="子敬 洪" userId="ad1b616e7398b0d3" providerId="LiveId" clId="{C969E1DA-29D3-4D61-9095-3AD73103E166}" dt="2023-11-09T19:43:10.480" v="299" actId="2711"/>
          <ac:spMkLst>
            <pc:docMk/>
            <pc:sldMk cId="604301368" sldId="496"/>
            <ac:spMk id="8" creationId="{CF3E7FE1-BDDF-4224-97E4-1FA716DA0CF0}"/>
          </ac:spMkLst>
        </pc:spChg>
        <pc:spChg chg="mod">
          <ac:chgData name="子敬 洪" userId="ad1b616e7398b0d3" providerId="LiveId" clId="{C969E1DA-29D3-4D61-9095-3AD73103E166}" dt="2023-11-09T19:37:48.058" v="240" actId="20577"/>
          <ac:spMkLst>
            <pc:docMk/>
            <pc:sldMk cId="604301368" sldId="496"/>
            <ac:spMk id="11" creationId="{A8A546B5-D90F-439A-9575-C3B6D931DD77}"/>
          </ac:spMkLst>
        </pc:spChg>
      </pc:sldChg>
      <pc:sldChg chg="modSp mod">
        <pc:chgData name="子敬 洪" userId="ad1b616e7398b0d3" providerId="LiveId" clId="{C969E1DA-29D3-4D61-9095-3AD73103E166}" dt="2023-11-09T19:43:04.501" v="298" actId="14100"/>
        <pc:sldMkLst>
          <pc:docMk/>
          <pc:sldMk cId="519600060" sldId="497"/>
        </pc:sldMkLst>
        <pc:spChg chg="mod">
          <ac:chgData name="子敬 洪" userId="ad1b616e7398b0d3" providerId="LiveId" clId="{C969E1DA-29D3-4D61-9095-3AD73103E166}" dt="2023-11-09T19:39:08.763" v="244" actId="20577"/>
          <ac:spMkLst>
            <pc:docMk/>
            <pc:sldMk cId="519600060" sldId="497"/>
            <ac:spMk id="3" creationId="{9FF66F90-399E-48C6-BD58-B25387DC674D}"/>
          </ac:spMkLst>
        </pc:spChg>
        <pc:spChg chg="mod">
          <ac:chgData name="子敬 洪" userId="ad1b616e7398b0d3" providerId="LiveId" clId="{C969E1DA-29D3-4D61-9095-3AD73103E166}" dt="2023-11-09T19:43:04.501" v="298" actId="14100"/>
          <ac:spMkLst>
            <pc:docMk/>
            <pc:sldMk cId="519600060" sldId="497"/>
            <ac:spMk id="8" creationId="{CF3E7FE1-BDDF-4224-97E4-1FA716DA0CF0}"/>
          </ac:spMkLst>
        </pc:spChg>
      </pc:sldChg>
      <pc:sldChg chg="modSp mod">
        <pc:chgData name="子敬 洪" userId="ad1b616e7398b0d3" providerId="LiveId" clId="{C969E1DA-29D3-4D61-9095-3AD73103E166}" dt="2023-11-09T20:18:23.037" v="655" actId="207"/>
        <pc:sldMkLst>
          <pc:docMk/>
          <pc:sldMk cId="3466634991" sldId="498"/>
        </pc:sldMkLst>
        <pc:spChg chg="mod">
          <ac:chgData name="子敬 洪" userId="ad1b616e7398b0d3" providerId="LiveId" clId="{C969E1DA-29D3-4D61-9095-3AD73103E166}" dt="2023-11-09T19:31:31.483" v="174" actId="20577"/>
          <ac:spMkLst>
            <pc:docMk/>
            <pc:sldMk cId="3466634991" sldId="498"/>
            <ac:spMk id="3" creationId="{9FF66F90-399E-48C6-BD58-B25387DC674D}"/>
          </ac:spMkLst>
        </pc:spChg>
        <pc:spChg chg="mod">
          <ac:chgData name="子敬 洪" userId="ad1b616e7398b0d3" providerId="LiveId" clId="{C969E1DA-29D3-4D61-9095-3AD73103E166}" dt="2023-11-09T20:18:23.037" v="655" actId="207"/>
          <ac:spMkLst>
            <pc:docMk/>
            <pc:sldMk cId="3466634991" sldId="498"/>
            <ac:spMk id="8" creationId="{CF3E7FE1-BDDF-4224-97E4-1FA716DA0CF0}"/>
          </ac:spMkLst>
        </pc:spChg>
      </pc:sldChg>
      <pc:sldChg chg="modSp mod">
        <pc:chgData name="子敬 洪" userId="ad1b616e7398b0d3" providerId="LiveId" clId="{C969E1DA-29D3-4D61-9095-3AD73103E166}" dt="2023-11-09T20:18:18.376" v="654" actId="207"/>
        <pc:sldMkLst>
          <pc:docMk/>
          <pc:sldMk cId="2243287823" sldId="499"/>
        </pc:sldMkLst>
        <pc:spChg chg="mod">
          <ac:chgData name="子敬 洪" userId="ad1b616e7398b0d3" providerId="LiveId" clId="{C969E1DA-29D3-4D61-9095-3AD73103E166}" dt="2023-11-09T20:11:56.764" v="487" actId="20577"/>
          <ac:spMkLst>
            <pc:docMk/>
            <pc:sldMk cId="2243287823" sldId="499"/>
            <ac:spMk id="3" creationId="{9FF66F90-399E-48C6-BD58-B25387DC674D}"/>
          </ac:spMkLst>
        </pc:spChg>
        <pc:spChg chg="mod">
          <ac:chgData name="子敬 洪" userId="ad1b616e7398b0d3" providerId="LiveId" clId="{C969E1DA-29D3-4D61-9095-3AD73103E166}" dt="2023-11-09T20:18:18.376" v="654" actId="207"/>
          <ac:spMkLst>
            <pc:docMk/>
            <pc:sldMk cId="2243287823" sldId="499"/>
            <ac:spMk id="8" creationId="{CF3E7FE1-BDDF-4224-97E4-1FA716DA0CF0}"/>
          </ac:spMkLst>
        </pc:spChg>
        <pc:cxnChg chg="mod">
          <ac:chgData name="子敬 洪" userId="ad1b616e7398b0d3" providerId="LiveId" clId="{C969E1DA-29D3-4D61-9095-3AD73103E166}" dt="2023-11-09T20:12:00.262" v="488" actId="14100"/>
          <ac:cxnSpMkLst>
            <pc:docMk/>
            <pc:sldMk cId="2243287823" sldId="499"/>
            <ac:cxnSpMk id="7" creationId="{00000000-0000-0000-0000-000000000000}"/>
          </ac:cxnSpMkLst>
        </pc:cxnChg>
      </pc:sldChg>
      <pc:sldChg chg="modSp mod">
        <pc:chgData name="子敬 洪" userId="ad1b616e7398b0d3" providerId="LiveId" clId="{C969E1DA-29D3-4D61-9095-3AD73103E166}" dt="2023-11-09T20:15:31.634" v="613" actId="20577"/>
        <pc:sldMkLst>
          <pc:docMk/>
          <pc:sldMk cId="1693053399" sldId="500"/>
        </pc:sldMkLst>
        <pc:spChg chg="mod">
          <ac:chgData name="子敬 洪" userId="ad1b616e7398b0d3" providerId="LiveId" clId="{C969E1DA-29D3-4D61-9095-3AD73103E166}" dt="2023-11-09T20:14:28.447" v="538"/>
          <ac:spMkLst>
            <pc:docMk/>
            <pc:sldMk cId="1693053399" sldId="500"/>
            <ac:spMk id="3" creationId="{9FF66F90-399E-48C6-BD58-B25387DC674D}"/>
          </ac:spMkLst>
        </pc:spChg>
        <pc:graphicFrameChg chg="modGraphic">
          <ac:chgData name="子敬 洪" userId="ad1b616e7398b0d3" providerId="LiveId" clId="{C969E1DA-29D3-4D61-9095-3AD73103E166}" dt="2023-11-09T20:15:31.634" v="613" actId="20577"/>
          <ac:graphicFrameMkLst>
            <pc:docMk/>
            <pc:sldMk cId="1693053399" sldId="500"/>
            <ac:graphicFrameMk id="5" creationId="{00000000-0000-0000-0000-000000000000}"/>
          </ac:graphicFrameMkLst>
        </pc:graphicFrameChg>
      </pc:sldChg>
      <pc:sldChg chg="modSp mod">
        <pc:chgData name="子敬 洪" userId="ad1b616e7398b0d3" providerId="LiveId" clId="{C969E1DA-29D3-4D61-9095-3AD73103E166}" dt="2023-11-09T22:38:46.404" v="2334"/>
        <pc:sldMkLst>
          <pc:docMk/>
          <pc:sldMk cId="690112344" sldId="501"/>
        </pc:sldMkLst>
        <pc:spChg chg="mod">
          <ac:chgData name="子敬 洪" userId="ad1b616e7398b0d3" providerId="LiveId" clId="{C969E1DA-29D3-4D61-9095-3AD73103E166}" dt="2023-11-09T22:38:46.404" v="2334"/>
          <ac:spMkLst>
            <pc:docMk/>
            <pc:sldMk cId="690112344" sldId="501"/>
            <ac:spMk id="3" creationId="{9FF66F90-399E-48C6-BD58-B25387DC674D}"/>
          </ac:spMkLst>
        </pc:spChg>
        <pc:spChg chg="mod">
          <ac:chgData name="子敬 洪" userId="ad1b616e7398b0d3" providerId="LiveId" clId="{C969E1DA-29D3-4D61-9095-3AD73103E166}" dt="2023-11-09T20:16:10.176" v="622" actId="20577"/>
          <ac:spMkLst>
            <pc:docMk/>
            <pc:sldMk cId="690112344" sldId="501"/>
            <ac:spMk id="8" creationId="{CF3E7FE1-BDDF-4224-97E4-1FA716DA0CF0}"/>
          </ac:spMkLst>
        </pc:spChg>
        <pc:graphicFrameChg chg="mod">
          <ac:chgData name="子敬 洪" userId="ad1b616e7398b0d3" providerId="LiveId" clId="{C969E1DA-29D3-4D61-9095-3AD73103E166}" dt="2023-11-09T20:16:35.327" v="626"/>
          <ac:graphicFrameMkLst>
            <pc:docMk/>
            <pc:sldMk cId="690112344" sldId="501"/>
            <ac:graphicFrameMk id="5" creationId="{00000000-0000-0000-0000-000000000000}"/>
          </ac:graphicFrameMkLst>
        </pc:graphicFrameChg>
      </pc:sldChg>
      <pc:sldChg chg="modSp mod">
        <pc:chgData name="子敬 洪" userId="ad1b616e7398b0d3" providerId="LiveId" clId="{C969E1DA-29D3-4D61-9095-3AD73103E166}" dt="2023-11-09T20:18:07.437" v="653"/>
        <pc:sldMkLst>
          <pc:docMk/>
          <pc:sldMk cId="3201472622" sldId="502"/>
        </pc:sldMkLst>
        <pc:spChg chg="mod">
          <ac:chgData name="子敬 洪" userId="ad1b616e7398b0d3" providerId="LiveId" clId="{C969E1DA-29D3-4D61-9095-3AD73103E166}" dt="2023-11-09T20:17:42.269" v="652" actId="20577"/>
          <ac:spMkLst>
            <pc:docMk/>
            <pc:sldMk cId="3201472622" sldId="502"/>
            <ac:spMk id="3" creationId="{9FF66F90-399E-48C6-BD58-B25387DC674D}"/>
          </ac:spMkLst>
        </pc:spChg>
        <pc:graphicFrameChg chg="mod">
          <ac:chgData name="子敬 洪" userId="ad1b616e7398b0d3" providerId="LiveId" clId="{C969E1DA-29D3-4D61-9095-3AD73103E166}" dt="2023-11-09T20:18:07.437" v="653"/>
          <ac:graphicFrameMkLst>
            <pc:docMk/>
            <pc:sldMk cId="3201472622" sldId="502"/>
            <ac:graphicFrameMk id="6" creationId="{00000000-0000-0000-0000-000000000000}"/>
          </ac:graphicFrameMkLst>
        </pc:graphicFrameChg>
      </pc:sldChg>
      <pc:sldChg chg="modSp">
        <pc:chgData name="子敬 洪" userId="ad1b616e7398b0d3" providerId="LiveId" clId="{C969E1DA-29D3-4D61-9095-3AD73103E166}" dt="2023-11-09T22:38:46.404" v="2334"/>
        <pc:sldMkLst>
          <pc:docMk/>
          <pc:sldMk cId="1666461608" sldId="521"/>
        </pc:sldMkLst>
        <pc:spChg chg="mod">
          <ac:chgData name="子敬 洪" userId="ad1b616e7398b0d3" providerId="LiveId" clId="{C969E1DA-29D3-4D61-9095-3AD73103E166}" dt="2023-11-09T22:38:46.404" v="2334"/>
          <ac:spMkLst>
            <pc:docMk/>
            <pc:sldMk cId="1666461608" sldId="521"/>
            <ac:spMk id="6" creationId="{4048B39A-AA08-42D9-9BD6-CAADFE654C73}"/>
          </ac:spMkLst>
        </pc:spChg>
      </pc:sldChg>
      <pc:sldChg chg="modSp">
        <pc:chgData name="子敬 洪" userId="ad1b616e7398b0d3" providerId="LiveId" clId="{C969E1DA-29D3-4D61-9095-3AD73103E166}" dt="2023-11-09T22:38:46.404" v="2334"/>
        <pc:sldMkLst>
          <pc:docMk/>
          <pc:sldMk cId="570473379" sldId="523"/>
        </pc:sldMkLst>
        <pc:spChg chg="mod">
          <ac:chgData name="子敬 洪" userId="ad1b616e7398b0d3" providerId="LiveId" clId="{C969E1DA-29D3-4D61-9095-3AD73103E166}" dt="2023-11-09T22:38:46.404" v="2334"/>
          <ac:spMkLst>
            <pc:docMk/>
            <pc:sldMk cId="570473379" sldId="523"/>
            <ac:spMk id="6" creationId="{4048B39A-AA08-42D9-9BD6-CAADFE654C73}"/>
          </ac:spMkLst>
        </pc:spChg>
      </pc:sldChg>
      <pc:sldChg chg="modSp mod">
        <pc:chgData name="子敬 洪" userId="ad1b616e7398b0d3" providerId="LiveId" clId="{C969E1DA-29D3-4D61-9095-3AD73103E166}" dt="2023-11-09T22:38:46.404" v="2334"/>
        <pc:sldMkLst>
          <pc:docMk/>
          <pc:sldMk cId="1462215937" sldId="524"/>
        </pc:sldMkLst>
        <pc:spChg chg="mod">
          <ac:chgData name="子敬 洪" userId="ad1b616e7398b0d3" providerId="LiveId" clId="{C969E1DA-29D3-4D61-9095-3AD73103E166}" dt="2023-11-09T22:38:46.404" v="2334"/>
          <ac:spMkLst>
            <pc:docMk/>
            <pc:sldMk cId="1462215937" sldId="524"/>
            <ac:spMk id="6" creationId="{4048B39A-AA08-42D9-9BD6-CAADFE654C73}"/>
          </ac:spMkLst>
        </pc:spChg>
      </pc:sldChg>
      <pc:sldChg chg="modSp mod">
        <pc:chgData name="子敬 洪" userId="ad1b616e7398b0d3" providerId="LiveId" clId="{C969E1DA-29D3-4D61-9095-3AD73103E166}" dt="2023-11-09T19:10:02.354" v="87" actId="20577"/>
        <pc:sldMkLst>
          <pc:docMk/>
          <pc:sldMk cId="2017420964" sldId="525"/>
        </pc:sldMkLst>
        <pc:spChg chg="mod">
          <ac:chgData name="子敬 洪" userId="ad1b616e7398b0d3" providerId="LiveId" clId="{C969E1DA-29D3-4D61-9095-3AD73103E166}" dt="2023-11-09T19:09:33.579" v="84" actId="20577"/>
          <ac:spMkLst>
            <pc:docMk/>
            <pc:sldMk cId="2017420964" sldId="525"/>
            <ac:spMk id="5" creationId="{00000000-0000-0000-0000-000000000000}"/>
          </ac:spMkLst>
        </pc:spChg>
        <pc:spChg chg="mod">
          <ac:chgData name="子敬 洪" userId="ad1b616e7398b0d3" providerId="LiveId" clId="{C969E1DA-29D3-4D61-9095-3AD73103E166}" dt="2023-11-09T18:45:32.294" v="69" actId="20577"/>
          <ac:spMkLst>
            <pc:docMk/>
            <pc:sldMk cId="2017420964" sldId="525"/>
            <ac:spMk id="6" creationId="{4048B39A-AA08-42D9-9BD6-CAADFE654C73}"/>
          </ac:spMkLst>
        </pc:spChg>
        <pc:spChg chg="mod">
          <ac:chgData name="子敬 洪" userId="ad1b616e7398b0d3" providerId="LiveId" clId="{C969E1DA-29D3-4D61-9095-3AD73103E166}" dt="2023-11-09T19:10:02.354" v="87" actId="20577"/>
          <ac:spMkLst>
            <pc:docMk/>
            <pc:sldMk cId="2017420964" sldId="525"/>
            <ac:spMk id="19" creationId="{7D0D74EB-528C-40EA-89E7-DC0A86D7364C}"/>
          </ac:spMkLst>
        </pc:spChg>
        <pc:spChg chg="mod">
          <ac:chgData name="子敬 洪" userId="ad1b616e7398b0d3" providerId="LiveId" clId="{C969E1DA-29D3-4D61-9095-3AD73103E166}" dt="2023-11-09T18:45:38.174" v="80" actId="20577"/>
          <ac:spMkLst>
            <pc:docMk/>
            <pc:sldMk cId="2017420964" sldId="525"/>
            <ac:spMk id="21" creationId="{CD025C9A-2118-43E6-8D22-7ADF0C2E634D}"/>
          </ac:spMkLst>
        </pc:spChg>
      </pc:sldChg>
      <pc:sldChg chg="modSp mod">
        <pc:chgData name="子敬 洪" userId="ad1b616e7398b0d3" providerId="LiveId" clId="{C969E1DA-29D3-4D61-9095-3AD73103E166}" dt="2023-11-09T22:38:46.404" v="2334"/>
        <pc:sldMkLst>
          <pc:docMk/>
          <pc:sldMk cId="403784325" sldId="531"/>
        </pc:sldMkLst>
        <pc:spChg chg="mod">
          <ac:chgData name="子敬 洪" userId="ad1b616e7398b0d3" providerId="LiveId" clId="{C969E1DA-29D3-4D61-9095-3AD73103E166}" dt="2023-11-09T20:58:45.605" v="1316" actId="255"/>
          <ac:spMkLst>
            <pc:docMk/>
            <pc:sldMk cId="403784325" sldId="531"/>
            <ac:spMk id="5" creationId="{00000000-0000-0000-0000-000000000000}"/>
          </ac:spMkLst>
        </pc:spChg>
        <pc:spChg chg="mod">
          <ac:chgData name="子敬 洪" userId="ad1b616e7398b0d3" providerId="LiveId" clId="{C969E1DA-29D3-4D61-9095-3AD73103E166}" dt="2023-11-09T22:38:46.404" v="2334"/>
          <ac:spMkLst>
            <pc:docMk/>
            <pc:sldMk cId="403784325" sldId="531"/>
            <ac:spMk id="30" creationId="{8570CFE9-0731-4434-8914-6944777BFE6D}"/>
          </ac:spMkLst>
        </pc:spChg>
      </pc:sldChg>
      <pc:sldChg chg="modSp mod">
        <pc:chgData name="子敬 洪" userId="ad1b616e7398b0d3" providerId="LiveId" clId="{C969E1DA-29D3-4D61-9095-3AD73103E166}" dt="2023-11-09T22:38:27.802" v="2331" actId="20577"/>
        <pc:sldMkLst>
          <pc:docMk/>
          <pc:sldMk cId="709344702" sldId="532"/>
        </pc:sldMkLst>
        <pc:spChg chg="mod">
          <ac:chgData name="子敬 洪" userId="ad1b616e7398b0d3" providerId="LiveId" clId="{C969E1DA-29D3-4D61-9095-3AD73103E166}" dt="2023-11-09T22:38:27.802" v="2331" actId="20577"/>
          <ac:spMkLst>
            <pc:docMk/>
            <pc:sldMk cId="709344702" sldId="532"/>
            <ac:spMk id="30" creationId="{8570CFE9-0731-4434-8914-6944777BFE6D}"/>
          </ac:spMkLst>
        </pc:spChg>
      </pc:sldChg>
      <pc:sldChg chg="modSp mod">
        <pc:chgData name="子敬 洪" userId="ad1b616e7398b0d3" providerId="LiveId" clId="{C969E1DA-29D3-4D61-9095-3AD73103E166}" dt="2023-11-09T20:39:33.210" v="768" actId="20577"/>
        <pc:sldMkLst>
          <pc:docMk/>
          <pc:sldMk cId="3874646563" sldId="533"/>
        </pc:sldMkLst>
        <pc:spChg chg="mod">
          <ac:chgData name="子敬 洪" userId="ad1b616e7398b0d3" providerId="LiveId" clId="{C969E1DA-29D3-4D61-9095-3AD73103E166}" dt="2023-11-09T20:39:33.210" v="768" actId="20577"/>
          <ac:spMkLst>
            <pc:docMk/>
            <pc:sldMk cId="3874646563" sldId="533"/>
            <ac:spMk id="5" creationId="{00000000-0000-0000-0000-000000000000}"/>
          </ac:spMkLst>
        </pc:spChg>
        <pc:spChg chg="mod">
          <ac:chgData name="子敬 洪" userId="ad1b616e7398b0d3" providerId="LiveId" clId="{C969E1DA-29D3-4D61-9095-3AD73103E166}" dt="2023-11-09T20:34:45.476" v="765" actId="20577"/>
          <ac:spMkLst>
            <pc:docMk/>
            <pc:sldMk cId="3874646563" sldId="533"/>
            <ac:spMk id="30" creationId="{8570CFE9-0731-4434-8914-6944777BFE6D}"/>
          </ac:spMkLst>
        </pc:spChg>
      </pc:sldChg>
      <pc:sldChg chg="modSp mod">
        <pc:chgData name="子敬 洪" userId="ad1b616e7398b0d3" providerId="LiveId" clId="{C969E1DA-29D3-4D61-9095-3AD73103E166}" dt="2023-11-09T22:38:33.591" v="2333" actId="20577"/>
        <pc:sldMkLst>
          <pc:docMk/>
          <pc:sldMk cId="3481658447" sldId="534"/>
        </pc:sldMkLst>
        <pc:spChg chg="mod">
          <ac:chgData name="子敬 洪" userId="ad1b616e7398b0d3" providerId="LiveId" clId="{C969E1DA-29D3-4D61-9095-3AD73103E166}" dt="2023-11-09T22:38:33.591" v="2333" actId="20577"/>
          <ac:spMkLst>
            <pc:docMk/>
            <pc:sldMk cId="3481658447" sldId="534"/>
            <ac:spMk id="30" creationId="{8570CFE9-0731-4434-8914-6944777BFE6D}"/>
          </ac:spMkLst>
        </pc:spChg>
      </pc:sldChg>
      <pc:sldChg chg="modSp mod">
        <pc:chgData name="子敬 洪" userId="ad1b616e7398b0d3" providerId="LiveId" clId="{C969E1DA-29D3-4D61-9095-3AD73103E166}" dt="2023-11-09T21:34:59.605" v="2065" actId="20577"/>
        <pc:sldMkLst>
          <pc:docMk/>
          <pc:sldMk cId="2587502584" sldId="535"/>
        </pc:sldMkLst>
        <pc:spChg chg="mod">
          <ac:chgData name="子敬 洪" userId="ad1b616e7398b0d3" providerId="LiveId" clId="{C969E1DA-29D3-4D61-9095-3AD73103E166}" dt="2023-11-09T21:24:42.709" v="1750" actId="20577"/>
          <ac:spMkLst>
            <pc:docMk/>
            <pc:sldMk cId="2587502584" sldId="535"/>
            <ac:spMk id="5" creationId="{00000000-0000-0000-0000-000000000000}"/>
          </ac:spMkLst>
        </pc:spChg>
        <pc:spChg chg="mod">
          <ac:chgData name="子敬 洪" userId="ad1b616e7398b0d3" providerId="LiveId" clId="{C969E1DA-29D3-4D61-9095-3AD73103E166}" dt="2023-11-09T21:34:59.605" v="2065" actId="20577"/>
          <ac:spMkLst>
            <pc:docMk/>
            <pc:sldMk cId="2587502584" sldId="535"/>
            <ac:spMk id="30" creationId="{8570CFE9-0731-4434-8914-6944777BFE6D}"/>
          </ac:spMkLst>
        </pc:spChg>
        <pc:graphicFrameChg chg="modGraphic">
          <ac:chgData name="子敬 洪" userId="ad1b616e7398b0d3" providerId="LiveId" clId="{C969E1DA-29D3-4D61-9095-3AD73103E166}" dt="2023-11-09T21:26:24.994" v="1754" actId="20577"/>
          <ac:graphicFrameMkLst>
            <pc:docMk/>
            <pc:sldMk cId="2587502584" sldId="535"/>
            <ac:graphicFrameMk id="25" creationId="{9AF1CB60-9968-48E3-8013-311D48302416}"/>
          </ac:graphicFrameMkLst>
        </pc:graphicFrameChg>
      </pc:sldChg>
      <pc:sldChg chg="modSp">
        <pc:chgData name="子敬 洪" userId="ad1b616e7398b0d3" providerId="LiveId" clId="{C969E1DA-29D3-4D61-9095-3AD73103E166}" dt="2023-11-09T22:38:46.404" v="2334"/>
        <pc:sldMkLst>
          <pc:docMk/>
          <pc:sldMk cId="3245950326" sldId="536"/>
        </pc:sldMkLst>
        <pc:spChg chg="mod">
          <ac:chgData name="子敬 洪" userId="ad1b616e7398b0d3" providerId="LiveId" clId="{C969E1DA-29D3-4D61-9095-3AD73103E166}" dt="2023-11-09T22:38:46.404" v="2334"/>
          <ac:spMkLst>
            <pc:docMk/>
            <pc:sldMk cId="3245950326" sldId="536"/>
            <ac:spMk id="30" creationId="{8570CFE9-0731-4434-8914-6944777BFE6D}"/>
          </ac:spMkLst>
        </pc:spChg>
      </pc:sldChg>
      <pc:sldChg chg="delSp modSp mod">
        <pc:chgData name="子敬 洪" userId="ad1b616e7398b0d3" providerId="LiveId" clId="{C969E1DA-29D3-4D61-9095-3AD73103E166}" dt="2023-11-09T22:38:46.404" v="2334"/>
        <pc:sldMkLst>
          <pc:docMk/>
          <pc:sldMk cId="1871021665" sldId="537"/>
        </pc:sldMkLst>
        <pc:spChg chg="mod">
          <ac:chgData name="子敬 洪" userId="ad1b616e7398b0d3" providerId="LiveId" clId="{C969E1DA-29D3-4D61-9095-3AD73103E166}" dt="2023-11-09T22:38:46.404" v="2334"/>
          <ac:spMkLst>
            <pc:docMk/>
            <pc:sldMk cId="1871021665" sldId="537"/>
            <ac:spMk id="30" creationId="{8570CFE9-0731-4434-8914-6944777BFE6D}"/>
          </ac:spMkLst>
        </pc:spChg>
        <pc:picChg chg="del">
          <ac:chgData name="子敬 洪" userId="ad1b616e7398b0d3" providerId="LiveId" clId="{C969E1DA-29D3-4D61-9095-3AD73103E166}" dt="2023-11-09T20:19:06.970" v="659" actId="478"/>
          <ac:picMkLst>
            <pc:docMk/>
            <pc:sldMk cId="1871021665" sldId="537"/>
            <ac:picMk id="6" creationId="{00000000-0000-0000-0000-000000000000}"/>
          </ac:picMkLst>
        </pc:picChg>
        <pc:picChg chg="del">
          <ac:chgData name="子敬 洪" userId="ad1b616e7398b0d3" providerId="LiveId" clId="{C969E1DA-29D3-4D61-9095-3AD73103E166}" dt="2023-11-09T20:19:06.578" v="658" actId="478"/>
          <ac:picMkLst>
            <pc:docMk/>
            <pc:sldMk cId="1871021665" sldId="537"/>
            <ac:picMk id="7" creationId="{00000000-0000-0000-0000-000000000000}"/>
          </ac:picMkLst>
        </pc:picChg>
      </pc:sldChg>
      <pc:sldChg chg="modSp">
        <pc:chgData name="子敬 洪" userId="ad1b616e7398b0d3" providerId="LiveId" clId="{C969E1DA-29D3-4D61-9095-3AD73103E166}" dt="2023-11-09T22:38:46.404" v="2334"/>
        <pc:sldMkLst>
          <pc:docMk/>
          <pc:sldMk cId="3429907279" sldId="539"/>
        </pc:sldMkLst>
        <pc:spChg chg="mod">
          <ac:chgData name="子敬 洪" userId="ad1b616e7398b0d3" providerId="LiveId" clId="{C969E1DA-29D3-4D61-9095-3AD73103E166}" dt="2023-11-09T22:38:46.404" v="2334"/>
          <ac:spMkLst>
            <pc:docMk/>
            <pc:sldMk cId="3429907279" sldId="539"/>
            <ac:spMk id="5" creationId="{3680DB7D-A761-4AFC-8D12-3714E56D5D48}"/>
          </ac:spMkLst>
        </pc:spChg>
      </pc:sldChg>
      <pc:sldChg chg="modSp">
        <pc:chgData name="子敬 洪" userId="ad1b616e7398b0d3" providerId="LiveId" clId="{C969E1DA-29D3-4D61-9095-3AD73103E166}" dt="2023-11-09T22:38:46.404" v="2334"/>
        <pc:sldMkLst>
          <pc:docMk/>
          <pc:sldMk cId="306024687" sldId="542"/>
        </pc:sldMkLst>
        <pc:spChg chg="mod">
          <ac:chgData name="子敬 洪" userId="ad1b616e7398b0d3" providerId="LiveId" clId="{C969E1DA-29D3-4D61-9095-3AD73103E166}" dt="2023-11-09T22:38:46.404" v="2334"/>
          <ac:spMkLst>
            <pc:docMk/>
            <pc:sldMk cId="306024687" sldId="542"/>
            <ac:spMk id="30" creationId="{8570CFE9-0731-4434-8914-6944777BFE6D}"/>
          </ac:spMkLst>
        </pc:spChg>
      </pc:sldChg>
      <pc:sldChg chg="modSp mod">
        <pc:chgData name="子敬 洪" userId="ad1b616e7398b0d3" providerId="LiveId" clId="{C969E1DA-29D3-4D61-9095-3AD73103E166}" dt="2023-11-09T22:40:25.389" v="2335" actId="20577"/>
        <pc:sldMkLst>
          <pc:docMk/>
          <pc:sldMk cId="4121688083" sldId="543"/>
        </pc:sldMkLst>
        <pc:spChg chg="mod">
          <ac:chgData name="子敬 洪" userId="ad1b616e7398b0d3" providerId="LiveId" clId="{C969E1DA-29D3-4D61-9095-3AD73103E166}" dt="2023-11-09T22:40:25.389" v="2335" actId="20577"/>
          <ac:spMkLst>
            <pc:docMk/>
            <pc:sldMk cId="4121688083" sldId="543"/>
            <ac:spMk id="12" creationId="{8DB2C30A-343F-4211-A133-093281D3D135}"/>
          </ac:spMkLst>
        </pc:spChg>
      </pc:sldChg>
      <pc:sldChg chg="modSp">
        <pc:chgData name="子敬 洪" userId="ad1b616e7398b0d3" providerId="LiveId" clId="{C969E1DA-29D3-4D61-9095-3AD73103E166}" dt="2023-11-09T22:38:46.404" v="2334"/>
        <pc:sldMkLst>
          <pc:docMk/>
          <pc:sldMk cId="2839124105" sldId="545"/>
        </pc:sldMkLst>
        <pc:spChg chg="mod">
          <ac:chgData name="子敬 洪" userId="ad1b616e7398b0d3" providerId="LiveId" clId="{C969E1DA-29D3-4D61-9095-3AD73103E166}" dt="2023-11-09T22:38:46.404" v="2334"/>
          <ac:spMkLst>
            <pc:docMk/>
            <pc:sldMk cId="2839124105" sldId="545"/>
            <ac:spMk id="30" creationId="{8570CFE9-0731-4434-8914-6944777BFE6D}"/>
          </ac:spMkLst>
        </pc:spChg>
      </pc:sldChg>
      <pc:sldChg chg="modSp mod">
        <pc:chgData name="子敬 洪" userId="ad1b616e7398b0d3" providerId="LiveId" clId="{C969E1DA-29D3-4D61-9095-3AD73103E166}" dt="2023-11-09T21:52:49.308" v="2293" actId="20577"/>
        <pc:sldMkLst>
          <pc:docMk/>
          <pc:sldMk cId="652069546" sldId="547"/>
        </pc:sldMkLst>
        <pc:spChg chg="mod">
          <ac:chgData name="子敬 洪" userId="ad1b616e7398b0d3" providerId="LiveId" clId="{C969E1DA-29D3-4D61-9095-3AD73103E166}" dt="2023-11-09T21:52:49.308" v="2293" actId="20577"/>
          <ac:spMkLst>
            <pc:docMk/>
            <pc:sldMk cId="652069546" sldId="547"/>
            <ac:spMk id="33" creationId="{00000000-0000-0000-0000-000000000000}"/>
          </ac:spMkLst>
        </pc:spChg>
      </pc:sldChg>
      <pc:sldChg chg="modSp mod">
        <pc:chgData name="子敬 洪" userId="ad1b616e7398b0d3" providerId="LiveId" clId="{C969E1DA-29D3-4D61-9095-3AD73103E166}" dt="2023-11-09T22:34:55.322" v="2295" actId="20577"/>
        <pc:sldMkLst>
          <pc:docMk/>
          <pc:sldMk cId="1481313357" sldId="549"/>
        </pc:sldMkLst>
        <pc:spChg chg="mod">
          <ac:chgData name="子敬 洪" userId="ad1b616e7398b0d3" providerId="LiveId" clId="{C969E1DA-29D3-4D61-9095-3AD73103E166}" dt="2023-11-09T22:34:55.322" v="2295" actId="20577"/>
          <ac:spMkLst>
            <pc:docMk/>
            <pc:sldMk cId="1481313357" sldId="549"/>
            <ac:spMk id="33" creationId="{00000000-0000-0000-0000-000000000000}"/>
          </ac:spMkLst>
        </pc:spChg>
      </pc:sldChg>
      <pc:sldChg chg="modSp">
        <pc:chgData name="子敬 洪" userId="ad1b616e7398b0d3" providerId="LiveId" clId="{C969E1DA-29D3-4D61-9095-3AD73103E166}" dt="2023-11-09T22:38:46.404" v="2334"/>
        <pc:sldMkLst>
          <pc:docMk/>
          <pc:sldMk cId="4193054635" sldId="550"/>
        </pc:sldMkLst>
        <pc:spChg chg="mod">
          <ac:chgData name="子敬 洪" userId="ad1b616e7398b0d3" providerId="LiveId" clId="{C969E1DA-29D3-4D61-9095-3AD73103E166}" dt="2023-11-09T22:38:46.404" v="2334"/>
          <ac:spMkLst>
            <pc:docMk/>
            <pc:sldMk cId="4193054635" sldId="550"/>
            <ac:spMk id="20" creationId="{75779535-3015-4537-BE37-3EB5CBE0BAFA}"/>
          </ac:spMkLst>
        </pc:spChg>
      </pc:sldChg>
      <pc:sldChg chg="modSp mod">
        <pc:chgData name="子敬 洪" userId="ad1b616e7398b0d3" providerId="LiveId" clId="{C969E1DA-29D3-4D61-9095-3AD73103E166}" dt="2023-11-09T22:38:46.404" v="2334"/>
        <pc:sldMkLst>
          <pc:docMk/>
          <pc:sldMk cId="3551211045" sldId="554"/>
        </pc:sldMkLst>
        <pc:spChg chg="mod">
          <ac:chgData name="子敬 洪" userId="ad1b616e7398b0d3" providerId="LiveId" clId="{C969E1DA-29D3-4D61-9095-3AD73103E166}" dt="2023-11-09T22:38:46.404" v="2334"/>
          <ac:spMkLst>
            <pc:docMk/>
            <pc:sldMk cId="3551211045" sldId="554"/>
            <ac:spMk id="5" creationId="{00000000-0000-0000-0000-000000000000}"/>
          </ac:spMkLst>
        </pc:spChg>
        <pc:spChg chg="mod">
          <ac:chgData name="子敬 洪" userId="ad1b616e7398b0d3" providerId="LiveId" clId="{C969E1DA-29D3-4D61-9095-3AD73103E166}" dt="2023-11-09T22:38:46.404" v="2334"/>
          <ac:spMkLst>
            <pc:docMk/>
            <pc:sldMk cId="3551211045" sldId="554"/>
            <ac:spMk id="16" creationId="{00000000-0000-0000-0000-000000000000}"/>
          </ac:spMkLst>
        </pc:spChg>
        <pc:spChg chg="mod">
          <ac:chgData name="子敬 洪" userId="ad1b616e7398b0d3" providerId="LiveId" clId="{C969E1DA-29D3-4D61-9095-3AD73103E166}" dt="2023-11-09T22:38:46.404" v="2334"/>
          <ac:spMkLst>
            <pc:docMk/>
            <pc:sldMk cId="3551211045" sldId="554"/>
            <ac:spMk id="17" creationId="{00000000-0000-0000-0000-000000000000}"/>
          </ac:spMkLst>
        </pc:spChg>
      </pc:sldChg>
      <pc:sldChg chg="modSp">
        <pc:chgData name="子敬 洪" userId="ad1b616e7398b0d3" providerId="LiveId" clId="{C969E1DA-29D3-4D61-9095-3AD73103E166}" dt="2023-11-09T22:38:46.404" v="2334"/>
        <pc:sldMkLst>
          <pc:docMk/>
          <pc:sldMk cId="2335847204" sldId="561"/>
        </pc:sldMkLst>
        <pc:spChg chg="mod">
          <ac:chgData name="子敬 洪" userId="ad1b616e7398b0d3" providerId="LiveId" clId="{C969E1DA-29D3-4D61-9095-3AD73103E166}" dt="2023-11-09T22:38:46.404" v="2334"/>
          <ac:spMkLst>
            <pc:docMk/>
            <pc:sldMk cId="2335847204" sldId="561"/>
            <ac:spMk id="23" creationId="{00000000-0000-0000-0000-000000000000}"/>
          </ac:spMkLst>
        </pc:spChg>
      </pc:sldChg>
      <pc:sldChg chg="modSp">
        <pc:chgData name="子敬 洪" userId="ad1b616e7398b0d3" providerId="LiveId" clId="{C969E1DA-29D3-4D61-9095-3AD73103E166}" dt="2023-11-09T22:38:46.404" v="2334"/>
        <pc:sldMkLst>
          <pc:docMk/>
          <pc:sldMk cId="3268399528" sldId="562"/>
        </pc:sldMkLst>
        <pc:spChg chg="mod">
          <ac:chgData name="子敬 洪" userId="ad1b616e7398b0d3" providerId="LiveId" clId="{C969E1DA-29D3-4D61-9095-3AD73103E166}" dt="2023-11-09T22:38:46.404" v="2334"/>
          <ac:spMkLst>
            <pc:docMk/>
            <pc:sldMk cId="3268399528" sldId="562"/>
            <ac:spMk id="11" creationId="{9FF66F90-399E-48C6-BD58-B25387DC674D}"/>
          </ac:spMkLst>
        </pc:spChg>
      </pc:sldChg>
      <pc:sldChg chg="modSp">
        <pc:chgData name="子敬 洪" userId="ad1b616e7398b0d3" providerId="LiveId" clId="{C969E1DA-29D3-4D61-9095-3AD73103E166}" dt="2023-11-09T22:38:46.404" v="2334"/>
        <pc:sldMkLst>
          <pc:docMk/>
          <pc:sldMk cId="3063371019" sldId="563"/>
        </pc:sldMkLst>
        <pc:spChg chg="mod">
          <ac:chgData name="子敬 洪" userId="ad1b616e7398b0d3" providerId="LiveId" clId="{C969E1DA-29D3-4D61-9095-3AD73103E166}" dt="2023-11-09T22:38:46.404" v="2334"/>
          <ac:spMkLst>
            <pc:docMk/>
            <pc:sldMk cId="3063371019" sldId="563"/>
            <ac:spMk id="7" creationId="{9FF66F90-399E-48C6-BD58-B25387DC674D}"/>
          </ac:spMkLst>
        </pc:spChg>
      </pc:sldChg>
      <pc:sldChg chg="modSp">
        <pc:chgData name="子敬 洪" userId="ad1b616e7398b0d3" providerId="LiveId" clId="{C969E1DA-29D3-4D61-9095-3AD73103E166}" dt="2023-11-09T22:38:46.404" v="2334"/>
        <pc:sldMkLst>
          <pc:docMk/>
          <pc:sldMk cId="1348116368" sldId="565"/>
        </pc:sldMkLst>
        <pc:spChg chg="mod">
          <ac:chgData name="子敬 洪" userId="ad1b616e7398b0d3" providerId="LiveId" clId="{C969E1DA-29D3-4D61-9095-3AD73103E166}" dt="2023-11-09T22:38:46.404" v="2334"/>
          <ac:spMkLst>
            <pc:docMk/>
            <pc:sldMk cId="1348116368" sldId="565"/>
            <ac:spMk id="3" creationId="{9FF66F90-399E-48C6-BD58-B25387DC674D}"/>
          </ac:spMkLst>
        </pc:spChg>
      </pc:sldChg>
      <pc:sldChg chg="modSp">
        <pc:chgData name="子敬 洪" userId="ad1b616e7398b0d3" providerId="LiveId" clId="{C969E1DA-29D3-4D61-9095-3AD73103E166}" dt="2023-11-09T22:38:46.404" v="2334"/>
        <pc:sldMkLst>
          <pc:docMk/>
          <pc:sldMk cId="2445794021" sldId="566"/>
        </pc:sldMkLst>
        <pc:spChg chg="mod">
          <ac:chgData name="子敬 洪" userId="ad1b616e7398b0d3" providerId="LiveId" clId="{C969E1DA-29D3-4D61-9095-3AD73103E166}" dt="2023-11-09T22:38:46.404" v="2334"/>
          <ac:spMkLst>
            <pc:docMk/>
            <pc:sldMk cId="2445794021" sldId="566"/>
            <ac:spMk id="6" creationId="{9FF66F90-399E-48C6-BD58-B25387DC674D}"/>
          </ac:spMkLst>
        </pc:spChg>
        <pc:graphicFrameChg chg="mod">
          <ac:chgData name="子敬 洪" userId="ad1b616e7398b0d3" providerId="LiveId" clId="{C969E1DA-29D3-4D61-9095-3AD73103E166}" dt="2023-11-09T22:38:46.404" v="2334"/>
          <ac:graphicFrameMkLst>
            <pc:docMk/>
            <pc:sldMk cId="2445794021" sldId="566"/>
            <ac:graphicFrameMk id="8" creationId="{790ECE1A-3A96-428A-B3E1-1CF9947D2F5C}"/>
          </ac:graphicFrameMkLst>
        </pc:graphicFrameChg>
      </pc:sldChg>
      <pc:sldChg chg="modSp mod">
        <pc:chgData name="子敬 洪" userId="ad1b616e7398b0d3" providerId="LiveId" clId="{C969E1DA-29D3-4D61-9095-3AD73103E166}" dt="2023-11-09T20:13:24.063" v="519"/>
        <pc:sldMkLst>
          <pc:docMk/>
          <pc:sldMk cId="3271532874" sldId="568"/>
        </pc:sldMkLst>
        <pc:spChg chg="mod">
          <ac:chgData name="子敬 洪" userId="ad1b616e7398b0d3" providerId="LiveId" clId="{C969E1DA-29D3-4D61-9095-3AD73103E166}" dt="2023-11-09T20:13:24.063" v="519"/>
          <ac:spMkLst>
            <pc:docMk/>
            <pc:sldMk cId="3271532874" sldId="568"/>
            <ac:spMk id="3" creationId="{9FF66F90-399E-48C6-BD58-B25387DC674D}"/>
          </ac:spMkLst>
        </pc:spChg>
        <pc:graphicFrameChg chg="mod">
          <ac:chgData name="子敬 洪" userId="ad1b616e7398b0d3" providerId="LiveId" clId="{C969E1DA-29D3-4D61-9095-3AD73103E166}" dt="2023-11-09T20:13:02.931" v="516" actId="1076"/>
          <ac:graphicFrameMkLst>
            <pc:docMk/>
            <pc:sldMk cId="3271532874" sldId="568"/>
            <ac:graphicFrameMk id="10" creationId="{00000000-0000-0000-0000-000000000000}"/>
          </ac:graphicFrameMkLst>
        </pc:graphicFrameChg>
        <pc:cxnChg chg="mod">
          <ac:chgData name="子敬 洪" userId="ad1b616e7398b0d3" providerId="LiveId" clId="{C969E1DA-29D3-4D61-9095-3AD73103E166}" dt="2023-11-09T20:13:06.802" v="518" actId="14100"/>
          <ac:cxnSpMkLst>
            <pc:docMk/>
            <pc:sldMk cId="3271532874" sldId="568"/>
            <ac:cxnSpMk id="12" creationId="{00000000-0000-0000-0000-000000000000}"/>
          </ac:cxnSpMkLst>
        </pc:cxnChg>
      </pc:sldChg>
      <pc:sldChg chg="modSp">
        <pc:chgData name="子敬 洪" userId="ad1b616e7398b0d3" providerId="LiveId" clId="{C969E1DA-29D3-4D61-9095-3AD73103E166}" dt="2023-11-09T22:38:46.404" v="2334"/>
        <pc:sldMkLst>
          <pc:docMk/>
          <pc:sldMk cId="356141859" sldId="577"/>
        </pc:sldMkLst>
        <pc:spChg chg="mod">
          <ac:chgData name="子敬 洪" userId="ad1b616e7398b0d3" providerId="LiveId" clId="{C969E1DA-29D3-4D61-9095-3AD73103E166}" dt="2023-11-09T22:38:46.404" v="2334"/>
          <ac:spMkLst>
            <pc:docMk/>
            <pc:sldMk cId="356141859" sldId="577"/>
            <ac:spMk id="8" creationId="{00000000-0000-0000-0000-000000000000}"/>
          </ac:spMkLst>
        </pc:spChg>
      </pc:sldChg>
      <pc:sldChg chg="modSp add mod">
        <pc:chgData name="子敬 洪" userId="ad1b616e7398b0d3" providerId="LiveId" clId="{C969E1DA-29D3-4D61-9095-3AD73103E166}" dt="2023-11-09T19:47:40.477" v="415" actId="14100"/>
        <pc:sldMkLst>
          <pc:docMk/>
          <pc:sldMk cId="543513875" sldId="586"/>
        </pc:sldMkLst>
        <pc:spChg chg="mod">
          <ac:chgData name="子敬 洪" userId="ad1b616e7398b0d3" providerId="LiveId" clId="{C969E1DA-29D3-4D61-9095-3AD73103E166}" dt="2023-11-09T19:46:50.159" v="343" actId="1076"/>
          <ac:spMkLst>
            <pc:docMk/>
            <pc:sldMk cId="543513875" sldId="586"/>
            <ac:spMk id="3" creationId="{9FF66F90-399E-48C6-BD58-B25387DC674D}"/>
          </ac:spMkLst>
        </pc:spChg>
        <pc:spChg chg="mod">
          <ac:chgData name="子敬 洪" userId="ad1b616e7398b0d3" providerId="LiveId" clId="{C969E1DA-29D3-4D61-9095-3AD73103E166}" dt="2023-11-09T19:47:05.631" v="360" actId="14100"/>
          <ac:spMkLst>
            <pc:docMk/>
            <pc:sldMk cId="543513875" sldId="586"/>
            <ac:spMk id="4" creationId="{5A5F81C0-2F40-3E4C-DE4D-85EBCEF894E8}"/>
          </ac:spMkLst>
        </pc:spChg>
        <pc:spChg chg="mod">
          <ac:chgData name="子敬 洪" userId="ad1b616e7398b0d3" providerId="LiveId" clId="{C969E1DA-29D3-4D61-9095-3AD73103E166}" dt="2023-11-09T19:43:26.707" v="302" actId="14100"/>
          <ac:spMkLst>
            <pc:docMk/>
            <pc:sldMk cId="543513875" sldId="586"/>
            <ac:spMk id="8" creationId="{CF3E7FE1-BDDF-4224-97E4-1FA716DA0CF0}"/>
          </ac:spMkLst>
        </pc:spChg>
        <pc:graphicFrameChg chg="mod modGraphic">
          <ac:chgData name="子敬 洪" userId="ad1b616e7398b0d3" providerId="LiveId" clId="{C969E1DA-29D3-4D61-9095-3AD73103E166}" dt="2023-11-09T19:47:40.477" v="415" actId="14100"/>
          <ac:graphicFrameMkLst>
            <pc:docMk/>
            <pc:sldMk cId="543513875" sldId="586"/>
            <ac:graphicFrameMk id="6" creationId="{00000000-0000-0000-0000-000000000000}"/>
          </ac:graphicFrameMkLst>
        </pc:graphicFrameChg>
      </pc:sldChg>
    </pc:docChg>
  </pc:docChgLst>
  <pc:docChgLst>
    <pc:chgData name="子敬 洪" userId="ad1b616e7398b0d3" providerId="LiveId" clId="{0D2C89C6-F4CA-4EF2-B507-6F80DDFA4A0C}"/>
    <pc:docChg chg="delSld delSection modSection">
      <pc:chgData name="子敬 洪" userId="ad1b616e7398b0d3" providerId="LiveId" clId="{0D2C89C6-F4CA-4EF2-B507-6F80DDFA4A0C}" dt="2024-01-28T17:45:26.519" v="1" actId="17846"/>
      <pc:docMkLst>
        <pc:docMk/>
      </pc:docMkLst>
      <pc:sldChg chg="del">
        <pc:chgData name="子敬 洪" userId="ad1b616e7398b0d3" providerId="LiveId" clId="{0D2C89C6-F4CA-4EF2-B507-6F80DDFA4A0C}" dt="2024-01-28T17:44:59.974" v="0" actId="18676"/>
        <pc:sldMkLst>
          <pc:docMk/>
          <pc:sldMk cId="1821549789" sldId="516"/>
        </pc:sldMkLst>
      </pc:sldChg>
      <pc:sldChg chg="del">
        <pc:chgData name="子敬 洪" userId="ad1b616e7398b0d3" providerId="LiveId" clId="{0D2C89C6-F4CA-4EF2-B507-6F80DDFA4A0C}" dt="2024-01-28T17:44:59.974" v="0" actId="18676"/>
        <pc:sldMkLst>
          <pc:docMk/>
          <pc:sldMk cId="3489463738" sldId="618"/>
        </pc:sldMkLst>
      </pc:sldChg>
      <pc:sldChg chg="del">
        <pc:chgData name="子敬 洪" userId="ad1b616e7398b0d3" providerId="LiveId" clId="{0D2C89C6-F4CA-4EF2-B507-6F80DDFA4A0C}" dt="2024-01-28T17:44:59.974" v="0" actId="18676"/>
        <pc:sldMkLst>
          <pc:docMk/>
          <pc:sldMk cId="3347341411" sldId="627"/>
        </pc:sldMkLst>
      </pc:sldChg>
      <pc:sldChg chg="del">
        <pc:chgData name="子敬 洪" userId="ad1b616e7398b0d3" providerId="LiveId" clId="{0D2C89C6-F4CA-4EF2-B507-6F80DDFA4A0C}" dt="2024-01-28T17:44:59.974" v="0" actId="18676"/>
        <pc:sldMkLst>
          <pc:docMk/>
          <pc:sldMk cId="2015637329" sldId="628"/>
        </pc:sldMkLst>
      </pc:sldChg>
    </pc:docChg>
  </pc:docChgLst>
  <pc:docChgLst>
    <pc:chgData name="子敬 洪" userId="ad1b616e7398b0d3" providerId="LiveId" clId="{661BD85B-79CC-46AF-8365-19ACE4C4E28A}"/>
    <pc:docChg chg="undo custSel modSld">
      <pc:chgData name="子敬 洪" userId="ad1b616e7398b0d3" providerId="LiveId" clId="{661BD85B-79CC-46AF-8365-19ACE4C4E28A}" dt="2023-04-12T09:06:28.869" v="6" actId="313"/>
      <pc:docMkLst>
        <pc:docMk/>
      </pc:docMkLst>
      <pc:sldChg chg="modSp mod">
        <pc:chgData name="子敬 洪" userId="ad1b616e7398b0d3" providerId="LiveId" clId="{661BD85B-79CC-46AF-8365-19ACE4C4E28A}" dt="2023-04-09T06:15:23.173" v="1" actId="313"/>
        <pc:sldMkLst>
          <pc:docMk/>
          <pc:sldMk cId="4130584970" sldId="258"/>
        </pc:sldMkLst>
        <pc:spChg chg="mod">
          <ac:chgData name="子敬 洪" userId="ad1b616e7398b0d3" providerId="LiveId" clId="{661BD85B-79CC-46AF-8365-19ACE4C4E28A}" dt="2023-04-09T06:15:23.173" v="1" actId="313"/>
          <ac:spMkLst>
            <pc:docMk/>
            <pc:sldMk cId="4130584970" sldId="258"/>
            <ac:spMk id="2" creationId="{00000000-0000-0000-0000-000000000000}"/>
          </ac:spMkLst>
        </pc:spChg>
        <pc:spChg chg="mod">
          <ac:chgData name="子敬 洪" userId="ad1b616e7398b0d3" providerId="LiveId" clId="{661BD85B-79CC-46AF-8365-19ACE4C4E28A}" dt="2023-04-09T06:15:01.790" v="0" actId="313"/>
          <ac:spMkLst>
            <pc:docMk/>
            <pc:sldMk cId="4130584970" sldId="258"/>
            <ac:spMk id="3" creationId="{00000000-0000-0000-0000-000000000000}"/>
          </ac:spMkLst>
        </pc:spChg>
      </pc:sldChg>
      <pc:sldChg chg="modSp mod">
        <pc:chgData name="子敬 洪" userId="ad1b616e7398b0d3" providerId="LiveId" clId="{661BD85B-79CC-46AF-8365-19ACE4C4E28A}" dt="2023-04-09T06:15:39.830" v="4" actId="313"/>
        <pc:sldMkLst>
          <pc:docMk/>
          <pc:sldMk cId="3717406962" sldId="259"/>
        </pc:sldMkLst>
        <pc:spChg chg="mod">
          <ac:chgData name="子敬 洪" userId="ad1b616e7398b0d3" providerId="LiveId" clId="{661BD85B-79CC-46AF-8365-19ACE4C4E28A}" dt="2023-04-09T06:15:39.830" v="4" actId="313"/>
          <ac:spMkLst>
            <pc:docMk/>
            <pc:sldMk cId="3717406962" sldId="259"/>
            <ac:spMk id="21" creationId="{8CC332DA-97F6-48A1-801D-DF2F18ABED06}"/>
          </ac:spMkLst>
        </pc:spChg>
      </pc:sldChg>
      <pc:sldChg chg="modSp mod">
        <pc:chgData name="子敬 洪" userId="ad1b616e7398b0d3" providerId="LiveId" clId="{661BD85B-79CC-46AF-8365-19ACE4C4E28A}" dt="2023-04-12T09:06:28.869" v="6" actId="313"/>
        <pc:sldMkLst>
          <pc:docMk/>
          <pc:sldMk cId="1056086748" sldId="578"/>
        </pc:sldMkLst>
        <pc:spChg chg="mod">
          <ac:chgData name="子敬 洪" userId="ad1b616e7398b0d3" providerId="LiveId" clId="{661BD85B-79CC-46AF-8365-19ACE4C4E28A}" dt="2023-04-12T09:06:28.869" v="6" actId="313"/>
          <ac:spMkLst>
            <pc:docMk/>
            <pc:sldMk cId="1056086748" sldId="578"/>
            <ac:spMk id="7" creationId="{00000000-0000-0000-0000-000000000000}"/>
          </ac:spMkLst>
        </pc:spChg>
      </pc:sldChg>
    </pc:docChg>
  </pc:docChgLst>
  <pc:docChgLst>
    <pc:chgData name="子敬 洪" userId="ad1b616e7398b0d3" providerId="LiveId" clId="{9BC6879E-AEA3-460A-9872-E46EDD1AB0CF}"/>
    <pc:docChg chg="undo redo custSel addSld delSld modSld sldOrd addSection delSection modSection">
      <pc:chgData name="子敬 洪" userId="ad1b616e7398b0d3" providerId="LiveId" clId="{9BC6879E-AEA3-460A-9872-E46EDD1AB0CF}" dt="2024-01-28T11:24:40.119" v="24335" actId="1076"/>
      <pc:docMkLst>
        <pc:docMk/>
      </pc:docMkLst>
      <pc:sldChg chg="modSp mod">
        <pc:chgData name="子敬 洪" userId="ad1b616e7398b0d3" providerId="LiveId" clId="{9BC6879E-AEA3-460A-9872-E46EDD1AB0CF}" dt="2024-01-17T17:49:21.529" v="2908"/>
        <pc:sldMkLst>
          <pc:docMk/>
          <pc:sldMk cId="3628042890" sldId="256"/>
        </pc:sldMkLst>
        <pc:spChg chg="mod">
          <ac:chgData name="子敬 洪" userId="ad1b616e7398b0d3" providerId="LiveId" clId="{9BC6879E-AEA3-460A-9872-E46EDD1AB0CF}" dt="2024-01-17T17:49:21.529" v="2908"/>
          <ac:spMkLst>
            <pc:docMk/>
            <pc:sldMk cId="3628042890" sldId="256"/>
            <ac:spMk id="4" creationId="{A1313080-E3F2-476F-9DA6-B738580F70E1}"/>
          </ac:spMkLst>
        </pc:spChg>
      </pc:sldChg>
      <pc:sldChg chg="modSp mod">
        <pc:chgData name="子敬 洪" userId="ad1b616e7398b0d3" providerId="LiveId" clId="{9BC6879E-AEA3-460A-9872-E46EDD1AB0CF}" dt="2024-01-17T17:27:28.300" v="2534" actId="20577"/>
        <pc:sldMkLst>
          <pc:docMk/>
          <pc:sldMk cId="1496325050" sldId="257"/>
        </pc:sldMkLst>
        <pc:spChg chg="mod">
          <ac:chgData name="子敬 洪" userId="ad1b616e7398b0d3" providerId="LiveId" clId="{9BC6879E-AEA3-460A-9872-E46EDD1AB0CF}" dt="2024-01-17T17:27:28.300" v="2534" actId="20577"/>
          <ac:spMkLst>
            <pc:docMk/>
            <pc:sldMk cId="1496325050" sldId="257"/>
            <ac:spMk id="4" creationId="{4C0C7DFB-F839-4192-B53B-1812E6CE4CEC}"/>
          </ac:spMkLst>
        </pc:spChg>
      </pc:sldChg>
      <pc:sldChg chg="delSp modSp mod">
        <pc:chgData name="子敬 洪" userId="ad1b616e7398b0d3" providerId="LiveId" clId="{9BC6879E-AEA3-460A-9872-E46EDD1AB0CF}" dt="2024-01-25T20:34:37.584" v="16706" actId="478"/>
        <pc:sldMkLst>
          <pc:docMk/>
          <pc:sldMk cId="4130584970" sldId="258"/>
        </pc:sldMkLst>
        <pc:spChg chg="mod">
          <ac:chgData name="子敬 洪" userId="ad1b616e7398b0d3" providerId="LiveId" clId="{9BC6879E-AEA3-460A-9872-E46EDD1AB0CF}" dt="2024-01-17T17:56:01.466" v="3027"/>
          <ac:spMkLst>
            <pc:docMk/>
            <pc:sldMk cId="4130584970" sldId="258"/>
            <ac:spMk id="3" creationId="{00000000-0000-0000-0000-000000000000}"/>
          </ac:spMkLst>
        </pc:spChg>
        <pc:spChg chg="del">
          <ac:chgData name="子敬 洪" userId="ad1b616e7398b0d3" providerId="LiveId" clId="{9BC6879E-AEA3-460A-9872-E46EDD1AB0CF}" dt="2024-01-25T20:34:37.584" v="16706" actId="478"/>
          <ac:spMkLst>
            <pc:docMk/>
            <pc:sldMk cId="4130584970" sldId="258"/>
            <ac:spMk id="4" creationId="{E1EBF58A-A66D-B587-9085-C592A7D1DFA9}"/>
          </ac:spMkLst>
        </pc:spChg>
        <pc:spChg chg="mod">
          <ac:chgData name="子敬 洪" userId="ad1b616e7398b0d3" providerId="LiveId" clId="{9BC6879E-AEA3-460A-9872-E46EDD1AB0CF}" dt="2024-01-21T07:55:05.021" v="6652"/>
          <ac:spMkLst>
            <pc:docMk/>
            <pc:sldMk cId="4130584970" sldId="258"/>
            <ac:spMk id="5" creationId="{00000000-0000-0000-0000-000000000000}"/>
          </ac:spMkLst>
        </pc:spChg>
        <pc:spChg chg="mod">
          <ac:chgData name="子敬 洪" userId="ad1b616e7398b0d3" providerId="LiveId" clId="{9BC6879E-AEA3-460A-9872-E46EDD1AB0CF}" dt="2024-01-17T17:56:01.466" v="3027"/>
          <ac:spMkLst>
            <pc:docMk/>
            <pc:sldMk cId="4130584970" sldId="258"/>
            <ac:spMk id="7" creationId="{00000000-0000-0000-0000-000000000000}"/>
          </ac:spMkLst>
        </pc:spChg>
        <pc:spChg chg="mod">
          <ac:chgData name="子敬 洪" userId="ad1b616e7398b0d3" providerId="LiveId" clId="{9BC6879E-AEA3-460A-9872-E46EDD1AB0CF}" dt="2024-01-25T16:09:10.058" v="13713"/>
          <ac:spMkLst>
            <pc:docMk/>
            <pc:sldMk cId="4130584970" sldId="258"/>
            <ac:spMk id="10" creationId="{71EA7F79-8466-6143-87A9-8C20E244BCF2}"/>
          </ac:spMkLst>
        </pc:spChg>
      </pc:sldChg>
      <pc:sldChg chg="modSp mod">
        <pc:chgData name="子敬 洪" userId="ad1b616e7398b0d3" providerId="LiveId" clId="{9BC6879E-AEA3-460A-9872-E46EDD1AB0CF}" dt="2024-01-20T08:37:35.689" v="4891" actId="20577"/>
        <pc:sldMkLst>
          <pc:docMk/>
          <pc:sldMk cId="3270177523" sldId="268"/>
        </pc:sldMkLst>
        <pc:spChg chg="mod">
          <ac:chgData name="子敬 洪" userId="ad1b616e7398b0d3" providerId="LiveId" clId="{9BC6879E-AEA3-460A-9872-E46EDD1AB0CF}" dt="2024-01-20T08:37:35.689" v="4891" actId="20577"/>
          <ac:spMkLst>
            <pc:docMk/>
            <pc:sldMk cId="3270177523" sldId="268"/>
            <ac:spMk id="4" creationId="{4C0C7DFB-F839-4192-B53B-1812E6CE4CEC}"/>
          </ac:spMkLst>
        </pc:spChg>
      </pc:sldChg>
      <pc:sldChg chg="modSp">
        <pc:chgData name="子敬 洪" userId="ad1b616e7398b0d3" providerId="LiveId" clId="{9BC6879E-AEA3-460A-9872-E46EDD1AB0CF}" dt="2024-01-17T17:49:21.529" v="2908"/>
        <pc:sldMkLst>
          <pc:docMk/>
          <pc:sldMk cId="1821549789" sldId="516"/>
        </pc:sldMkLst>
        <pc:spChg chg="mod">
          <ac:chgData name="子敬 洪" userId="ad1b616e7398b0d3" providerId="LiveId" clId="{9BC6879E-AEA3-460A-9872-E46EDD1AB0CF}" dt="2024-01-17T17:49:21.529" v="2908"/>
          <ac:spMkLst>
            <pc:docMk/>
            <pc:sldMk cId="1821549789" sldId="516"/>
            <ac:spMk id="10" creationId="{E3B861D5-9CDD-482A-84BE-6B4CA527F529}"/>
          </ac:spMkLst>
        </pc:spChg>
      </pc:sldChg>
      <pc:sldChg chg="modSp mod">
        <pc:chgData name="子敬 洪" userId="ad1b616e7398b0d3" providerId="LiveId" clId="{9BC6879E-AEA3-460A-9872-E46EDD1AB0CF}" dt="2024-01-24T15:44:00.857" v="10491"/>
        <pc:sldMkLst>
          <pc:docMk/>
          <pc:sldMk cId="1056086748" sldId="578"/>
        </pc:sldMkLst>
        <pc:spChg chg="mod">
          <ac:chgData name="子敬 洪" userId="ad1b616e7398b0d3" providerId="LiveId" clId="{9BC6879E-AEA3-460A-9872-E46EDD1AB0CF}" dt="2024-01-24T15:44:00.857" v="10491"/>
          <ac:spMkLst>
            <pc:docMk/>
            <pc:sldMk cId="1056086748" sldId="578"/>
            <ac:spMk id="7" creationId="{00000000-0000-0000-0000-000000000000}"/>
          </ac:spMkLst>
        </pc:spChg>
      </pc:sldChg>
      <pc:sldChg chg="modSp add mod ord">
        <pc:chgData name="子敬 洪" userId="ad1b616e7398b0d3" providerId="LiveId" clId="{9BC6879E-AEA3-460A-9872-E46EDD1AB0CF}" dt="2024-01-16T16:30:47.614" v="189" actId="20577"/>
        <pc:sldMkLst>
          <pc:docMk/>
          <pc:sldMk cId="916678989" sldId="579"/>
        </pc:sldMkLst>
        <pc:spChg chg="mod">
          <ac:chgData name="子敬 洪" userId="ad1b616e7398b0d3" providerId="LiveId" clId="{9BC6879E-AEA3-460A-9872-E46EDD1AB0CF}" dt="2024-01-16T16:30:47.614" v="189" actId="20577"/>
          <ac:spMkLst>
            <pc:docMk/>
            <pc:sldMk cId="916678989" sldId="579"/>
            <ac:spMk id="4" creationId="{4C0C7DFB-F839-4192-B53B-1812E6CE4CEC}"/>
          </ac:spMkLst>
        </pc:spChg>
      </pc:sldChg>
      <pc:sldChg chg="addSp delSp add del setBg delDesignElem">
        <pc:chgData name="子敬 洪" userId="ad1b616e7398b0d3" providerId="LiveId" clId="{9BC6879E-AEA3-460A-9872-E46EDD1AB0CF}" dt="2024-01-16T16:28:20.017" v="69"/>
        <pc:sldMkLst>
          <pc:docMk/>
          <pc:sldMk cId="3260285208" sldId="579"/>
        </pc:sldMkLst>
        <pc:spChg chg="add del">
          <ac:chgData name="子敬 洪" userId="ad1b616e7398b0d3" providerId="LiveId" clId="{9BC6879E-AEA3-460A-9872-E46EDD1AB0CF}" dt="2024-01-16T16:28:20.017" v="69"/>
          <ac:spMkLst>
            <pc:docMk/>
            <pc:sldMk cId="3260285208" sldId="579"/>
            <ac:spMk id="96" creationId="{9A3D0CE2-91FF-49B3-A5D8-181E900D7501}"/>
          </ac:spMkLst>
        </pc:spChg>
        <pc:spChg chg="add del">
          <ac:chgData name="子敬 洪" userId="ad1b616e7398b0d3" providerId="LiveId" clId="{9BC6879E-AEA3-460A-9872-E46EDD1AB0CF}" dt="2024-01-16T16:28:20.017" v="69"/>
          <ac:spMkLst>
            <pc:docMk/>
            <pc:sldMk cId="3260285208" sldId="579"/>
            <ac:spMk id="97" creationId="{58AEBD96-C315-4F53-9D9E-0E20E993EBFA}"/>
          </ac:spMkLst>
        </pc:spChg>
        <pc:spChg chg="add del">
          <ac:chgData name="子敬 洪" userId="ad1b616e7398b0d3" providerId="LiveId" clId="{9BC6879E-AEA3-460A-9872-E46EDD1AB0CF}" dt="2024-01-16T16:28:20.017" v="69"/>
          <ac:spMkLst>
            <pc:docMk/>
            <pc:sldMk cId="3260285208" sldId="579"/>
            <ac:spMk id="98" creationId="{78916AAA-66F6-4DFA-88ED-7E27CF6B8DAD}"/>
          </ac:spMkLst>
        </pc:spChg>
        <pc:spChg chg="add del">
          <ac:chgData name="子敬 洪" userId="ad1b616e7398b0d3" providerId="LiveId" clId="{9BC6879E-AEA3-460A-9872-E46EDD1AB0CF}" dt="2024-01-16T16:28:20.017" v="69"/>
          <ac:spMkLst>
            <pc:docMk/>
            <pc:sldMk cId="3260285208" sldId="579"/>
            <ac:spMk id="100" creationId="{68C84B8E-16E8-4E54-B4AC-84CE51595508}"/>
          </ac:spMkLst>
        </pc:spChg>
        <pc:spChg chg="add del">
          <ac:chgData name="子敬 洪" userId="ad1b616e7398b0d3" providerId="LiveId" clId="{9BC6879E-AEA3-460A-9872-E46EDD1AB0CF}" dt="2024-01-16T16:28:20.017" v="69"/>
          <ac:spMkLst>
            <pc:docMk/>
            <pc:sldMk cId="3260285208" sldId="579"/>
            <ac:spMk id="101" creationId="{ECE9EEEA-5DB7-4DC7-AF9F-74D1C19B7E2E}"/>
          </ac:spMkLst>
        </pc:spChg>
        <pc:spChg chg="add del">
          <ac:chgData name="子敬 洪" userId="ad1b616e7398b0d3" providerId="LiveId" clId="{9BC6879E-AEA3-460A-9872-E46EDD1AB0CF}" dt="2024-01-16T16:28:20.017" v="69"/>
          <ac:spMkLst>
            <pc:docMk/>
            <pc:sldMk cId="3260285208" sldId="579"/>
            <ac:spMk id="102" creationId="{DF199147-B958-49C0-9BE2-65BDD892F2BB}"/>
          </ac:spMkLst>
        </pc:spChg>
        <pc:spChg chg="add del">
          <ac:chgData name="子敬 洪" userId="ad1b616e7398b0d3" providerId="LiveId" clId="{9BC6879E-AEA3-460A-9872-E46EDD1AB0CF}" dt="2024-01-16T16:28:20.017" v="69"/>
          <ac:spMkLst>
            <pc:docMk/>
            <pc:sldMk cId="3260285208" sldId="579"/>
            <ac:spMk id="103" creationId="{EF70505D-EC2C-4D1A-86DE-2583778074ED}"/>
          </ac:spMkLst>
        </pc:spChg>
        <pc:grpChg chg="add del">
          <ac:chgData name="子敬 洪" userId="ad1b616e7398b0d3" providerId="LiveId" clId="{9BC6879E-AEA3-460A-9872-E46EDD1AB0CF}" dt="2024-01-16T16:28:20.017" v="69"/>
          <ac:grpSpMkLst>
            <pc:docMk/>
            <pc:sldMk cId="3260285208" sldId="579"/>
            <ac:grpSpMk id="99" creationId="{A137D43F-BAD6-47F1-AA65-AEEA38A2FF30}"/>
          </ac:grpSpMkLst>
        </pc:grpChg>
        <pc:grpChg chg="add del">
          <ac:chgData name="子敬 洪" userId="ad1b616e7398b0d3" providerId="LiveId" clId="{9BC6879E-AEA3-460A-9872-E46EDD1AB0CF}" dt="2024-01-16T16:28:20.017" v="69"/>
          <ac:grpSpMkLst>
            <pc:docMk/>
            <pc:sldMk cId="3260285208" sldId="579"/>
            <ac:grpSpMk id="104" creationId="{2DF20BDF-18D7-4E94-9BA1-9CEB40470CB6}"/>
          </ac:grpSpMkLst>
        </pc:grpChg>
      </pc:sldChg>
      <pc:sldChg chg="modSp add mod ord">
        <pc:chgData name="子敬 洪" userId="ad1b616e7398b0d3" providerId="LiveId" clId="{9BC6879E-AEA3-460A-9872-E46EDD1AB0CF}" dt="2024-01-16T16:31:06.090" v="230" actId="20577"/>
        <pc:sldMkLst>
          <pc:docMk/>
          <pc:sldMk cId="1138400822" sldId="580"/>
        </pc:sldMkLst>
        <pc:spChg chg="mod">
          <ac:chgData name="子敬 洪" userId="ad1b616e7398b0d3" providerId="LiveId" clId="{9BC6879E-AEA3-460A-9872-E46EDD1AB0CF}" dt="2024-01-16T16:31:06.090" v="230" actId="20577"/>
          <ac:spMkLst>
            <pc:docMk/>
            <pc:sldMk cId="1138400822" sldId="580"/>
            <ac:spMk id="4" creationId="{4C0C7DFB-F839-4192-B53B-1812E6CE4CEC}"/>
          </ac:spMkLst>
        </pc:spChg>
      </pc:sldChg>
      <pc:sldChg chg="addSp delSp add del setBg delDesignElem">
        <pc:chgData name="子敬 洪" userId="ad1b616e7398b0d3" providerId="LiveId" clId="{9BC6879E-AEA3-460A-9872-E46EDD1AB0CF}" dt="2024-01-16T16:28:20.017" v="69"/>
        <pc:sldMkLst>
          <pc:docMk/>
          <pc:sldMk cId="3624076926" sldId="580"/>
        </pc:sldMkLst>
        <pc:spChg chg="add del">
          <ac:chgData name="子敬 洪" userId="ad1b616e7398b0d3" providerId="LiveId" clId="{9BC6879E-AEA3-460A-9872-E46EDD1AB0CF}" dt="2024-01-16T16:28:20.017" v="69"/>
          <ac:spMkLst>
            <pc:docMk/>
            <pc:sldMk cId="3624076926" sldId="580"/>
            <ac:spMk id="10" creationId="{9A3D0CE2-91FF-49B3-A5D8-181E900D7501}"/>
          </ac:spMkLst>
        </pc:spChg>
        <pc:spChg chg="add del">
          <ac:chgData name="子敬 洪" userId="ad1b616e7398b0d3" providerId="LiveId" clId="{9BC6879E-AEA3-460A-9872-E46EDD1AB0CF}" dt="2024-01-16T16:28:20.017" v="69"/>
          <ac:spMkLst>
            <pc:docMk/>
            <pc:sldMk cId="3624076926" sldId="580"/>
            <ac:spMk id="12" creationId="{58AEBD96-C315-4F53-9D9E-0E20E993EBFA}"/>
          </ac:spMkLst>
        </pc:spChg>
        <pc:spChg chg="add del">
          <ac:chgData name="子敬 洪" userId="ad1b616e7398b0d3" providerId="LiveId" clId="{9BC6879E-AEA3-460A-9872-E46EDD1AB0CF}" dt="2024-01-16T16:28:20.017" v="69"/>
          <ac:spMkLst>
            <pc:docMk/>
            <pc:sldMk cId="3624076926" sldId="580"/>
            <ac:spMk id="14" creationId="{78916AAA-66F6-4DFA-88ED-7E27CF6B8DAD}"/>
          </ac:spMkLst>
        </pc:spChg>
        <pc:spChg chg="add del">
          <ac:chgData name="子敬 洪" userId="ad1b616e7398b0d3" providerId="LiveId" clId="{9BC6879E-AEA3-460A-9872-E46EDD1AB0CF}" dt="2024-01-16T16:28:20.017" v="69"/>
          <ac:spMkLst>
            <pc:docMk/>
            <pc:sldMk cId="3624076926" sldId="580"/>
            <ac:spMk id="20" creationId="{C3D25154-9EF7-4C33-9AAC-7B3BE089FE0A}"/>
          </ac:spMkLst>
        </pc:spChg>
        <pc:spChg chg="add del">
          <ac:chgData name="子敬 洪" userId="ad1b616e7398b0d3" providerId="LiveId" clId="{9BC6879E-AEA3-460A-9872-E46EDD1AB0CF}" dt="2024-01-16T16:28:20.017" v="69"/>
          <ac:spMkLst>
            <pc:docMk/>
            <pc:sldMk cId="3624076926" sldId="580"/>
            <ac:spMk id="22" creationId="{1604E8C0-C927-4C06-A96A-BF3323BA76D2}"/>
          </ac:spMkLst>
        </pc:spChg>
        <pc:grpChg chg="add del">
          <ac:chgData name="子敬 洪" userId="ad1b616e7398b0d3" providerId="LiveId" clId="{9BC6879E-AEA3-460A-9872-E46EDD1AB0CF}" dt="2024-01-16T16:28:20.017" v="69"/>
          <ac:grpSpMkLst>
            <pc:docMk/>
            <pc:sldMk cId="3624076926" sldId="580"/>
            <ac:grpSpMk id="16" creationId="{A137D43F-BAD6-47F1-AA65-AEEA38A2FF30}"/>
          </ac:grpSpMkLst>
        </pc:grpChg>
        <pc:grpChg chg="add del">
          <ac:chgData name="子敬 洪" userId="ad1b616e7398b0d3" providerId="LiveId" clId="{9BC6879E-AEA3-460A-9872-E46EDD1AB0CF}" dt="2024-01-16T16:28:20.017" v="69"/>
          <ac:grpSpMkLst>
            <pc:docMk/>
            <pc:sldMk cId="3624076926" sldId="580"/>
            <ac:grpSpMk id="24" creationId="{9DCECFD5-4C30-4892-9FF0-540E17955A55}"/>
          </ac:grpSpMkLst>
        </pc:grpChg>
      </pc:sldChg>
      <pc:sldChg chg="addSp delSp modSp add mod">
        <pc:chgData name="子敬 洪" userId="ad1b616e7398b0d3" providerId="LiveId" clId="{9BC6879E-AEA3-460A-9872-E46EDD1AB0CF}" dt="2024-01-25T16:09:10.058" v="13713"/>
        <pc:sldMkLst>
          <pc:docMk/>
          <pc:sldMk cId="4106408892" sldId="581"/>
        </pc:sldMkLst>
        <pc:spChg chg="mod">
          <ac:chgData name="子敬 洪" userId="ad1b616e7398b0d3" providerId="LiveId" clId="{9BC6879E-AEA3-460A-9872-E46EDD1AB0CF}" dt="2024-01-16T16:50:31.873" v="913" actId="1076"/>
          <ac:spMkLst>
            <pc:docMk/>
            <pc:sldMk cId="4106408892" sldId="581"/>
            <ac:spMk id="2" creationId="{00000000-0000-0000-0000-000000000000}"/>
          </ac:spMkLst>
        </pc:spChg>
        <pc:spChg chg="mod">
          <ac:chgData name="子敬 洪" userId="ad1b616e7398b0d3" providerId="LiveId" clId="{9BC6879E-AEA3-460A-9872-E46EDD1AB0CF}" dt="2024-01-25T16:09:10.058" v="13713"/>
          <ac:spMkLst>
            <pc:docMk/>
            <pc:sldMk cId="4106408892" sldId="581"/>
            <ac:spMk id="3" creationId="{00000000-0000-0000-0000-000000000000}"/>
          </ac:spMkLst>
        </pc:spChg>
        <pc:spChg chg="mod">
          <ac:chgData name="子敬 洪" userId="ad1b616e7398b0d3" providerId="LiveId" clId="{9BC6879E-AEA3-460A-9872-E46EDD1AB0CF}" dt="2024-01-16T16:34:31.308" v="266" actId="14100"/>
          <ac:spMkLst>
            <pc:docMk/>
            <pc:sldMk cId="4106408892" sldId="581"/>
            <ac:spMk id="4" creationId="{E1EBF58A-A66D-B587-9085-C592A7D1DFA9}"/>
          </ac:spMkLst>
        </pc:spChg>
        <pc:spChg chg="mod">
          <ac:chgData name="子敬 洪" userId="ad1b616e7398b0d3" providerId="LiveId" clId="{9BC6879E-AEA3-460A-9872-E46EDD1AB0CF}" dt="2024-01-25T16:09:10.058" v="13713"/>
          <ac:spMkLst>
            <pc:docMk/>
            <pc:sldMk cId="4106408892" sldId="581"/>
            <ac:spMk id="5" creationId="{00000000-0000-0000-0000-000000000000}"/>
          </ac:spMkLst>
        </pc:spChg>
        <pc:spChg chg="add del">
          <ac:chgData name="子敬 洪" userId="ad1b616e7398b0d3" providerId="LiveId" clId="{9BC6879E-AEA3-460A-9872-E46EDD1AB0CF}" dt="2024-01-16T16:43:43.538" v="494" actId="478"/>
          <ac:spMkLst>
            <pc:docMk/>
            <pc:sldMk cId="4106408892" sldId="581"/>
            <ac:spMk id="7" creationId="{00000000-0000-0000-0000-000000000000}"/>
          </ac:spMkLst>
        </pc:spChg>
        <pc:picChg chg="add del">
          <ac:chgData name="子敬 洪" userId="ad1b616e7398b0d3" providerId="LiveId" clId="{9BC6879E-AEA3-460A-9872-E46EDD1AB0CF}" dt="2024-01-16T16:43:43.568" v="495" actId="478"/>
          <ac:picMkLst>
            <pc:docMk/>
            <pc:sldMk cId="4106408892" sldId="581"/>
            <ac:picMk id="1028" creationId="{00000000-0000-0000-0000-000000000000}"/>
          </ac:picMkLst>
        </pc:picChg>
        <pc:picChg chg="add del">
          <ac:chgData name="子敬 洪" userId="ad1b616e7398b0d3" providerId="LiveId" clId="{9BC6879E-AEA3-460A-9872-E46EDD1AB0CF}" dt="2024-01-16T16:43:43.631" v="497" actId="478"/>
          <ac:picMkLst>
            <pc:docMk/>
            <pc:sldMk cId="4106408892" sldId="581"/>
            <ac:picMk id="1030" creationId="{00000000-0000-0000-0000-000000000000}"/>
          </ac:picMkLst>
        </pc:picChg>
        <pc:picChg chg="add del">
          <ac:chgData name="子敬 洪" userId="ad1b616e7398b0d3" providerId="LiveId" clId="{9BC6879E-AEA3-460A-9872-E46EDD1AB0CF}" dt="2024-01-16T16:43:43.605" v="496" actId="478"/>
          <ac:picMkLst>
            <pc:docMk/>
            <pc:sldMk cId="4106408892" sldId="581"/>
            <ac:picMk id="1032" creationId="{00000000-0000-0000-0000-000000000000}"/>
          </ac:picMkLst>
        </pc:picChg>
        <pc:picChg chg="add del">
          <ac:chgData name="子敬 洪" userId="ad1b616e7398b0d3" providerId="LiveId" clId="{9BC6879E-AEA3-460A-9872-E46EDD1AB0CF}" dt="2024-01-16T16:43:43.034" v="493" actId="478"/>
          <ac:picMkLst>
            <pc:docMk/>
            <pc:sldMk cId="4106408892" sldId="581"/>
            <ac:picMk id="1034" creationId="{00000000-0000-0000-0000-000000000000}"/>
          </ac:picMkLst>
        </pc:picChg>
      </pc:sldChg>
      <pc:sldChg chg="modSp mod">
        <pc:chgData name="子敬 洪" userId="ad1b616e7398b0d3" providerId="LiveId" clId="{9BC6879E-AEA3-460A-9872-E46EDD1AB0CF}" dt="2024-01-25T16:09:10.058" v="13713"/>
        <pc:sldMkLst>
          <pc:docMk/>
          <pc:sldMk cId="2831817247" sldId="582"/>
        </pc:sldMkLst>
        <pc:spChg chg="mod">
          <ac:chgData name="子敬 洪" userId="ad1b616e7398b0d3" providerId="LiveId" clId="{9BC6879E-AEA3-460A-9872-E46EDD1AB0CF}" dt="2024-01-24T15:44:00.857" v="10491"/>
          <ac:spMkLst>
            <pc:docMk/>
            <pc:sldMk cId="2831817247" sldId="582"/>
            <ac:spMk id="3" creationId="{00000000-0000-0000-0000-000000000000}"/>
          </ac:spMkLst>
        </pc:spChg>
        <pc:spChg chg="mod">
          <ac:chgData name="子敬 洪" userId="ad1b616e7398b0d3" providerId="LiveId" clId="{9BC6879E-AEA3-460A-9872-E46EDD1AB0CF}" dt="2024-01-17T15:25:45.209" v="2191" actId="20577"/>
          <ac:spMkLst>
            <pc:docMk/>
            <pc:sldMk cId="2831817247" sldId="582"/>
            <ac:spMk id="4" creationId="{E1EBF58A-A66D-B587-9085-C592A7D1DFA9}"/>
          </ac:spMkLst>
        </pc:spChg>
        <pc:spChg chg="mod">
          <ac:chgData name="子敬 洪" userId="ad1b616e7398b0d3" providerId="LiveId" clId="{9BC6879E-AEA3-460A-9872-E46EDD1AB0CF}" dt="2024-01-25T16:09:10.058" v="13713"/>
          <ac:spMkLst>
            <pc:docMk/>
            <pc:sldMk cId="2831817247" sldId="582"/>
            <ac:spMk id="5" creationId="{00000000-0000-0000-0000-000000000000}"/>
          </ac:spMkLst>
        </pc:spChg>
        <pc:spChg chg="mod">
          <ac:chgData name="子敬 洪" userId="ad1b616e7398b0d3" providerId="LiveId" clId="{9BC6879E-AEA3-460A-9872-E46EDD1AB0CF}" dt="2024-01-17T17:49:21.529" v="2908"/>
          <ac:spMkLst>
            <pc:docMk/>
            <pc:sldMk cId="2831817247" sldId="582"/>
            <ac:spMk id="6" creationId="{883416F8-3A40-1247-FD36-3F9FE7AB8FC2}"/>
          </ac:spMkLst>
        </pc:spChg>
        <pc:spChg chg="mod">
          <ac:chgData name="子敬 洪" userId="ad1b616e7398b0d3" providerId="LiveId" clId="{9BC6879E-AEA3-460A-9872-E46EDD1AB0CF}" dt="2024-01-17T17:56:01.466" v="3027"/>
          <ac:spMkLst>
            <pc:docMk/>
            <pc:sldMk cId="2831817247" sldId="582"/>
            <ac:spMk id="7" creationId="{8AA25CF2-AC71-E856-A36D-C2D00C40CAA1}"/>
          </ac:spMkLst>
        </pc:spChg>
      </pc:sldChg>
      <pc:sldChg chg="delSp modSp mod">
        <pc:chgData name="子敬 洪" userId="ad1b616e7398b0d3" providerId="LiveId" clId="{9BC6879E-AEA3-460A-9872-E46EDD1AB0CF}" dt="2024-01-24T15:44:00.857" v="10491"/>
        <pc:sldMkLst>
          <pc:docMk/>
          <pc:sldMk cId="942243745" sldId="583"/>
        </pc:sldMkLst>
        <pc:spChg chg="mod">
          <ac:chgData name="子敬 洪" userId="ad1b616e7398b0d3" providerId="LiveId" clId="{9BC6879E-AEA3-460A-9872-E46EDD1AB0CF}" dt="2024-01-24T15:44:00.857" v="10491"/>
          <ac:spMkLst>
            <pc:docMk/>
            <pc:sldMk cId="942243745" sldId="583"/>
            <ac:spMk id="3" creationId="{00000000-0000-0000-0000-000000000000}"/>
          </ac:spMkLst>
        </pc:spChg>
        <pc:spChg chg="mod">
          <ac:chgData name="子敬 洪" userId="ad1b616e7398b0d3" providerId="LiveId" clId="{9BC6879E-AEA3-460A-9872-E46EDD1AB0CF}" dt="2024-01-17T15:26:09.070" v="2204" actId="14100"/>
          <ac:spMkLst>
            <pc:docMk/>
            <pc:sldMk cId="942243745" sldId="583"/>
            <ac:spMk id="4" creationId="{E1EBF58A-A66D-B587-9085-C592A7D1DFA9}"/>
          </ac:spMkLst>
        </pc:spChg>
        <pc:spChg chg="mod">
          <ac:chgData name="子敬 洪" userId="ad1b616e7398b0d3" providerId="LiveId" clId="{9BC6879E-AEA3-460A-9872-E46EDD1AB0CF}" dt="2024-01-24T15:44:00.857" v="10491"/>
          <ac:spMkLst>
            <pc:docMk/>
            <pc:sldMk cId="942243745" sldId="583"/>
            <ac:spMk id="5" creationId="{00000000-0000-0000-0000-000000000000}"/>
          </ac:spMkLst>
        </pc:spChg>
        <pc:spChg chg="del">
          <ac:chgData name="子敬 洪" userId="ad1b616e7398b0d3" providerId="LiveId" clId="{9BC6879E-AEA3-460A-9872-E46EDD1AB0CF}" dt="2024-01-17T14:27:13.854" v="1320" actId="478"/>
          <ac:spMkLst>
            <pc:docMk/>
            <pc:sldMk cId="942243745" sldId="583"/>
            <ac:spMk id="6" creationId="{883416F8-3A40-1247-FD36-3F9FE7AB8FC2}"/>
          </ac:spMkLst>
        </pc:spChg>
        <pc:spChg chg="del">
          <ac:chgData name="子敬 洪" userId="ad1b616e7398b0d3" providerId="LiveId" clId="{9BC6879E-AEA3-460A-9872-E46EDD1AB0CF}" dt="2024-01-17T14:27:14.623" v="1321" actId="478"/>
          <ac:spMkLst>
            <pc:docMk/>
            <pc:sldMk cId="942243745" sldId="583"/>
            <ac:spMk id="7" creationId="{8AA25CF2-AC71-E856-A36D-C2D00C40CAA1}"/>
          </ac:spMkLst>
        </pc:spChg>
      </pc:sldChg>
      <pc:sldChg chg="addSp delSp modSp add mod">
        <pc:chgData name="子敬 洪" userId="ad1b616e7398b0d3" providerId="LiveId" clId="{9BC6879E-AEA3-460A-9872-E46EDD1AB0CF}" dt="2024-01-17T17:49:21.529" v="2908"/>
        <pc:sldMkLst>
          <pc:docMk/>
          <pc:sldMk cId="2956199663" sldId="584"/>
        </pc:sldMkLst>
        <pc:spChg chg="mod">
          <ac:chgData name="子敬 洪" userId="ad1b616e7398b0d3" providerId="LiveId" clId="{9BC6879E-AEA3-460A-9872-E46EDD1AB0CF}" dt="2024-01-17T15:26:43.925" v="2258" actId="20577"/>
          <ac:spMkLst>
            <pc:docMk/>
            <pc:sldMk cId="2956199663" sldId="584"/>
            <ac:spMk id="2" creationId="{00000000-0000-0000-0000-000000000000}"/>
          </ac:spMkLst>
        </pc:spChg>
        <pc:spChg chg="mod">
          <ac:chgData name="子敬 洪" userId="ad1b616e7398b0d3" providerId="LiveId" clId="{9BC6879E-AEA3-460A-9872-E46EDD1AB0CF}" dt="2024-01-17T17:49:21.529" v="2908"/>
          <ac:spMkLst>
            <pc:docMk/>
            <pc:sldMk cId="2956199663" sldId="584"/>
            <ac:spMk id="3" creationId="{00000000-0000-0000-0000-000000000000}"/>
          </ac:spMkLst>
        </pc:spChg>
        <pc:spChg chg="mod">
          <ac:chgData name="子敬 洪" userId="ad1b616e7398b0d3" providerId="LiveId" clId="{9BC6879E-AEA3-460A-9872-E46EDD1AB0CF}" dt="2024-01-17T17:26:56.781" v="2521" actId="14100"/>
          <ac:spMkLst>
            <pc:docMk/>
            <pc:sldMk cId="2956199663" sldId="584"/>
            <ac:spMk id="4" creationId="{E1EBF58A-A66D-B587-9085-C592A7D1DFA9}"/>
          </ac:spMkLst>
        </pc:spChg>
        <pc:spChg chg="mod">
          <ac:chgData name="子敬 洪" userId="ad1b616e7398b0d3" providerId="LiveId" clId="{9BC6879E-AEA3-460A-9872-E46EDD1AB0CF}" dt="2024-01-17T17:49:21.529" v="2908"/>
          <ac:spMkLst>
            <pc:docMk/>
            <pc:sldMk cId="2956199663" sldId="584"/>
            <ac:spMk id="5" creationId="{00000000-0000-0000-0000-000000000000}"/>
          </ac:spMkLst>
        </pc:spChg>
        <pc:spChg chg="add mod">
          <ac:chgData name="子敬 洪" userId="ad1b616e7398b0d3" providerId="LiveId" clId="{9BC6879E-AEA3-460A-9872-E46EDD1AB0CF}" dt="2024-01-17T15:07:14.380" v="1881" actId="164"/>
          <ac:spMkLst>
            <pc:docMk/>
            <pc:sldMk cId="2956199663" sldId="584"/>
            <ac:spMk id="6" creationId="{4B955E2B-9AC8-3EE3-6C06-37048A6B9A0F}"/>
          </ac:spMkLst>
        </pc:spChg>
        <pc:spChg chg="add del mod">
          <ac:chgData name="子敬 洪" userId="ad1b616e7398b0d3" providerId="LiveId" clId="{9BC6879E-AEA3-460A-9872-E46EDD1AB0CF}" dt="2024-01-17T15:24:50.556" v="2139" actId="478"/>
          <ac:spMkLst>
            <pc:docMk/>
            <pc:sldMk cId="2956199663" sldId="584"/>
            <ac:spMk id="7" creationId="{CAF26DE9-17F4-E12C-1974-29C4B14EFAEC}"/>
          </ac:spMkLst>
        </pc:spChg>
        <pc:spChg chg="add mod">
          <ac:chgData name="子敬 洪" userId="ad1b616e7398b0d3" providerId="LiveId" clId="{9BC6879E-AEA3-460A-9872-E46EDD1AB0CF}" dt="2024-01-17T15:06:53.279" v="1876" actId="164"/>
          <ac:spMkLst>
            <pc:docMk/>
            <pc:sldMk cId="2956199663" sldId="584"/>
            <ac:spMk id="8" creationId="{29E99CFF-6BF4-1695-7476-AF2B24E9B739}"/>
          </ac:spMkLst>
        </pc:spChg>
        <pc:spChg chg="add mod">
          <ac:chgData name="子敬 洪" userId="ad1b616e7398b0d3" providerId="LiveId" clId="{9BC6879E-AEA3-460A-9872-E46EDD1AB0CF}" dt="2024-01-17T15:07:35.991" v="1901" actId="20577"/>
          <ac:spMkLst>
            <pc:docMk/>
            <pc:sldMk cId="2956199663" sldId="584"/>
            <ac:spMk id="9" creationId="{5A5AB8AF-E901-678B-AD1B-193345E0C4A4}"/>
          </ac:spMkLst>
        </pc:spChg>
        <pc:spChg chg="add mod">
          <ac:chgData name="子敬 洪" userId="ad1b616e7398b0d3" providerId="LiveId" clId="{9BC6879E-AEA3-460A-9872-E46EDD1AB0CF}" dt="2024-01-17T15:08:38.046" v="1927" actId="207"/>
          <ac:spMkLst>
            <pc:docMk/>
            <pc:sldMk cId="2956199663" sldId="584"/>
            <ac:spMk id="10" creationId="{1CA43E42-FD88-010F-CFD7-FE72277F5335}"/>
          </ac:spMkLst>
        </pc:spChg>
        <pc:spChg chg="add del mod">
          <ac:chgData name="子敬 洪" userId="ad1b616e7398b0d3" providerId="LiveId" clId="{9BC6879E-AEA3-460A-9872-E46EDD1AB0CF}" dt="2024-01-17T15:24:49.970" v="2138" actId="478"/>
          <ac:spMkLst>
            <pc:docMk/>
            <pc:sldMk cId="2956199663" sldId="584"/>
            <ac:spMk id="13" creationId="{E643A511-A7CD-2C87-25EC-B7A54B904F27}"/>
          </ac:spMkLst>
        </pc:spChg>
        <pc:spChg chg="mod">
          <ac:chgData name="子敬 洪" userId="ad1b616e7398b0d3" providerId="LiveId" clId="{9BC6879E-AEA3-460A-9872-E46EDD1AB0CF}" dt="2024-01-17T15:05:40.496" v="1857" actId="2711"/>
          <ac:spMkLst>
            <pc:docMk/>
            <pc:sldMk cId="2956199663" sldId="584"/>
            <ac:spMk id="14" creationId="{2A4D7204-9592-4039-BBCA-626870CA8B1D}"/>
          </ac:spMkLst>
        </pc:spChg>
        <pc:spChg chg="add del mod">
          <ac:chgData name="子敬 洪" userId="ad1b616e7398b0d3" providerId="LiveId" clId="{9BC6879E-AEA3-460A-9872-E46EDD1AB0CF}" dt="2024-01-17T15:24:49.424" v="2136" actId="478"/>
          <ac:spMkLst>
            <pc:docMk/>
            <pc:sldMk cId="2956199663" sldId="584"/>
            <ac:spMk id="15" creationId="{6B8BAD61-C6CF-E3A7-A74B-F9FB715C2EAA}"/>
          </ac:spMkLst>
        </pc:spChg>
        <pc:spChg chg="add del mod">
          <ac:chgData name="子敬 洪" userId="ad1b616e7398b0d3" providerId="LiveId" clId="{9BC6879E-AEA3-460A-9872-E46EDD1AB0CF}" dt="2024-01-17T15:24:49.939" v="2137" actId="478"/>
          <ac:spMkLst>
            <pc:docMk/>
            <pc:sldMk cId="2956199663" sldId="584"/>
            <ac:spMk id="16" creationId="{4559A381-C6ED-4F37-99C9-0716EC48065B}"/>
          </ac:spMkLst>
        </pc:spChg>
        <pc:spChg chg="mod">
          <ac:chgData name="子敬 洪" userId="ad1b616e7398b0d3" providerId="LiveId" clId="{9BC6879E-AEA3-460A-9872-E46EDD1AB0CF}" dt="2024-01-17T15:11:23.788" v="1979"/>
          <ac:spMkLst>
            <pc:docMk/>
            <pc:sldMk cId="2956199663" sldId="584"/>
            <ac:spMk id="18" creationId="{D88CD56F-6A47-F896-CD47-8EE7111385D6}"/>
          </ac:spMkLst>
        </pc:spChg>
        <pc:spChg chg="mod">
          <ac:chgData name="子敬 洪" userId="ad1b616e7398b0d3" providerId="LiveId" clId="{9BC6879E-AEA3-460A-9872-E46EDD1AB0CF}" dt="2024-01-17T15:11:46.919" v="1991" actId="20577"/>
          <ac:spMkLst>
            <pc:docMk/>
            <pc:sldMk cId="2956199663" sldId="584"/>
            <ac:spMk id="20" creationId="{E797F4FF-6D26-0359-6B5E-EED9A11DE8B3}"/>
          </ac:spMkLst>
        </pc:spChg>
        <pc:spChg chg="mod">
          <ac:chgData name="子敬 洪" userId="ad1b616e7398b0d3" providerId="LiveId" clId="{9BC6879E-AEA3-460A-9872-E46EDD1AB0CF}" dt="2024-01-17T15:11:52.110" v="1996" actId="20577"/>
          <ac:spMkLst>
            <pc:docMk/>
            <pc:sldMk cId="2956199663" sldId="584"/>
            <ac:spMk id="21" creationId="{6CAB81A6-9B3E-BE95-63F9-E6028964F725}"/>
          </ac:spMkLst>
        </pc:spChg>
        <pc:spChg chg="mod">
          <ac:chgData name="子敬 洪" userId="ad1b616e7398b0d3" providerId="LiveId" clId="{9BC6879E-AEA3-460A-9872-E46EDD1AB0CF}" dt="2024-01-17T17:49:21.529" v="2908"/>
          <ac:spMkLst>
            <pc:docMk/>
            <pc:sldMk cId="2956199663" sldId="584"/>
            <ac:spMk id="22" creationId="{9494B15E-FF07-CD3E-4B32-8CE034E090CF}"/>
          </ac:spMkLst>
        </pc:spChg>
        <pc:spChg chg="add mod">
          <ac:chgData name="子敬 洪" userId="ad1b616e7398b0d3" providerId="LiveId" clId="{9BC6879E-AEA3-460A-9872-E46EDD1AB0CF}" dt="2024-01-17T15:16:25.609" v="2055" actId="1076"/>
          <ac:spMkLst>
            <pc:docMk/>
            <pc:sldMk cId="2956199663" sldId="584"/>
            <ac:spMk id="23" creationId="{9A1FBBCC-3676-E026-D673-1F35D1466F31}"/>
          </ac:spMkLst>
        </pc:spChg>
        <pc:spChg chg="add mod">
          <ac:chgData name="子敬 洪" userId="ad1b616e7398b0d3" providerId="LiveId" clId="{9BC6879E-AEA3-460A-9872-E46EDD1AB0CF}" dt="2024-01-17T15:15:52.759" v="2053" actId="207"/>
          <ac:spMkLst>
            <pc:docMk/>
            <pc:sldMk cId="2956199663" sldId="584"/>
            <ac:spMk id="24" creationId="{723F1306-79A1-E210-CE4C-65684323330D}"/>
          </ac:spMkLst>
        </pc:spChg>
        <pc:spChg chg="add mod">
          <ac:chgData name="子敬 洪" userId="ad1b616e7398b0d3" providerId="LiveId" clId="{9BC6879E-AEA3-460A-9872-E46EDD1AB0CF}" dt="2024-01-17T15:15:51.106" v="2052" actId="207"/>
          <ac:spMkLst>
            <pc:docMk/>
            <pc:sldMk cId="2956199663" sldId="584"/>
            <ac:spMk id="26" creationId="{3111FED0-12B6-2A0A-574A-1B9D99DD1E3D}"/>
          </ac:spMkLst>
        </pc:spChg>
        <pc:grpChg chg="add mod">
          <ac:chgData name="子敬 洪" userId="ad1b616e7398b0d3" providerId="LiveId" clId="{9BC6879E-AEA3-460A-9872-E46EDD1AB0CF}" dt="2024-01-17T15:07:14.380" v="1881" actId="164"/>
          <ac:grpSpMkLst>
            <pc:docMk/>
            <pc:sldMk cId="2956199663" sldId="584"/>
            <ac:grpSpMk id="11" creationId="{077FACA4-F265-7A85-9FB0-79B589D22F77}"/>
          </ac:grpSpMkLst>
        </pc:grpChg>
        <pc:grpChg chg="add mod">
          <ac:chgData name="子敬 洪" userId="ad1b616e7398b0d3" providerId="LiveId" clId="{9BC6879E-AEA3-460A-9872-E46EDD1AB0CF}" dt="2024-01-17T15:15:16.756" v="2026" actId="164"/>
          <ac:grpSpMkLst>
            <pc:docMk/>
            <pc:sldMk cId="2956199663" sldId="584"/>
            <ac:grpSpMk id="12" creationId="{00C427FD-453B-8602-1B4C-D116AF823C4B}"/>
          </ac:grpSpMkLst>
        </pc:grpChg>
        <pc:grpChg chg="add mod">
          <ac:chgData name="子敬 洪" userId="ad1b616e7398b0d3" providerId="LiveId" clId="{9BC6879E-AEA3-460A-9872-E46EDD1AB0CF}" dt="2024-01-17T15:15:42.247" v="2042" actId="164"/>
          <ac:grpSpMkLst>
            <pc:docMk/>
            <pc:sldMk cId="2956199663" sldId="584"/>
            <ac:grpSpMk id="17" creationId="{0B8BA057-CDCB-FDC0-506D-FBC33B92D517}"/>
          </ac:grpSpMkLst>
        </pc:grpChg>
        <pc:grpChg chg="mod">
          <ac:chgData name="子敬 洪" userId="ad1b616e7398b0d3" providerId="LiveId" clId="{9BC6879E-AEA3-460A-9872-E46EDD1AB0CF}" dt="2024-01-17T15:11:23.788" v="1979"/>
          <ac:grpSpMkLst>
            <pc:docMk/>
            <pc:sldMk cId="2956199663" sldId="584"/>
            <ac:grpSpMk id="19" creationId="{B17F156E-F38A-75F9-6E87-BD58390247C6}"/>
          </ac:grpSpMkLst>
        </pc:grpChg>
        <pc:grpChg chg="add del mod">
          <ac:chgData name="子敬 洪" userId="ad1b616e7398b0d3" providerId="LiveId" clId="{9BC6879E-AEA3-460A-9872-E46EDD1AB0CF}" dt="2024-01-17T15:25:27.784" v="2172" actId="478"/>
          <ac:grpSpMkLst>
            <pc:docMk/>
            <pc:sldMk cId="2956199663" sldId="584"/>
            <ac:grpSpMk id="25" creationId="{999C1E95-CD9A-2D46-4B4B-A1A7D88D1E71}"/>
          </ac:grpSpMkLst>
        </pc:grpChg>
        <pc:grpChg chg="add mod">
          <ac:chgData name="子敬 洪" userId="ad1b616e7398b0d3" providerId="LiveId" clId="{9BC6879E-AEA3-460A-9872-E46EDD1AB0CF}" dt="2024-01-17T15:16:25.609" v="2055" actId="1076"/>
          <ac:grpSpMkLst>
            <pc:docMk/>
            <pc:sldMk cId="2956199663" sldId="584"/>
            <ac:grpSpMk id="27" creationId="{A5FA3CFA-7CE5-1D2E-555C-DC0918281F1A}"/>
          </ac:grpSpMkLst>
        </pc:grpChg>
      </pc:sldChg>
      <pc:sldChg chg="delSp modSp add mod">
        <pc:chgData name="子敬 洪" userId="ad1b616e7398b0d3" providerId="LiveId" clId="{9BC6879E-AEA3-460A-9872-E46EDD1AB0CF}" dt="2024-01-17T17:56:01.466" v="3027"/>
        <pc:sldMkLst>
          <pc:docMk/>
          <pc:sldMk cId="1528548711" sldId="585"/>
        </pc:sldMkLst>
        <pc:spChg chg="mod">
          <ac:chgData name="子敬 洪" userId="ad1b616e7398b0d3" providerId="LiveId" clId="{9BC6879E-AEA3-460A-9872-E46EDD1AB0CF}" dt="2024-01-17T17:56:01.466" v="3027"/>
          <ac:spMkLst>
            <pc:docMk/>
            <pc:sldMk cId="1528548711" sldId="585"/>
            <ac:spMk id="3" creationId="{00000000-0000-0000-0000-000000000000}"/>
          </ac:spMkLst>
        </pc:spChg>
        <pc:spChg chg="mod">
          <ac:chgData name="子敬 洪" userId="ad1b616e7398b0d3" providerId="LiveId" clId="{9BC6879E-AEA3-460A-9872-E46EDD1AB0CF}" dt="2024-01-17T15:26:21.224" v="2206" actId="14100"/>
          <ac:spMkLst>
            <pc:docMk/>
            <pc:sldMk cId="1528548711" sldId="585"/>
            <ac:spMk id="4" creationId="{E1EBF58A-A66D-B587-9085-C592A7D1DFA9}"/>
          </ac:spMkLst>
        </pc:spChg>
        <pc:spChg chg="mod">
          <ac:chgData name="子敬 洪" userId="ad1b616e7398b0d3" providerId="LiveId" clId="{9BC6879E-AEA3-460A-9872-E46EDD1AB0CF}" dt="2024-01-17T17:56:01.466" v="3027"/>
          <ac:spMkLst>
            <pc:docMk/>
            <pc:sldMk cId="1528548711" sldId="585"/>
            <ac:spMk id="5" creationId="{00000000-0000-0000-0000-000000000000}"/>
          </ac:spMkLst>
        </pc:spChg>
        <pc:spChg chg="del">
          <ac:chgData name="子敬 洪" userId="ad1b616e7398b0d3" providerId="LiveId" clId="{9BC6879E-AEA3-460A-9872-E46EDD1AB0CF}" dt="2024-01-17T15:29:21.054" v="2268" actId="478"/>
          <ac:spMkLst>
            <pc:docMk/>
            <pc:sldMk cId="1528548711" sldId="585"/>
            <ac:spMk id="7" creationId="{CAF26DE9-17F4-E12C-1974-29C4B14EFAEC}"/>
          </ac:spMkLst>
        </pc:spChg>
        <pc:spChg chg="del">
          <ac:chgData name="子敬 洪" userId="ad1b616e7398b0d3" providerId="LiveId" clId="{9BC6879E-AEA3-460A-9872-E46EDD1AB0CF}" dt="2024-01-17T15:29:20.733" v="2267" actId="478"/>
          <ac:spMkLst>
            <pc:docMk/>
            <pc:sldMk cId="1528548711" sldId="585"/>
            <ac:spMk id="13" creationId="{E643A511-A7CD-2C87-25EC-B7A54B904F27}"/>
          </ac:spMkLst>
        </pc:spChg>
        <pc:spChg chg="del">
          <ac:chgData name="子敬 洪" userId="ad1b616e7398b0d3" providerId="LiveId" clId="{9BC6879E-AEA3-460A-9872-E46EDD1AB0CF}" dt="2024-01-17T15:29:21.912" v="2269" actId="478"/>
          <ac:spMkLst>
            <pc:docMk/>
            <pc:sldMk cId="1528548711" sldId="585"/>
            <ac:spMk id="15" creationId="{6B8BAD61-C6CF-E3A7-A74B-F9FB715C2EAA}"/>
          </ac:spMkLst>
        </pc:spChg>
        <pc:spChg chg="del">
          <ac:chgData name="子敬 洪" userId="ad1b616e7398b0d3" providerId="LiveId" clId="{9BC6879E-AEA3-460A-9872-E46EDD1AB0CF}" dt="2024-01-17T15:29:22.477" v="2270" actId="478"/>
          <ac:spMkLst>
            <pc:docMk/>
            <pc:sldMk cId="1528548711" sldId="585"/>
            <ac:spMk id="16" creationId="{4559A381-C6ED-4F37-99C9-0716EC48065B}"/>
          </ac:spMkLst>
        </pc:spChg>
        <pc:spChg chg="del mod">
          <ac:chgData name="子敬 洪" userId="ad1b616e7398b0d3" providerId="LiveId" clId="{9BC6879E-AEA3-460A-9872-E46EDD1AB0CF}" dt="2024-01-17T15:29:22.989" v="2272" actId="478"/>
          <ac:spMkLst>
            <pc:docMk/>
            <pc:sldMk cId="1528548711" sldId="585"/>
            <ac:spMk id="23" creationId="{9A1FBBCC-3676-E026-D673-1F35D1466F31}"/>
          </ac:spMkLst>
        </pc:spChg>
        <pc:grpChg chg="del">
          <ac:chgData name="子敬 洪" userId="ad1b616e7398b0d3" providerId="LiveId" clId="{9BC6879E-AEA3-460A-9872-E46EDD1AB0CF}" dt="2024-01-17T15:29:19.551" v="2265" actId="478"/>
          <ac:grpSpMkLst>
            <pc:docMk/>
            <pc:sldMk cId="1528548711" sldId="585"/>
            <ac:grpSpMk id="25" creationId="{999C1E95-CD9A-2D46-4B4B-A1A7D88D1E71}"/>
          </ac:grpSpMkLst>
        </pc:grpChg>
        <pc:grpChg chg="del">
          <ac:chgData name="子敬 洪" userId="ad1b616e7398b0d3" providerId="LiveId" clId="{9BC6879E-AEA3-460A-9872-E46EDD1AB0CF}" dt="2024-01-17T15:29:20.062" v="2266" actId="478"/>
          <ac:grpSpMkLst>
            <pc:docMk/>
            <pc:sldMk cId="1528548711" sldId="585"/>
            <ac:grpSpMk id="27" creationId="{A5FA3CFA-7CE5-1D2E-555C-DC0918281F1A}"/>
          </ac:grpSpMkLst>
        </pc:grpChg>
      </pc:sldChg>
      <pc:sldChg chg="modSp add mod">
        <pc:chgData name="子敬 洪" userId="ad1b616e7398b0d3" providerId="LiveId" clId="{9BC6879E-AEA3-460A-9872-E46EDD1AB0CF}" dt="2024-01-24T15:44:00.857" v="10491"/>
        <pc:sldMkLst>
          <pc:docMk/>
          <pc:sldMk cId="3471348098" sldId="586"/>
        </pc:sldMkLst>
        <pc:spChg chg="mod">
          <ac:chgData name="子敬 洪" userId="ad1b616e7398b0d3" providerId="LiveId" clId="{9BC6879E-AEA3-460A-9872-E46EDD1AB0CF}" dt="2024-01-17T17:16:33.158" v="2434" actId="20577"/>
          <ac:spMkLst>
            <pc:docMk/>
            <pc:sldMk cId="3471348098" sldId="586"/>
            <ac:spMk id="2" creationId="{00000000-0000-0000-0000-000000000000}"/>
          </ac:spMkLst>
        </pc:spChg>
        <pc:spChg chg="mod">
          <ac:chgData name="子敬 洪" userId="ad1b616e7398b0d3" providerId="LiveId" clId="{9BC6879E-AEA3-460A-9872-E46EDD1AB0CF}" dt="2024-01-24T15:44:00.857" v="10491"/>
          <ac:spMkLst>
            <pc:docMk/>
            <pc:sldMk cId="3471348098" sldId="586"/>
            <ac:spMk id="3" creationId="{00000000-0000-0000-0000-000000000000}"/>
          </ac:spMkLst>
        </pc:spChg>
        <pc:spChg chg="mod">
          <ac:chgData name="子敬 洪" userId="ad1b616e7398b0d3" providerId="LiveId" clId="{9BC6879E-AEA3-460A-9872-E46EDD1AB0CF}" dt="2024-01-17T17:49:21.529" v="2908"/>
          <ac:spMkLst>
            <pc:docMk/>
            <pc:sldMk cId="3471348098" sldId="586"/>
            <ac:spMk id="4" creationId="{E1EBF58A-A66D-B587-9085-C592A7D1DFA9}"/>
          </ac:spMkLst>
        </pc:spChg>
        <pc:spChg chg="mod">
          <ac:chgData name="子敬 洪" userId="ad1b616e7398b0d3" providerId="LiveId" clId="{9BC6879E-AEA3-460A-9872-E46EDD1AB0CF}" dt="2024-01-17T17:56:01.466" v="3027"/>
          <ac:spMkLst>
            <pc:docMk/>
            <pc:sldMk cId="3471348098" sldId="586"/>
            <ac:spMk id="5" creationId="{00000000-0000-0000-0000-000000000000}"/>
          </ac:spMkLst>
        </pc:spChg>
      </pc:sldChg>
      <pc:sldChg chg="modSp add mod">
        <pc:chgData name="子敬 洪" userId="ad1b616e7398b0d3" providerId="LiveId" clId="{9BC6879E-AEA3-460A-9872-E46EDD1AB0CF}" dt="2024-01-17T18:13:31.773" v="3171" actId="14100"/>
        <pc:sldMkLst>
          <pc:docMk/>
          <pc:sldMk cId="1302126489" sldId="587"/>
        </pc:sldMkLst>
        <pc:spChg chg="mod">
          <ac:chgData name="子敬 洪" userId="ad1b616e7398b0d3" providerId="LiveId" clId="{9BC6879E-AEA3-460A-9872-E46EDD1AB0CF}" dt="2024-01-17T17:37:55.968" v="2666" actId="21"/>
          <ac:spMkLst>
            <pc:docMk/>
            <pc:sldMk cId="1302126489" sldId="587"/>
            <ac:spMk id="2" creationId="{00000000-0000-0000-0000-000000000000}"/>
          </ac:spMkLst>
        </pc:spChg>
        <pc:spChg chg="mod">
          <ac:chgData name="子敬 洪" userId="ad1b616e7398b0d3" providerId="LiveId" clId="{9BC6879E-AEA3-460A-9872-E46EDD1AB0CF}" dt="2024-01-17T18:09:17.727" v="3156" actId="20577"/>
          <ac:spMkLst>
            <pc:docMk/>
            <pc:sldMk cId="1302126489" sldId="587"/>
            <ac:spMk id="3" creationId="{00000000-0000-0000-0000-000000000000}"/>
          </ac:spMkLst>
        </pc:spChg>
        <pc:spChg chg="mod">
          <ac:chgData name="子敬 洪" userId="ad1b616e7398b0d3" providerId="LiveId" clId="{9BC6879E-AEA3-460A-9872-E46EDD1AB0CF}" dt="2024-01-17T18:13:31.773" v="3171" actId="14100"/>
          <ac:spMkLst>
            <pc:docMk/>
            <pc:sldMk cId="1302126489" sldId="587"/>
            <ac:spMk id="4" creationId="{E1EBF58A-A66D-B587-9085-C592A7D1DFA9}"/>
          </ac:spMkLst>
        </pc:spChg>
        <pc:spChg chg="mod">
          <ac:chgData name="子敬 洪" userId="ad1b616e7398b0d3" providerId="LiveId" clId="{9BC6879E-AEA3-460A-9872-E46EDD1AB0CF}" dt="2024-01-17T17:56:01.466" v="3027"/>
          <ac:spMkLst>
            <pc:docMk/>
            <pc:sldMk cId="1302126489" sldId="587"/>
            <ac:spMk id="5" creationId="{00000000-0000-0000-0000-000000000000}"/>
          </ac:spMkLst>
        </pc:spChg>
      </pc:sldChg>
      <pc:sldChg chg="modSp add mod">
        <pc:chgData name="子敬 洪" userId="ad1b616e7398b0d3" providerId="LiveId" clId="{9BC6879E-AEA3-460A-9872-E46EDD1AB0CF}" dt="2024-01-24T15:44:00.857" v="10491"/>
        <pc:sldMkLst>
          <pc:docMk/>
          <pc:sldMk cId="3353047513" sldId="588"/>
        </pc:sldMkLst>
        <pc:spChg chg="mod">
          <ac:chgData name="子敬 洪" userId="ad1b616e7398b0d3" providerId="LiveId" clId="{9BC6879E-AEA3-460A-9872-E46EDD1AB0CF}" dt="2024-01-17T18:13:42.661" v="3184" actId="20577"/>
          <ac:spMkLst>
            <pc:docMk/>
            <pc:sldMk cId="3353047513" sldId="588"/>
            <ac:spMk id="2" creationId="{00000000-0000-0000-0000-000000000000}"/>
          </ac:spMkLst>
        </pc:spChg>
        <pc:spChg chg="mod">
          <ac:chgData name="子敬 洪" userId="ad1b616e7398b0d3" providerId="LiveId" clId="{9BC6879E-AEA3-460A-9872-E46EDD1AB0CF}" dt="2024-01-21T07:55:05.021" v="6652"/>
          <ac:spMkLst>
            <pc:docMk/>
            <pc:sldMk cId="3353047513" sldId="588"/>
            <ac:spMk id="3" creationId="{00000000-0000-0000-0000-000000000000}"/>
          </ac:spMkLst>
        </pc:spChg>
        <pc:spChg chg="mod">
          <ac:chgData name="子敬 洪" userId="ad1b616e7398b0d3" providerId="LiveId" clId="{9BC6879E-AEA3-460A-9872-E46EDD1AB0CF}" dt="2024-01-17T18:13:38.542" v="3177" actId="14100"/>
          <ac:spMkLst>
            <pc:docMk/>
            <pc:sldMk cId="3353047513" sldId="588"/>
            <ac:spMk id="4" creationId="{E1EBF58A-A66D-B587-9085-C592A7D1DFA9}"/>
          </ac:spMkLst>
        </pc:spChg>
        <pc:spChg chg="mod">
          <ac:chgData name="子敬 洪" userId="ad1b616e7398b0d3" providerId="LiveId" clId="{9BC6879E-AEA3-460A-9872-E46EDD1AB0CF}" dt="2024-01-24T15:44:00.857" v="10491"/>
          <ac:spMkLst>
            <pc:docMk/>
            <pc:sldMk cId="3353047513" sldId="588"/>
            <ac:spMk id="5" creationId="{00000000-0000-0000-0000-000000000000}"/>
          </ac:spMkLst>
        </pc:spChg>
      </pc:sldChg>
      <pc:sldChg chg="new del">
        <pc:chgData name="子敬 洪" userId="ad1b616e7398b0d3" providerId="LiveId" clId="{9BC6879E-AEA3-460A-9872-E46EDD1AB0CF}" dt="2024-01-17T18:21:26.706" v="3227" actId="680"/>
        <pc:sldMkLst>
          <pc:docMk/>
          <pc:sldMk cId="2689035299" sldId="589"/>
        </pc:sldMkLst>
      </pc:sldChg>
      <pc:sldChg chg="modSp mod">
        <pc:chgData name="子敬 洪" userId="ad1b616e7398b0d3" providerId="LiveId" clId="{9BC6879E-AEA3-460A-9872-E46EDD1AB0CF}" dt="2024-01-24T15:44:00.857" v="10491"/>
        <pc:sldMkLst>
          <pc:docMk/>
          <pc:sldMk cId="1658751550" sldId="590"/>
        </pc:sldMkLst>
        <pc:spChg chg="mod">
          <ac:chgData name="子敬 洪" userId="ad1b616e7398b0d3" providerId="LiveId" clId="{9BC6879E-AEA3-460A-9872-E46EDD1AB0CF}" dt="2024-01-24T15:44:00.857" v="10491"/>
          <ac:spMkLst>
            <pc:docMk/>
            <pc:sldMk cId="1658751550" sldId="590"/>
            <ac:spMk id="3" creationId="{00000000-0000-0000-0000-000000000000}"/>
          </ac:spMkLst>
        </pc:spChg>
        <pc:spChg chg="mod">
          <ac:chgData name="子敬 洪" userId="ad1b616e7398b0d3" providerId="LiveId" clId="{9BC6879E-AEA3-460A-9872-E46EDD1AB0CF}" dt="2024-01-18T17:37:31.681" v="3468" actId="1076"/>
          <ac:spMkLst>
            <pc:docMk/>
            <pc:sldMk cId="1658751550" sldId="590"/>
            <ac:spMk id="5" creationId="{00000000-0000-0000-0000-000000000000}"/>
          </ac:spMkLst>
        </pc:spChg>
      </pc:sldChg>
      <pc:sldChg chg="addSp delSp modSp mod">
        <pc:chgData name="子敬 洪" userId="ad1b616e7398b0d3" providerId="LiveId" clId="{9BC6879E-AEA3-460A-9872-E46EDD1AB0CF}" dt="2024-01-25T20:34:40.552" v="16707" actId="478"/>
        <pc:sldMkLst>
          <pc:docMk/>
          <pc:sldMk cId="3162204307" sldId="593"/>
        </pc:sldMkLst>
        <pc:spChg chg="mod">
          <ac:chgData name="子敬 洪" userId="ad1b616e7398b0d3" providerId="LiveId" clId="{9BC6879E-AEA3-460A-9872-E46EDD1AB0CF}" dt="2024-01-20T09:00:25.972" v="6039" actId="208"/>
          <ac:spMkLst>
            <pc:docMk/>
            <pc:sldMk cId="3162204307" sldId="593"/>
            <ac:spMk id="2" creationId="{00000000-0000-0000-0000-000000000000}"/>
          </ac:spMkLst>
        </pc:spChg>
        <pc:spChg chg="add del mod">
          <ac:chgData name="子敬 洪" userId="ad1b616e7398b0d3" providerId="LiveId" clId="{9BC6879E-AEA3-460A-9872-E46EDD1AB0CF}" dt="2024-01-20T08:52:02.361" v="5690" actId="478"/>
          <ac:spMkLst>
            <pc:docMk/>
            <pc:sldMk cId="3162204307" sldId="593"/>
            <ac:spMk id="3" creationId="{39E3944C-14B3-C8C3-CB91-C6B21C2268DF}"/>
          </ac:spMkLst>
        </pc:spChg>
        <pc:spChg chg="del mod">
          <ac:chgData name="子敬 洪" userId="ad1b616e7398b0d3" providerId="LiveId" clId="{9BC6879E-AEA3-460A-9872-E46EDD1AB0CF}" dt="2024-01-25T20:34:40.552" v="16707" actId="478"/>
          <ac:spMkLst>
            <pc:docMk/>
            <pc:sldMk cId="3162204307" sldId="593"/>
            <ac:spMk id="4" creationId="{E1EBF58A-A66D-B587-9085-C592A7D1DFA9}"/>
          </ac:spMkLst>
        </pc:spChg>
        <pc:spChg chg="mod">
          <ac:chgData name="子敬 洪" userId="ad1b616e7398b0d3" providerId="LiveId" clId="{9BC6879E-AEA3-460A-9872-E46EDD1AB0CF}" dt="2024-01-20T09:00:25.972" v="6039" actId="208"/>
          <ac:spMkLst>
            <pc:docMk/>
            <pc:sldMk cId="3162204307" sldId="593"/>
            <ac:spMk id="5" creationId="{00000000-0000-0000-0000-000000000000}"/>
          </ac:spMkLst>
        </pc:spChg>
        <pc:spChg chg="add mod topLvl">
          <ac:chgData name="子敬 洪" userId="ad1b616e7398b0d3" providerId="LiveId" clId="{9BC6879E-AEA3-460A-9872-E46EDD1AB0CF}" dt="2024-01-20T09:01:51.245" v="6049" actId="207"/>
          <ac:spMkLst>
            <pc:docMk/>
            <pc:sldMk cId="3162204307" sldId="593"/>
            <ac:spMk id="6" creationId="{06E6D79D-7F14-3017-705B-2253D41D7DFE}"/>
          </ac:spMkLst>
        </pc:spChg>
        <pc:spChg chg="add mod ord topLvl">
          <ac:chgData name="子敬 洪" userId="ad1b616e7398b0d3" providerId="LiveId" clId="{9BC6879E-AEA3-460A-9872-E46EDD1AB0CF}" dt="2024-01-20T09:01:51.245" v="6049" actId="207"/>
          <ac:spMkLst>
            <pc:docMk/>
            <pc:sldMk cId="3162204307" sldId="593"/>
            <ac:spMk id="7" creationId="{BDF7AF8D-00AC-4F2F-A5B3-D87AF1CB323D}"/>
          </ac:spMkLst>
        </pc:spChg>
        <pc:spChg chg="add mod topLvl">
          <ac:chgData name="子敬 洪" userId="ad1b616e7398b0d3" providerId="LiveId" clId="{9BC6879E-AEA3-460A-9872-E46EDD1AB0CF}" dt="2024-01-20T09:01:51.245" v="6049" actId="207"/>
          <ac:spMkLst>
            <pc:docMk/>
            <pc:sldMk cId="3162204307" sldId="593"/>
            <ac:spMk id="8" creationId="{DBA5C51D-6DE3-71DD-7A38-4DF7E6862EC3}"/>
          </ac:spMkLst>
        </pc:spChg>
        <pc:spChg chg="add del mod">
          <ac:chgData name="子敬 洪" userId="ad1b616e7398b0d3" providerId="LiveId" clId="{9BC6879E-AEA3-460A-9872-E46EDD1AB0CF}" dt="2024-01-20T08:53:22.713" v="5739" actId="478"/>
          <ac:spMkLst>
            <pc:docMk/>
            <pc:sldMk cId="3162204307" sldId="593"/>
            <ac:spMk id="9" creationId="{44801613-CA04-1CA0-B05C-38AC3A9AFADC}"/>
          </ac:spMkLst>
        </pc:spChg>
        <pc:spChg chg="del mod">
          <ac:chgData name="子敬 洪" userId="ad1b616e7398b0d3" providerId="LiveId" clId="{9BC6879E-AEA3-460A-9872-E46EDD1AB0CF}" dt="2024-01-20T08:51:53.538" v="5687" actId="478"/>
          <ac:spMkLst>
            <pc:docMk/>
            <pc:sldMk cId="3162204307" sldId="593"/>
            <ac:spMk id="10" creationId="{71EA7F79-8466-6143-87A9-8C20E244BCF2}"/>
          </ac:spMkLst>
        </pc:spChg>
        <pc:spChg chg="add mod topLvl">
          <ac:chgData name="子敬 洪" userId="ad1b616e7398b0d3" providerId="LiveId" clId="{9BC6879E-AEA3-460A-9872-E46EDD1AB0CF}" dt="2024-01-20T09:00:49.480" v="6041" actId="1582"/>
          <ac:spMkLst>
            <pc:docMk/>
            <pc:sldMk cId="3162204307" sldId="593"/>
            <ac:spMk id="11" creationId="{3A4459D0-1C93-EFD5-C8C2-F2C04859EA55}"/>
          </ac:spMkLst>
        </pc:spChg>
        <pc:spChg chg="add mod topLvl">
          <ac:chgData name="子敬 洪" userId="ad1b616e7398b0d3" providerId="LiveId" clId="{9BC6879E-AEA3-460A-9872-E46EDD1AB0CF}" dt="2024-01-20T09:00:49.480" v="6041" actId="1582"/>
          <ac:spMkLst>
            <pc:docMk/>
            <pc:sldMk cId="3162204307" sldId="593"/>
            <ac:spMk id="12" creationId="{0E4AEDA4-C625-D466-62B1-A3C538E65823}"/>
          </ac:spMkLst>
        </pc:spChg>
        <pc:spChg chg="add mod topLvl">
          <ac:chgData name="子敬 洪" userId="ad1b616e7398b0d3" providerId="LiveId" clId="{9BC6879E-AEA3-460A-9872-E46EDD1AB0CF}" dt="2024-01-20T09:00:49.480" v="6041" actId="1582"/>
          <ac:spMkLst>
            <pc:docMk/>
            <pc:sldMk cId="3162204307" sldId="593"/>
            <ac:spMk id="13" creationId="{8DF82C8A-0F7D-99B2-E36B-60F5CFF3A7C1}"/>
          </ac:spMkLst>
        </pc:spChg>
        <pc:spChg chg="mod">
          <ac:chgData name="子敬 洪" userId="ad1b616e7398b0d3" providerId="LiveId" clId="{9BC6879E-AEA3-460A-9872-E46EDD1AB0CF}" dt="2024-01-20T09:00:25.972" v="6039" actId="208"/>
          <ac:spMkLst>
            <pc:docMk/>
            <pc:sldMk cId="3162204307" sldId="593"/>
            <ac:spMk id="14" creationId="{2A4D7204-9592-4039-BBCA-626870CA8B1D}"/>
          </ac:spMkLst>
        </pc:spChg>
        <pc:spChg chg="add mod topLvl">
          <ac:chgData name="子敬 洪" userId="ad1b616e7398b0d3" providerId="LiveId" clId="{9BC6879E-AEA3-460A-9872-E46EDD1AB0CF}" dt="2024-01-20T09:01:27.693" v="6047" actId="2085"/>
          <ac:spMkLst>
            <pc:docMk/>
            <pc:sldMk cId="3162204307" sldId="593"/>
            <ac:spMk id="15" creationId="{59AF4CD5-CFAE-99C6-F140-CBFCFF1B09A6}"/>
          </ac:spMkLst>
        </pc:spChg>
        <pc:spChg chg="add del mod">
          <ac:chgData name="子敬 洪" userId="ad1b616e7398b0d3" providerId="LiveId" clId="{9BC6879E-AEA3-460A-9872-E46EDD1AB0CF}" dt="2024-01-20T08:53:03.001" v="5733" actId="478"/>
          <ac:spMkLst>
            <pc:docMk/>
            <pc:sldMk cId="3162204307" sldId="593"/>
            <ac:spMk id="16" creationId="{7BF997FD-1BAB-7FF8-F099-3C610A1DF3EE}"/>
          </ac:spMkLst>
        </pc:spChg>
        <pc:spChg chg="add mod topLvl">
          <ac:chgData name="子敬 洪" userId="ad1b616e7398b0d3" providerId="LiveId" clId="{9BC6879E-AEA3-460A-9872-E46EDD1AB0CF}" dt="2024-01-20T09:02:03.525" v="6051" actId="1076"/>
          <ac:spMkLst>
            <pc:docMk/>
            <pc:sldMk cId="3162204307" sldId="593"/>
            <ac:spMk id="22" creationId="{6FB9231D-1EDC-6D13-0D73-6B62B10A94E3}"/>
          </ac:spMkLst>
        </pc:spChg>
        <pc:spChg chg="add mod topLvl">
          <ac:chgData name="子敬 洪" userId="ad1b616e7398b0d3" providerId="LiveId" clId="{9BC6879E-AEA3-460A-9872-E46EDD1AB0CF}" dt="2024-01-20T09:01:58.650" v="6050" actId="1076"/>
          <ac:spMkLst>
            <pc:docMk/>
            <pc:sldMk cId="3162204307" sldId="593"/>
            <ac:spMk id="23" creationId="{D8E3D0BF-A3D7-6645-CF79-7FB5D171B14C}"/>
          </ac:spMkLst>
        </pc:spChg>
        <pc:spChg chg="add del mod">
          <ac:chgData name="子敬 洪" userId="ad1b616e7398b0d3" providerId="LiveId" clId="{9BC6879E-AEA3-460A-9872-E46EDD1AB0CF}" dt="2024-01-20T08:53:25.329" v="5741" actId="478"/>
          <ac:spMkLst>
            <pc:docMk/>
            <pc:sldMk cId="3162204307" sldId="593"/>
            <ac:spMk id="26" creationId="{F554F322-17A7-9E16-4F37-E494598FEA47}"/>
          </ac:spMkLst>
        </pc:spChg>
        <pc:spChg chg="add del mod">
          <ac:chgData name="子敬 洪" userId="ad1b616e7398b0d3" providerId="LiveId" clId="{9BC6879E-AEA3-460A-9872-E46EDD1AB0CF}" dt="2024-01-20T08:53:21.722" v="5738" actId="478"/>
          <ac:spMkLst>
            <pc:docMk/>
            <pc:sldMk cId="3162204307" sldId="593"/>
            <ac:spMk id="27" creationId="{A5D62244-DBD8-50EC-0E2A-1753F7BECF45}"/>
          </ac:spMkLst>
        </pc:spChg>
        <pc:spChg chg="add del mod">
          <ac:chgData name="子敬 洪" userId="ad1b616e7398b0d3" providerId="LiveId" clId="{9BC6879E-AEA3-460A-9872-E46EDD1AB0CF}" dt="2024-01-20T08:53:24.129" v="5740" actId="478"/>
          <ac:spMkLst>
            <pc:docMk/>
            <pc:sldMk cId="3162204307" sldId="593"/>
            <ac:spMk id="28" creationId="{10CE3DEE-E514-336D-C378-38C8D2861B09}"/>
          </ac:spMkLst>
        </pc:spChg>
        <pc:spChg chg="add mod topLvl">
          <ac:chgData name="子敬 洪" userId="ad1b616e7398b0d3" providerId="LiveId" clId="{9BC6879E-AEA3-460A-9872-E46EDD1AB0CF}" dt="2024-01-20T09:01:27.693" v="6047" actId="2085"/>
          <ac:spMkLst>
            <pc:docMk/>
            <pc:sldMk cId="3162204307" sldId="593"/>
            <ac:spMk id="29" creationId="{0E3671AC-6A72-A1DD-DCF4-B89024ED5E8F}"/>
          </ac:spMkLst>
        </pc:spChg>
        <pc:spChg chg="add mod">
          <ac:chgData name="子敬 洪" userId="ad1b616e7398b0d3" providerId="LiveId" clId="{9BC6879E-AEA3-460A-9872-E46EDD1AB0CF}" dt="2024-01-20T09:00:49.480" v="6041" actId="1582"/>
          <ac:spMkLst>
            <pc:docMk/>
            <pc:sldMk cId="3162204307" sldId="593"/>
            <ac:spMk id="30" creationId="{82B45768-09E3-BA20-33EB-FFA27EAE64A2}"/>
          </ac:spMkLst>
        </pc:spChg>
        <pc:spChg chg="add mod ord topLvl">
          <ac:chgData name="子敬 洪" userId="ad1b616e7398b0d3" providerId="LiveId" clId="{9BC6879E-AEA3-460A-9872-E46EDD1AB0CF}" dt="2024-01-20T09:00:49.480" v="6041" actId="1582"/>
          <ac:spMkLst>
            <pc:docMk/>
            <pc:sldMk cId="3162204307" sldId="593"/>
            <ac:spMk id="32" creationId="{C78C61A2-B8CA-841A-3E1F-F77CD203BB54}"/>
          </ac:spMkLst>
        </pc:spChg>
        <pc:spChg chg="add mod topLvl">
          <ac:chgData name="子敬 洪" userId="ad1b616e7398b0d3" providerId="LiveId" clId="{9BC6879E-AEA3-460A-9872-E46EDD1AB0CF}" dt="2024-01-20T09:01:32.434" v="6048" actId="2085"/>
          <ac:spMkLst>
            <pc:docMk/>
            <pc:sldMk cId="3162204307" sldId="593"/>
            <ac:spMk id="33" creationId="{9F5159E1-75F4-4276-040D-3D4F505510B1}"/>
          </ac:spMkLst>
        </pc:spChg>
        <pc:spChg chg="add mod">
          <ac:chgData name="子敬 洪" userId="ad1b616e7398b0d3" providerId="LiveId" clId="{9BC6879E-AEA3-460A-9872-E46EDD1AB0CF}" dt="2024-01-20T09:14:43.765" v="6568" actId="1076"/>
          <ac:spMkLst>
            <pc:docMk/>
            <pc:sldMk cId="3162204307" sldId="593"/>
            <ac:spMk id="35" creationId="{0688FAE2-F393-5CF1-66A7-3F6850EAC31E}"/>
          </ac:spMkLst>
        </pc:spChg>
        <pc:spChg chg="del mod topLvl">
          <ac:chgData name="子敬 洪" userId="ad1b616e7398b0d3" providerId="LiveId" clId="{9BC6879E-AEA3-460A-9872-E46EDD1AB0CF}" dt="2024-01-20T09:02:17.257" v="6053" actId="478"/>
          <ac:spMkLst>
            <pc:docMk/>
            <pc:sldMk cId="3162204307" sldId="593"/>
            <ac:spMk id="37" creationId="{8B4F9A4B-357D-0DFC-E5BB-4421B312F946}"/>
          </ac:spMkLst>
        </pc:spChg>
        <pc:spChg chg="del mod topLvl">
          <ac:chgData name="子敬 洪" userId="ad1b616e7398b0d3" providerId="LiveId" clId="{9BC6879E-AEA3-460A-9872-E46EDD1AB0CF}" dt="2024-01-20T09:02:16.498" v="6052" actId="478"/>
          <ac:spMkLst>
            <pc:docMk/>
            <pc:sldMk cId="3162204307" sldId="593"/>
            <ac:spMk id="38" creationId="{85858155-31F8-58D4-4A31-2ADB9C51BB6A}"/>
          </ac:spMkLst>
        </pc:spChg>
        <pc:spChg chg="del mod topLvl">
          <ac:chgData name="子敬 洪" userId="ad1b616e7398b0d3" providerId="LiveId" clId="{9BC6879E-AEA3-460A-9872-E46EDD1AB0CF}" dt="2024-01-20T09:02:16.498" v="6052" actId="478"/>
          <ac:spMkLst>
            <pc:docMk/>
            <pc:sldMk cId="3162204307" sldId="593"/>
            <ac:spMk id="39" creationId="{FAEBA1F3-6BE2-44C9-C5B4-DA43EDF1EBA9}"/>
          </ac:spMkLst>
        </pc:spChg>
        <pc:spChg chg="del mod topLvl">
          <ac:chgData name="子敬 洪" userId="ad1b616e7398b0d3" providerId="LiveId" clId="{9BC6879E-AEA3-460A-9872-E46EDD1AB0CF}" dt="2024-01-20T09:02:16.498" v="6052" actId="478"/>
          <ac:spMkLst>
            <pc:docMk/>
            <pc:sldMk cId="3162204307" sldId="593"/>
            <ac:spMk id="40" creationId="{9F63C5F9-8126-F929-9BDD-B427629CA702}"/>
          </ac:spMkLst>
        </pc:spChg>
        <pc:spChg chg="del mod topLvl">
          <ac:chgData name="子敬 洪" userId="ad1b616e7398b0d3" providerId="LiveId" clId="{9BC6879E-AEA3-460A-9872-E46EDD1AB0CF}" dt="2024-01-20T09:02:16.498" v="6052" actId="478"/>
          <ac:spMkLst>
            <pc:docMk/>
            <pc:sldMk cId="3162204307" sldId="593"/>
            <ac:spMk id="41" creationId="{2CD2018B-94B0-3263-5D94-BBA5CA104926}"/>
          </ac:spMkLst>
        </pc:spChg>
        <pc:spChg chg="del mod topLvl">
          <ac:chgData name="子敬 洪" userId="ad1b616e7398b0d3" providerId="LiveId" clId="{9BC6879E-AEA3-460A-9872-E46EDD1AB0CF}" dt="2024-01-20T09:02:16.498" v="6052" actId="478"/>
          <ac:spMkLst>
            <pc:docMk/>
            <pc:sldMk cId="3162204307" sldId="593"/>
            <ac:spMk id="42" creationId="{BD5F3F62-8D08-FFA8-1B6E-FE250C70B5CF}"/>
          </ac:spMkLst>
        </pc:spChg>
        <pc:spChg chg="del mod topLvl">
          <ac:chgData name="子敬 洪" userId="ad1b616e7398b0d3" providerId="LiveId" clId="{9BC6879E-AEA3-460A-9872-E46EDD1AB0CF}" dt="2024-01-20T09:02:16.498" v="6052" actId="478"/>
          <ac:spMkLst>
            <pc:docMk/>
            <pc:sldMk cId="3162204307" sldId="593"/>
            <ac:spMk id="43" creationId="{EA29F373-8DE6-D3D0-A8FD-E7EE65A74D52}"/>
          </ac:spMkLst>
        </pc:spChg>
        <pc:spChg chg="del mod topLvl">
          <ac:chgData name="子敬 洪" userId="ad1b616e7398b0d3" providerId="LiveId" clId="{9BC6879E-AEA3-460A-9872-E46EDD1AB0CF}" dt="2024-01-20T09:02:19.001" v="6055" actId="478"/>
          <ac:spMkLst>
            <pc:docMk/>
            <pc:sldMk cId="3162204307" sldId="593"/>
            <ac:spMk id="44" creationId="{2B1569A1-06A5-F2B4-46D2-200C9BECF38D}"/>
          </ac:spMkLst>
        </pc:spChg>
        <pc:spChg chg="del mod topLvl">
          <ac:chgData name="子敬 洪" userId="ad1b616e7398b0d3" providerId="LiveId" clId="{9BC6879E-AEA3-460A-9872-E46EDD1AB0CF}" dt="2024-01-20T09:02:16.498" v="6052" actId="478"/>
          <ac:spMkLst>
            <pc:docMk/>
            <pc:sldMk cId="3162204307" sldId="593"/>
            <ac:spMk id="50" creationId="{ED14DAEE-AF0E-5E68-E3E3-8F65F1D6A131}"/>
          </ac:spMkLst>
        </pc:spChg>
        <pc:spChg chg="del mod topLvl">
          <ac:chgData name="子敬 洪" userId="ad1b616e7398b0d3" providerId="LiveId" clId="{9BC6879E-AEA3-460A-9872-E46EDD1AB0CF}" dt="2024-01-20T09:02:16.498" v="6052" actId="478"/>
          <ac:spMkLst>
            <pc:docMk/>
            <pc:sldMk cId="3162204307" sldId="593"/>
            <ac:spMk id="51" creationId="{3A331B1C-F6B7-EF94-EDDC-68027681B146}"/>
          </ac:spMkLst>
        </pc:spChg>
        <pc:spChg chg="del mod topLvl">
          <ac:chgData name="子敬 洪" userId="ad1b616e7398b0d3" providerId="LiveId" clId="{9BC6879E-AEA3-460A-9872-E46EDD1AB0CF}" dt="2024-01-20T09:02:16.498" v="6052" actId="478"/>
          <ac:spMkLst>
            <pc:docMk/>
            <pc:sldMk cId="3162204307" sldId="593"/>
            <ac:spMk id="54" creationId="{56B66916-1A18-7858-64CD-99FE22B633F9}"/>
          </ac:spMkLst>
        </pc:spChg>
        <pc:spChg chg="del mod topLvl">
          <ac:chgData name="子敬 洪" userId="ad1b616e7398b0d3" providerId="LiveId" clId="{9BC6879E-AEA3-460A-9872-E46EDD1AB0CF}" dt="2024-01-20T09:02:16.498" v="6052" actId="478"/>
          <ac:spMkLst>
            <pc:docMk/>
            <pc:sldMk cId="3162204307" sldId="593"/>
            <ac:spMk id="55" creationId="{5AE6F291-6D3D-3E61-6E2D-EDD0C8F3EB19}"/>
          </ac:spMkLst>
        </pc:spChg>
        <pc:spChg chg="add mod">
          <ac:chgData name="子敬 洪" userId="ad1b616e7398b0d3" providerId="LiveId" clId="{9BC6879E-AEA3-460A-9872-E46EDD1AB0CF}" dt="2024-01-20T09:10:13.723" v="6408" actId="14100"/>
          <ac:spMkLst>
            <pc:docMk/>
            <pc:sldMk cId="3162204307" sldId="593"/>
            <ac:spMk id="58" creationId="{CF3D2E67-D6F2-16F3-96BF-D39FB97B6651}"/>
          </ac:spMkLst>
        </pc:spChg>
        <pc:spChg chg="add mod">
          <ac:chgData name="子敬 洪" userId="ad1b616e7398b0d3" providerId="LiveId" clId="{9BC6879E-AEA3-460A-9872-E46EDD1AB0CF}" dt="2024-01-20T09:10:36.913" v="6422" actId="1076"/>
          <ac:spMkLst>
            <pc:docMk/>
            <pc:sldMk cId="3162204307" sldId="593"/>
            <ac:spMk id="59" creationId="{ED19CAD1-19B2-6FCF-14D3-1FC7897F0080}"/>
          </ac:spMkLst>
        </pc:spChg>
        <pc:spChg chg="add mod">
          <ac:chgData name="子敬 洪" userId="ad1b616e7398b0d3" providerId="LiveId" clId="{9BC6879E-AEA3-460A-9872-E46EDD1AB0CF}" dt="2024-01-20T09:14:09.797" v="6561" actId="207"/>
          <ac:spMkLst>
            <pc:docMk/>
            <pc:sldMk cId="3162204307" sldId="593"/>
            <ac:spMk id="60" creationId="{3F504951-0A10-2FDD-BBBB-D102069BDFC0}"/>
          </ac:spMkLst>
        </pc:spChg>
        <pc:spChg chg="add mod">
          <ac:chgData name="子敬 洪" userId="ad1b616e7398b0d3" providerId="LiveId" clId="{9BC6879E-AEA3-460A-9872-E46EDD1AB0CF}" dt="2024-01-20T09:10:32.141" v="6418" actId="1076"/>
          <ac:spMkLst>
            <pc:docMk/>
            <pc:sldMk cId="3162204307" sldId="593"/>
            <ac:spMk id="61" creationId="{CF636EA1-FD7C-E2A8-ABC6-82AB2514B460}"/>
          </ac:spMkLst>
        </pc:spChg>
        <pc:spChg chg="add mod">
          <ac:chgData name="子敬 洪" userId="ad1b616e7398b0d3" providerId="LiveId" clId="{9BC6879E-AEA3-460A-9872-E46EDD1AB0CF}" dt="2024-01-20T09:10:58.849" v="6431" actId="1076"/>
          <ac:spMkLst>
            <pc:docMk/>
            <pc:sldMk cId="3162204307" sldId="593"/>
            <ac:spMk id="62" creationId="{C8262848-01D6-0555-1314-116AB6184385}"/>
          </ac:spMkLst>
        </pc:spChg>
        <pc:spChg chg="add del mod">
          <ac:chgData name="子敬 洪" userId="ad1b616e7398b0d3" providerId="LiveId" clId="{9BC6879E-AEA3-460A-9872-E46EDD1AB0CF}" dt="2024-01-20T09:02:53.561" v="6061" actId="478"/>
          <ac:spMkLst>
            <pc:docMk/>
            <pc:sldMk cId="3162204307" sldId="593"/>
            <ac:spMk id="63" creationId="{885FAC42-1C87-6E16-94E3-10B14D986FC4}"/>
          </ac:spMkLst>
        </pc:spChg>
        <pc:spChg chg="add del mod">
          <ac:chgData name="子敬 洪" userId="ad1b616e7398b0d3" providerId="LiveId" clId="{9BC6879E-AEA3-460A-9872-E46EDD1AB0CF}" dt="2024-01-20T09:03:23.672" v="6076" actId="478"/>
          <ac:spMkLst>
            <pc:docMk/>
            <pc:sldMk cId="3162204307" sldId="593"/>
            <ac:spMk id="64" creationId="{47E2DF81-B639-232F-D8CB-8E1BDD1449D5}"/>
          </ac:spMkLst>
        </pc:spChg>
        <pc:spChg chg="add mod">
          <ac:chgData name="子敬 洪" userId="ad1b616e7398b0d3" providerId="LiveId" clId="{9BC6879E-AEA3-460A-9872-E46EDD1AB0CF}" dt="2024-01-20T09:14:50.573" v="6569" actId="1076"/>
          <ac:spMkLst>
            <pc:docMk/>
            <pc:sldMk cId="3162204307" sldId="593"/>
            <ac:spMk id="65" creationId="{3A94CA32-B90D-6523-1142-6231FE7C7E75}"/>
          </ac:spMkLst>
        </pc:spChg>
        <pc:spChg chg="add del mod">
          <ac:chgData name="子敬 洪" userId="ad1b616e7398b0d3" providerId="LiveId" clId="{9BC6879E-AEA3-460A-9872-E46EDD1AB0CF}" dt="2024-01-20T09:03:55.906" v="6096" actId="478"/>
          <ac:spMkLst>
            <pc:docMk/>
            <pc:sldMk cId="3162204307" sldId="593"/>
            <ac:spMk id="71" creationId="{C1FA2B26-5061-9B76-53C7-19F812F09893}"/>
          </ac:spMkLst>
        </pc:spChg>
        <pc:spChg chg="add del mod">
          <ac:chgData name="子敬 洪" userId="ad1b616e7398b0d3" providerId="LiveId" clId="{9BC6879E-AEA3-460A-9872-E46EDD1AB0CF}" dt="2024-01-20T09:03:54.761" v="6094" actId="478"/>
          <ac:spMkLst>
            <pc:docMk/>
            <pc:sldMk cId="3162204307" sldId="593"/>
            <ac:spMk id="72" creationId="{EBCF9891-E0AC-0A16-6B34-79F32A6C8789}"/>
          </ac:spMkLst>
        </pc:spChg>
        <pc:spChg chg="add mod">
          <ac:chgData name="子敬 洪" userId="ad1b616e7398b0d3" providerId="LiveId" clId="{9BC6879E-AEA3-460A-9872-E46EDD1AB0CF}" dt="2024-01-20T09:14:56.155" v="6573" actId="1076"/>
          <ac:spMkLst>
            <pc:docMk/>
            <pc:sldMk cId="3162204307" sldId="593"/>
            <ac:spMk id="75" creationId="{62534BBA-D439-1B16-6859-D45B9D5DDF1B}"/>
          </ac:spMkLst>
        </pc:spChg>
        <pc:spChg chg="add mod">
          <ac:chgData name="子敬 洪" userId="ad1b616e7398b0d3" providerId="LiveId" clId="{9BC6879E-AEA3-460A-9872-E46EDD1AB0CF}" dt="2024-01-20T09:10:30.903" v="6417" actId="1076"/>
          <ac:spMkLst>
            <pc:docMk/>
            <pc:sldMk cId="3162204307" sldId="593"/>
            <ac:spMk id="76" creationId="{660B69AB-3575-CA48-8758-A1AFBBD07A7D}"/>
          </ac:spMkLst>
        </pc:spChg>
        <pc:spChg chg="add del mod">
          <ac:chgData name="子敬 洪" userId="ad1b616e7398b0d3" providerId="LiveId" clId="{9BC6879E-AEA3-460A-9872-E46EDD1AB0CF}" dt="2024-01-20T09:10:44.009" v="6424" actId="478"/>
          <ac:spMkLst>
            <pc:docMk/>
            <pc:sldMk cId="3162204307" sldId="593"/>
            <ac:spMk id="77" creationId="{C9619FE4-02A7-2FCB-DEB0-B3A104F0440F}"/>
          </ac:spMkLst>
        </pc:spChg>
        <pc:spChg chg="add mod">
          <ac:chgData name="子敬 洪" userId="ad1b616e7398b0d3" providerId="LiveId" clId="{9BC6879E-AEA3-460A-9872-E46EDD1AB0CF}" dt="2024-01-20T09:14:09.797" v="6561" actId="207"/>
          <ac:spMkLst>
            <pc:docMk/>
            <pc:sldMk cId="3162204307" sldId="593"/>
            <ac:spMk id="78" creationId="{2E77B6B1-2280-90E0-CCF4-A951C7C49BC7}"/>
          </ac:spMkLst>
        </pc:spChg>
        <pc:spChg chg="add mod">
          <ac:chgData name="子敬 洪" userId="ad1b616e7398b0d3" providerId="LiveId" clId="{9BC6879E-AEA3-460A-9872-E46EDD1AB0CF}" dt="2024-01-20T09:14:39.283" v="6567" actId="207"/>
          <ac:spMkLst>
            <pc:docMk/>
            <pc:sldMk cId="3162204307" sldId="593"/>
            <ac:spMk id="100" creationId="{B24BD668-4DF7-2931-1086-8D31FDBA4CC8}"/>
          </ac:spMkLst>
        </pc:spChg>
        <pc:spChg chg="add mod">
          <ac:chgData name="子敬 洪" userId="ad1b616e7398b0d3" providerId="LiveId" clId="{9BC6879E-AEA3-460A-9872-E46EDD1AB0CF}" dt="2024-01-20T09:14:39.283" v="6567" actId="207"/>
          <ac:spMkLst>
            <pc:docMk/>
            <pc:sldMk cId="3162204307" sldId="593"/>
            <ac:spMk id="101" creationId="{A0002FBD-194C-4FBC-F669-898B739ADD45}"/>
          </ac:spMkLst>
        </pc:spChg>
        <pc:spChg chg="add mod">
          <ac:chgData name="子敬 洪" userId="ad1b616e7398b0d3" providerId="LiveId" clId="{9BC6879E-AEA3-460A-9872-E46EDD1AB0CF}" dt="2024-01-20T09:10:56.263" v="6429" actId="1076"/>
          <ac:spMkLst>
            <pc:docMk/>
            <pc:sldMk cId="3162204307" sldId="593"/>
            <ac:spMk id="119" creationId="{6774D51B-43A9-73BB-2B06-82DBD6761B7A}"/>
          </ac:spMkLst>
        </pc:spChg>
        <pc:spChg chg="add mod">
          <ac:chgData name="子敬 洪" userId="ad1b616e7398b0d3" providerId="LiveId" clId="{9BC6879E-AEA3-460A-9872-E46EDD1AB0CF}" dt="2024-01-20T09:14:39.283" v="6567" actId="207"/>
          <ac:spMkLst>
            <pc:docMk/>
            <pc:sldMk cId="3162204307" sldId="593"/>
            <ac:spMk id="120" creationId="{BBD68E3C-1FF5-9571-9BD2-B105AA45D921}"/>
          </ac:spMkLst>
        </pc:spChg>
        <pc:spChg chg="add mod">
          <ac:chgData name="子敬 洪" userId="ad1b616e7398b0d3" providerId="LiveId" clId="{9BC6879E-AEA3-460A-9872-E46EDD1AB0CF}" dt="2024-01-20T09:14:39.283" v="6567" actId="207"/>
          <ac:spMkLst>
            <pc:docMk/>
            <pc:sldMk cId="3162204307" sldId="593"/>
            <ac:spMk id="121" creationId="{5D96E31E-A07F-0379-C942-EC88EAE3D5DC}"/>
          </ac:spMkLst>
        </pc:spChg>
        <pc:spChg chg="add mod">
          <ac:chgData name="子敬 洪" userId="ad1b616e7398b0d3" providerId="LiveId" clId="{9BC6879E-AEA3-460A-9872-E46EDD1AB0CF}" dt="2024-01-20T09:14:38.876" v="6566" actId="1076"/>
          <ac:spMkLst>
            <pc:docMk/>
            <pc:sldMk cId="3162204307" sldId="593"/>
            <ac:spMk id="125" creationId="{08E5DFB7-6AD5-1581-E929-AFA513EF92FB}"/>
          </ac:spMkLst>
        </pc:spChg>
        <pc:grpChg chg="add del mod">
          <ac:chgData name="子敬 洪" userId="ad1b616e7398b0d3" providerId="LiveId" clId="{9BC6879E-AEA3-460A-9872-E46EDD1AB0CF}" dt="2024-01-20T08:57:36.431" v="6010" actId="165"/>
          <ac:grpSpMkLst>
            <pc:docMk/>
            <pc:sldMk cId="3162204307" sldId="593"/>
            <ac:grpSpMk id="34" creationId="{BF091836-74B9-80D7-C280-072647F95353}"/>
          </ac:grpSpMkLst>
        </pc:grpChg>
        <pc:grpChg chg="add del mod">
          <ac:chgData name="子敬 洪" userId="ad1b616e7398b0d3" providerId="LiveId" clId="{9BC6879E-AEA3-460A-9872-E46EDD1AB0CF}" dt="2024-01-20T08:57:04.811" v="6003" actId="165"/>
          <ac:grpSpMkLst>
            <pc:docMk/>
            <pc:sldMk cId="3162204307" sldId="593"/>
            <ac:grpSpMk id="36" creationId="{34D6ADAB-A412-2ED1-A13F-C129D1D57D74}"/>
          </ac:grpSpMkLst>
        </pc:grpChg>
        <pc:cxnChg chg="add mod topLvl">
          <ac:chgData name="子敬 洪" userId="ad1b616e7398b0d3" providerId="LiveId" clId="{9BC6879E-AEA3-460A-9872-E46EDD1AB0CF}" dt="2024-01-20T09:00:49.480" v="6041" actId="1582"/>
          <ac:cxnSpMkLst>
            <pc:docMk/>
            <pc:sldMk cId="3162204307" sldId="593"/>
            <ac:cxnSpMk id="17" creationId="{D1548B91-EC76-EE94-F98C-8430A87844C0}"/>
          </ac:cxnSpMkLst>
        </pc:cxnChg>
        <pc:cxnChg chg="add mod topLvl">
          <ac:chgData name="子敬 洪" userId="ad1b616e7398b0d3" providerId="LiveId" clId="{9BC6879E-AEA3-460A-9872-E46EDD1AB0CF}" dt="2024-01-20T09:00:49.480" v="6041" actId="1582"/>
          <ac:cxnSpMkLst>
            <pc:docMk/>
            <pc:sldMk cId="3162204307" sldId="593"/>
            <ac:cxnSpMk id="18" creationId="{48364730-09BD-71F6-0B13-AFD75B59D240}"/>
          </ac:cxnSpMkLst>
        </pc:cxnChg>
        <pc:cxnChg chg="add mod topLvl">
          <ac:chgData name="子敬 洪" userId="ad1b616e7398b0d3" providerId="LiveId" clId="{9BC6879E-AEA3-460A-9872-E46EDD1AB0CF}" dt="2024-01-20T09:00:49.480" v="6041" actId="1582"/>
          <ac:cxnSpMkLst>
            <pc:docMk/>
            <pc:sldMk cId="3162204307" sldId="593"/>
            <ac:cxnSpMk id="19" creationId="{039AD795-2EF4-51C5-BE00-960930BEF5ED}"/>
          </ac:cxnSpMkLst>
        </pc:cxnChg>
        <pc:cxnChg chg="add mod topLvl">
          <ac:chgData name="子敬 洪" userId="ad1b616e7398b0d3" providerId="LiveId" clId="{9BC6879E-AEA3-460A-9872-E46EDD1AB0CF}" dt="2024-01-20T09:00:49.480" v="6041" actId="1582"/>
          <ac:cxnSpMkLst>
            <pc:docMk/>
            <pc:sldMk cId="3162204307" sldId="593"/>
            <ac:cxnSpMk id="20" creationId="{EB2C70E7-ABF7-1F80-2A37-8253950548FF}"/>
          </ac:cxnSpMkLst>
        </pc:cxnChg>
        <pc:cxnChg chg="add mod topLvl">
          <ac:chgData name="子敬 洪" userId="ad1b616e7398b0d3" providerId="LiveId" clId="{9BC6879E-AEA3-460A-9872-E46EDD1AB0CF}" dt="2024-01-20T09:00:49.480" v="6041" actId="1582"/>
          <ac:cxnSpMkLst>
            <pc:docMk/>
            <pc:sldMk cId="3162204307" sldId="593"/>
            <ac:cxnSpMk id="21" creationId="{1368D860-0BE3-469B-2F42-EF5D8859AB87}"/>
          </ac:cxnSpMkLst>
        </pc:cxnChg>
        <pc:cxnChg chg="add mod topLvl">
          <ac:chgData name="子敬 洪" userId="ad1b616e7398b0d3" providerId="LiveId" clId="{9BC6879E-AEA3-460A-9872-E46EDD1AB0CF}" dt="2024-01-20T09:00:49.480" v="6041" actId="1582"/>
          <ac:cxnSpMkLst>
            <pc:docMk/>
            <pc:sldMk cId="3162204307" sldId="593"/>
            <ac:cxnSpMk id="24" creationId="{C4F7BB9A-DEB7-CFEA-8AAC-88907F5E2595}"/>
          </ac:cxnSpMkLst>
        </pc:cxnChg>
        <pc:cxnChg chg="add mod topLvl">
          <ac:chgData name="子敬 洪" userId="ad1b616e7398b0d3" providerId="LiveId" clId="{9BC6879E-AEA3-460A-9872-E46EDD1AB0CF}" dt="2024-01-20T09:00:49.480" v="6041" actId="1582"/>
          <ac:cxnSpMkLst>
            <pc:docMk/>
            <pc:sldMk cId="3162204307" sldId="593"/>
            <ac:cxnSpMk id="25" creationId="{F5ADD39B-5932-2990-B060-5129E9A1A7C8}"/>
          </ac:cxnSpMkLst>
        </pc:cxnChg>
        <pc:cxnChg chg="del mod topLvl">
          <ac:chgData name="子敬 洪" userId="ad1b616e7398b0d3" providerId="LiveId" clId="{9BC6879E-AEA3-460A-9872-E46EDD1AB0CF}" dt="2024-01-20T09:02:16.498" v="6052" actId="478"/>
          <ac:cxnSpMkLst>
            <pc:docMk/>
            <pc:sldMk cId="3162204307" sldId="593"/>
            <ac:cxnSpMk id="45" creationId="{63726A5C-012A-7AA8-C72C-6A2D046683D7}"/>
          </ac:cxnSpMkLst>
        </pc:cxnChg>
        <pc:cxnChg chg="del mod topLvl">
          <ac:chgData name="子敬 洪" userId="ad1b616e7398b0d3" providerId="LiveId" clId="{9BC6879E-AEA3-460A-9872-E46EDD1AB0CF}" dt="2024-01-20T09:02:16.498" v="6052" actId="478"/>
          <ac:cxnSpMkLst>
            <pc:docMk/>
            <pc:sldMk cId="3162204307" sldId="593"/>
            <ac:cxnSpMk id="46" creationId="{61C5E108-B21E-B6E4-3665-49816DD1695C}"/>
          </ac:cxnSpMkLst>
        </pc:cxnChg>
        <pc:cxnChg chg="del mod topLvl">
          <ac:chgData name="子敬 洪" userId="ad1b616e7398b0d3" providerId="LiveId" clId="{9BC6879E-AEA3-460A-9872-E46EDD1AB0CF}" dt="2024-01-20T09:02:16.498" v="6052" actId="478"/>
          <ac:cxnSpMkLst>
            <pc:docMk/>
            <pc:sldMk cId="3162204307" sldId="593"/>
            <ac:cxnSpMk id="47" creationId="{8DB8DEF6-58DA-2682-7A57-32F379EA98FB}"/>
          </ac:cxnSpMkLst>
        </pc:cxnChg>
        <pc:cxnChg chg="del mod topLvl">
          <ac:chgData name="子敬 洪" userId="ad1b616e7398b0d3" providerId="LiveId" clId="{9BC6879E-AEA3-460A-9872-E46EDD1AB0CF}" dt="2024-01-20T09:02:16.498" v="6052" actId="478"/>
          <ac:cxnSpMkLst>
            <pc:docMk/>
            <pc:sldMk cId="3162204307" sldId="593"/>
            <ac:cxnSpMk id="48" creationId="{19A22B3E-D64A-3E17-C83F-4CB72C493ECB}"/>
          </ac:cxnSpMkLst>
        </pc:cxnChg>
        <pc:cxnChg chg="del mod topLvl">
          <ac:chgData name="子敬 洪" userId="ad1b616e7398b0d3" providerId="LiveId" clId="{9BC6879E-AEA3-460A-9872-E46EDD1AB0CF}" dt="2024-01-20T09:02:16.498" v="6052" actId="478"/>
          <ac:cxnSpMkLst>
            <pc:docMk/>
            <pc:sldMk cId="3162204307" sldId="593"/>
            <ac:cxnSpMk id="49" creationId="{299854F9-EB2F-3ACA-E422-25E631FDEE3C}"/>
          </ac:cxnSpMkLst>
        </pc:cxnChg>
        <pc:cxnChg chg="del mod topLvl">
          <ac:chgData name="子敬 洪" userId="ad1b616e7398b0d3" providerId="LiveId" clId="{9BC6879E-AEA3-460A-9872-E46EDD1AB0CF}" dt="2024-01-20T09:02:16.498" v="6052" actId="478"/>
          <ac:cxnSpMkLst>
            <pc:docMk/>
            <pc:sldMk cId="3162204307" sldId="593"/>
            <ac:cxnSpMk id="52" creationId="{9DA3917C-8510-9090-25BE-96D8A95AED08}"/>
          </ac:cxnSpMkLst>
        </pc:cxnChg>
        <pc:cxnChg chg="del mod topLvl">
          <ac:chgData name="子敬 洪" userId="ad1b616e7398b0d3" providerId="LiveId" clId="{9BC6879E-AEA3-460A-9872-E46EDD1AB0CF}" dt="2024-01-20T09:02:16.498" v="6052" actId="478"/>
          <ac:cxnSpMkLst>
            <pc:docMk/>
            <pc:sldMk cId="3162204307" sldId="593"/>
            <ac:cxnSpMk id="53" creationId="{C1E6B4C7-B266-CC27-9ED8-C2FDD9E0D510}"/>
          </ac:cxnSpMkLst>
        </pc:cxnChg>
        <pc:cxnChg chg="add mod">
          <ac:chgData name="子敬 洪" userId="ad1b616e7398b0d3" providerId="LiveId" clId="{9BC6879E-AEA3-460A-9872-E46EDD1AB0CF}" dt="2024-01-20T09:06:37.815" v="6274" actId="1076"/>
          <ac:cxnSpMkLst>
            <pc:docMk/>
            <pc:sldMk cId="3162204307" sldId="593"/>
            <ac:cxnSpMk id="66" creationId="{7EE493AB-62BA-A3CF-1EA0-F12F5AD25925}"/>
          </ac:cxnSpMkLst>
        </pc:cxnChg>
        <pc:cxnChg chg="add del mod">
          <ac:chgData name="子敬 洪" userId="ad1b616e7398b0d3" providerId="LiveId" clId="{9BC6879E-AEA3-460A-9872-E46EDD1AB0CF}" dt="2024-01-20T09:02:54.168" v="6062" actId="478"/>
          <ac:cxnSpMkLst>
            <pc:docMk/>
            <pc:sldMk cId="3162204307" sldId="593"/>
            <ac:cxnSpMk id="67" creationId="{6D0FF87B-8A0F-1841-CFE4-EF7B44BFDB9D}"/>
          </ac:cxnSpMkLst>
        </pc:cxnChg>
        <pc:cxnChg chg="add del mod">
          <ac:chgData name="子敬 洪" userId="ad1b616e7398b0d3" providerId="LiveId" clId="{9BC6879E-AEA3-460A-9872-E46EDD1AB0CF}" dt="2024-01-20T09:06:01.026" v="6244" actId="478"/>
          <ac:cxnSpMkLst>
            <pc:docMk/>
            <pc:sldMk cId="3162204307" sldId="593"/>
            <ac:cxnSpMk id="68" creationId="{03B7FD29-69AA-4AC9-78B6-79BC9A274192}"/>
          </ac:cxnSpMkLst>
        </pc:cxnChg>
        <pc:cxnChg chg="add del mod">
          <ac:chgData name="子敬 洪" userId="ad1b616e7398b0d3" providerId="LiveId" clId="{9BC6879E-AEA3-460A-9872-E46EDD1AB0CF}" dt="2024-01-20T09:08:32.449" v="6356" actId="478"/>
          <ac:cxnSpMkLst>
            <pc:docMk/>
            <pc:sldMk cId="3162204307" sldId="593"/>
            <ac:cxnSpMk id="69" creationId="{1D6E6858-F9BC-3B34-3986-E5B868F25646}"/>
          </ac:cxnSpMkLst>
        </pc:cxnChg>
        <pc:cxnChg chg="add del mod">
          <ac:chgData name="子敬 洪" userId="ad1b616e7398b0d3" providerId="LiveId" clId="{9BC6879E-AEA3-460A-9872-E46EDD1AB0CF}" dt="2024-01-20T09:08:58.930" v="6369" actId="478"/>
          <ac:cxnSpMkLst>
            <pc:docMk/>
            <pc:sldMk cId="3162204307" sldId="593"/>
            <ac:cxnSpMk id="70" creationId="{A6733598-1333-EAFB-EEC3-792A08513EBA}"/>
          </ac:cxnSpMkLst>
        </pc:cxnChg>
        <pc:cxnChg chg="add del mod">
          <ac:chgData name="子敬 洪" userId="ad1b616e7398b0d3" providerId="LiveId" clId="{9BC6879E-AEA3-460A-9872-E46EDD1AB0CF}" dt="2024-01-20T09:04:47.288" v="6226" actId="478"/>
          <ac:cxnSpMkLst>
            <pc:docMk/>
            <pc:sldMk cId="3162204307" sldId="593"/>
            <ac:cxnSpMk id="73" creationId="{61327CE6-5E1E-784B-308E-FE9A33C212C4}"/>
          </ac:cxnSpMkLst>
        </pc:cxnChg>
        <pc:cxnChg chg="add del mod">
          <ac:chgData name="子敬 洪" userId="ad1b616e7398b0d3" providerId="LiveId" clId="{9BC6879E-AEA3-460A-9872-E46EDD1AB0CF}" dt="2024-01-20T09:04:46.776" v="6225" actId="478"/>
          <ac:cxnSpMkLst>
            <pc:docMk/>
            <pc:sldMk cId="3162204307" sldId="593"/>
            <ac:cxnSpMk id="74" creationId="{6F367B62-BF1A-62C6-E706-7021D626DF34}"/>
          </ac:cxnSpMkLst>
        </pc:cxnChg>
        <pc:cxnChg chg="add del mod">
          <ac:chgData name="子敬 洪" userId="ad1b616e7398b0d3" providerId="LiveId" clId="{9BC6879E-AEA3-460A-9872-E46EDD1AB0CF}" dt="2024-01-20T09:08:45.617" v="6363" actId="478"/>
          <ac:cxnSpMkLst>
            <pc:docMk/>
            <pc:sldMk cId="3162204307" sldId="593"/>
            <ac:cxnSpMk id="79" creationId="{C259C86D-273F-1949-46B5-B74B20920F16}"/>
          </ac:cxnSpMkLst>
        </pc:cxnChg>
        <pc:cxnChg chg="add del mod">
          <ac:chgData name="子敬 洪" userId="ad1b616e7398b0d3" providerId="LiveId" clId="{9BC6879E-AEA3-460A-9872-E46EDD1AB0CF}" dt="2024-01-20T09:09:45.241" v="6393" actId="478"/>
          <ac:cxnSpMkLst>
            <pc:docMk/>
            <pc:sldMk cId="3162204307" sldId="593"/>
            <ac:cxnSpMk id="80" creationId="{F3BE7842-90BC-D7A6-ECC1-75CBE0FE98FC}"/>
          </ac:cxnSpMkLst>
        </pc:cxnChg>
        <pc:cxnChg chg="add mod">
          <ac:chgData name="子敬 洪" userId="ad1b616e7398b0d3" providerId="LiveId" clId="{9BC6879E-AEA3-460A-9872-E46EDD1AB0CF}" dt="2024-01-20T09:06:43.217" v="6276" actId="14100"/>
          <ac:cxnSpMkLst>
            <pc:docMk/>
            <pc:sldMk cId="3162204307" sldId="593"/>
            <ac:cxnSpMk id="94" creationId="{B3684132-60F5-60DD-E804-61249DCC729C}"/>
          </ac:cxnSpMkLst>
        </pc:cxnChg>
        <pc:cxnChg chg="add mod">
          <ac:chgData name="子敬 洪" userId="ad1b616e7398b0d3" providerId="LiveId" clId="{9BC6879E-AEA3-460A-9872-E46EDD1AB0CF}" dt="2024-01-20T09:09:28.200" v="6380" actId="1076"/>
          <ac:cxnSpMkLst>
            <pc:docMk/>
            <pc:sldMk cId="3162204307" sldId="593"/>
            <ac:cxnSpMk id="102" creationId="{F0F1361F-B885-9A66-54A4-06F5AFCEF2BC}"/>
          </ac:cxnSpMkLst>
        </pc:cxnChg>
        <pc:cxnChg chg="add del mod">
          <ac:chgData name="子敬 洪" userId="ad1b616e7398b0d3" providerId="LiveId" clId="{9BC6879E-AEA3-460A-9872-E46EDD1AB0CF}" dt="2024-01-20T09:07:56.937" v="6342" actId="478"/>
          <ac:cxnSpMkLst>
            <pc:docMk/>
            <pc:sldMk cId="3162204307" sldId="593"/>
            <ac:cxnSpMk id="105" creationId="{1927D6E6-6CB5-1699-7152-D8E0FEE41705}"/>
          </ac:cxnSpMkLst>
        </pc:cxnChg>
        <pc:cxnChg chg="add mod">
          <ac:chgData name="子敬 洪" userId="ad1b616e7398b0d3" providerId="LiveId" clId="{9BC6879E-AEA3-460A-9872-E46EDD1AB0CF}" dt="2024-01-20T09:09:26.454" v="6379" actId="1076"/>
          <ac:cxnSpMkLst>
            <pc:docMk/>
            <pc:sldMk cId="3162204307" sldId="593"/>
            <ac:cxnSpMk id="109" creationId="{2D631BF3-A9C3-02F6-A6CE-1D9058F966E1}"/>
          </ac:cxnSpMkLst>
        </pc:cxnChg>
        <pc:cxnChg chg="add del mod">
          <ac:chgData name="子敬 洪" userId="ad1b616e7398b0d3" providerId="LiveId" clId="{9BC6879E-AEA3-460A-9872-E46EDD1AB0CF}" dt="2024-01-20T09:09:38.225" v="6388" actId="478"/>
          <ac:cxnSpMkLst>
            <pc:docMk/>
            <pc:sldMk cId="3162204307" sldId="593"/>
            <ac:cxnSpMk id="113" creationId="{383929CF-69C4-BDE1-D820-326D4E0E314C}"/>
          </ac:cxnSpMkLst>
        </pc:cxnChg>
        <pc:cxnChg chg="add mod">
          <ac:chgData name="子敬 洪" userId="ad1b616e7398b0d3" providerId="LiveId" clId="{9BC6879E-AEA3-460A-9872-E46EDD1AB0CF}" dt="2024-01-20T09:08:56.996" v="6368"/>
          <ac:cxnSpMkLst>
            <pc:docMk/>
            <pc:sldMk cId="3162204307" sldId="593"/>
            <ac:cxnSpMk id="114" creationId="{76374E18-1CDD-F2BC-736F-6075BE8CC028}"/>
          </ac:cxnSpMkLst>
        </pc:cxnChg>
        <pc:cxnChg chg="add del mod">
          <ac:chgData name="子敬 洪" userId="ad1b616e7398b0d3" providerId="LiveId" clId="{9BC6879E-AEA3-460A-9872-E46EDD1AB0CF}" dt="2024-01-20T09:09:46.209" v="6395" actId="478"/>
          <ac:cxnSpMkLst>
            <pc:docMk/>
            <pc:sldMk cId="3162204307" sldId="593"/>
            <ac:cxnSpMk id="115" creationId="{D57FE61D-CBB7-EC6C-836A-AAD7AEE10039}"/>
          </ac:cxnSpMkLst>
        </pc:cxnChg>
        <pc:cxnChg chg="add del mod">
          <ac:chgData name="子敬 洪" userId="ad1b616e7398b0d3" providerId="LiveId" clId="{9BC6879E-AEA3-460A-9872-E46EDD1AB0CF}" dt="2024-01-20T09:09:45.888" v="6394" actId="478"/>
          <ac:cxnSpMkLst>
            <pc:docMk/>
            <pc:sldMk cId="3162204307" sldId="593"/>
            <ac:cxnSpMk id="116" creationId="{26341CE8-2305-CA56-A03E-6050F073F1A5}"/>
          </ac:cxnSpMkLst>
        </pc:cxnChg>
        <pc:cxnChg chg="add del mod">
          <ac:chgData name="子敬 洪" userId="ad1b616e7398b0d3" providerId="LiveId" clId="{9BC6879E-AEA3-460A-9872-E46EDD1AB0CF}" dt="2024-01-20T09:09:44.802" v="6392" actId="478"/>
          <ac:cxnSpMkLst>
            <pc:docMk/>
            <pc:sldMk cId="3162204307" sldId="593"/>
            <ac:cxnSpMk id="118" creationId="{F127871D-B6CF-0D29-E3B3-2361AD075D1C}"/>
          </ac:cxnSpMkLst>
        </pc:cxnChg>
        <pc:cxnChg chg="add mod">
          <ac:chgData name="子敬 洪" userId="ad1b616e7398b0d3" providerId="LiveId" clId="{9BC6879E-AEA3-460A-9872-E46EDD1AB0CF}" dt="2024-01-20T09:13:31.182" v="6558" actId="1076"/>
          <ac:cxnSpMkLst>
            <pc:docMk/>
            <pc:sldMk cId="3162204307" sldId="593"/>
            <ac:cxnSpMk id="122" creationId="{DAE54BB8-C674-1372-73F9-AEB6691A1473}"/>
          </ac:cxnSpMkLst>
        </pc:cxnChg>
      </pc:sldChg>
      <pc:sldChg chg="addSp delSp modSp add mod">
        <pc:chgData name="子敬 洪" userId="ad1b616e7398b0d3" providerId="LiveId" clId="{9BC6879E-AEA3-460A-9872-E46EDD1AB0CF}" dt="2024-01-25T20:34:45.776" v="16709" actId="478"/>
        <pc:sldMkLst>
          <pc:docMk/>
          <pc:sldMk cId="898563610" sldId="594"/>
        </pc:sldMkLst>
        <pc:spChg chg="mod">
          <ac:chgData name="子敬 洪" userId="ad1b616e7398b0d3" providerId="LiveId" clId="{9BC6879E-AEA3-460A-9872-E46EDD1AB0CF}" dt="2024-01-21T08:19:56.183" v="7308" actId="20577"/>
          <ac:spMkLst>
            <pc:docMk/>
            <pc:sldMk cId="898563610" sldId="594"/>
            <ac:spMk id="2" creationId="{00000000-0000-0000-0000-000000000000}"/>
          </ac:spMkLst>
        </pc:spChg>
        <pc:spChg chg="del mod">
          <ac:chgData name="子敬 洪" userId="ad1b616e7398b0d3" providerId="LiveId" clId="{9BC6879E-AEA3-460A-9872-E46EDD1AB0CF}" dt="2024-01-25T20:34:45.776" v="16709" actId="478"/>
          <ac:spMkLst>
            <pc:docMk/>
            <pc:sldMk cId="898563610" sldId="594"/>
            <ac:spMk id="4" creationId="{E1EBF58A-A66D-B587-9085-C592A7D1DFA9}"/>
          </ac:spMkLst>
        </pc:spChg>
        <pc:spChg chg="mod">
          <ac:chgData name="子敬 洪" userId="ad1b616e7398b0d3" providerId="LiveId" clId="{9BC6879E-AEA3-460A-9872-E46EDD1AB0CF}" dt="2024-01-21T08:28:14.617" v="7602" actId="255"/>
          <ac:spMkLst>
            <pc:docMk/>
            <pc:sldMk cId="898563610" sldId="594"/>
            <ac:spMk id="5" creationId="{00000000-0000-0000-0000-000000000000}"/>
          </ac:spMkLst>
        </pc:spChg>
        <pc:spChg chg="del">
          <ac:chgData name="子敬 洪" userId="ad1b616e7398b0d3" providerId="LiveId" clId="{9BC6879E-AEA3-460A-9872-E46EDD1AB0CF}" dt="2024-01-21T07:48:09.807" v="6580" actId="478"/>
          <ac:spMkLst>
            <pc:docMk/>
            <pc:sldMk cId="898563610" sldId="594"/>
            <ac:spMk id="6" creationId="{06E6D79D-7F14-3017-705B-2253D41D7DFE}"/>
          </ac:spMkLst>
        </pc:spChg>
        <pc:spChg chg="del">
          <ac:chgData name="子敬 洪" userId="ad1b616e7398b0d3" providerId="LiveId" clId="{9BC6879E-AEA3-460A-9872-E46EDD1AB0CF}" dt="2024-01-21T07:48:08.199" v="6579" actId="478"/>
          <ac:spMkLst>
            <pc:docMk/>
            <pc:sldMk cId="898563610" sldId="594"/>
            <ac:spMk id="7" creationId="{BDF7AF8D-00AC-4F2F-A5B3-D87AF1CB323D}"/>
          </ac:spMkLst>
        </pc:spChg>
        <pc:spChg chg="del">
          <ac:chgData name="子敬 洪" userId="ad1b616e7398b0d3" providerId="LiveId" clId="{9BC6879E-AEA3-460A-9872-E46EDD1AB0CF}" dt="2024-01-21T07:48:09.807" v="6580" actId="478"/>
          <ac:spMkLst>
            <pc:docMk/>
            <pc:sldMk cId="898563610" sldId="594"/>
            <ac:spMk id="8" creationId="{DBA5C51D-6DE3-71DD-7A38-4DF7E6862EC3}"/>
          </ac:spMkLst>
        </pc:spChg>
        <pc:spChg chg="add del mod">
          <ac:chgData name="子敬 洪" userId="ad1b616e7398b0d3" providerId="LiveId" clId="{9BC6879E-AEA3-460A-9872-E46EDD1AB0CF}" dt="2024-01-21T08:04:40.022" v="6760" actId="478"/>
          <ac:spMkLst>
            <pc:docMk/>
            <pc:sldMk cId="898563610" sldId="594"/>
            <ac:spMk id="10" creationId="{426391C2-CBA8-1A37-8AA9-D6794112EED8}"/>
          </ac:spMkLst>
        </pc:spChg>
        <pc:spChg chg="del">
          <ac:chgData name="子敬 洪" userId="ad1b616e7398b0d3" providerId="LiveId" clId="{9BC6879E-AEA3-460A-9872-E46EDD1AB0CF}" dt="2024-01-21T07:48:09.807" v="6580" actId="478"/>
          <ac:spMkLst>
            <pc:docMk/>
            <pc:sldMk cId="898563610" sldId="594"/>
            <ac:spMk id="11" creationId="{3A4459D0-1C93-EFD5-C8C2-F2C04859EA55}"/>
          </ac:spMkLst>
        </pc:spChg>
        <pc:spChg chg="del">
          <ac:chgData name="子敬 洪" userId="ad1b616e7398b0d3" providerId="LiveId" clId="{9BC6879E-AEA3-460A-9872-E46EDD1AB0CF}" dt="2024-01-21T07:48:09.807" v="6580" actId="478"/>
          <ac:spMkLst>
            <pc:docMk/>
            <pc:sldMk cId="898563610" sldId="594"/>
            <ac:spMk id="12" creationId="{0E4AEDA4-C625-D466-62B1-A3C538E65823}"/>
          </ac:spMkLst>
        </pc:spChg>
        <pc:spChg chg="del">
          <ac:chgData name="子敬 洪" userId="ad1b616e7398b0d3" providerId="LiveId" clId="{9BC6879E-AEA3-460A-9872-E46EDD1AB0CF}" dt="2024-01-21T07:48:09.807" v="6580" actId="478"/>
          <ac:spMkLst>
            <pc:docMk/>
            <pc:sldMk cId="898563610" sldId="594"/>
            <ac:spMk id="13" creationId="{8DF82C8A-0F7D-99B2-E36B-60F5CFF3A7C1}"/>
          </ac:spMkLst>
        </pc:spChg>
        <pc:spChg chg="mod">
          <ac:chgData name="子敬 洪" userId="ad1b616e7398b0d3" providerId="LiveId" clId="{9BC6879E-AEA3-460A-9872-E46EDD1AB0CF}" dt="2024-01-21T08:01:20.557" v="6743" actId="2711"/>
          <ac:spMkLst>
            <pc:docMk/>
            <pc:sldMk cId="898563610" sldId="594"/>
            <ac:spMk id="14" creationId="{2A4D7204-9592-4039-BBCA-626870CA8B1D}"/>
          </ac:spMkLst>
        </pc:spChg>
        <pc:spChg chg="del">
          <ac:chgData name="子敬 洪" userId="ad1b616e7398b0d3" providerId="LiveId" clId="{9BC6879E-AEA3-460A-9872-E46EDD1AB0CF}" dt="2024-01-21T07:48:09.807" v="6580" actId="478"/>
          <ac:spMkLst>
            <pc:docMk/>
            <pc:sldMk cId="898563610" sldId="594"/>
            <ac:spMk id="15" creationId="{59AF4CD5-CFAE-99C6-F140-CBFCFF1B09A6}"/>
          </ac:spMkLst>
        </pc:spChg>
        <pc:spChg chg="add del mod">
          <ac:chgData name="子敬 洪" userId="ad1b616e7398b0d3" providerId="LiveId" clId="{9BC6879E-AEA3-460A-9872-E46EDD1AB0CF}" dt="2024-01-21T08:04:39.630" v="6759" actId="478"/>
          <ac:spMkLst>
            <pc:docMk/>
            <pc:sldMk cId="898563610" sldId="594"/>
            <ac:spMk id="16" creationId="{5E175A4A-3D03-E072-EDC0-62F217F00523}"/>
          </ac:spMkLst>
        </pc:spChg>
        <pc:spChg chg="del">
          <ac:chgData name="子敬 洪" userId="ad1b616e7398b0d3" providerId="LiveId" clId="{9BC6879E-AEA3-460A-9872-E46EDD1AB0CF}" dt="2024-01-21T07:48:09.807" v="6580" actId="478"/>
          <ac:spMkLst>
            <pc:docMk/>
            <pc:sldMk cId="898563610" sldId="594"/>
            <ac:spMk id="22" creationId="{6FB9231D-1EDC-6D13-0D73-6B62B10A94E3}"/>
          </ac:spMkLst>
        </pc:spChg>
        <pc:spChg chg="del">
          <ac:chgData name="子敬 洪" userId="ad1b616e7398b0d3" providerId="LiveId" clId="{9BC6879E-AEA3-460A-9872-E46EDD1AB0CF}" dt="2024-01-21T07:48:09.807" v="6580" actId="478"/>
          <ac:spMkLst>
            <pc:docMk/>
            <pc:sldMk cId="898563610" sldId="594"/>
            <ac:spMk id="23" creationId="{D8E3D0BF-A3D7-6645-CF79-7FB5D171B14C}"/>
          </ac:spMkLst>
        </pc:spChg>
        <pc:spChg chg="add del mod">
          <ac:chgData name="子敬 洪" userId="ad1b616e7398b0d3" providerId="LiveId" clId="{9BC6879E-AEA3-460A-9872-E46EDD1AB0CF}" dt="2024-01-21T08:30:51.430" v="7658"/>
          <ac:spMkLst>
            <pc:docMk/>
            <pc:sldMk cId="898563610" sldId="594"/>
            <ac:spMk id="27" creationId="{0131D29A-5878-F7C1-5BB7-8DA8BCFDAFD8}"/>
          </ac:spMkLst>
        </pc:spChg>
        <pc:spChg chg="del">
          <ac:chgData name="子敬 洪" userId="ad1b616e7398b0d3" providerId="LiveId" clId="{9BC6879E-AEA3-460A-9872-E46EDD1AB0CF}" dt="2024-01-21T07:48:09.807" v="6580" actId="478"/>
          <ac:spMkLst>
            <pc:docMk/>
            <pc:sldMk cId="898563610" sldId="594"/>
            <ac:spMk id="29" creationId="{0E3671AC-6A72-A1DD-DCF4-B89024ED5E8F}"/>
          </ac:spMkLst>
        </pc:spChg>
        <pc:spChg chg="del">
          <ac:chgData name="子敬 洪" userId="ad1b616e7398b0d3" providerId="LiveId" clId="{9BC6879E-AEA3-460A-9872-E46EDD1AB0CF}" dt="2024-01-21T07:48:09.807" v="6580" actId="478"/>
          <ac:spMkLst>
            <pc:docMk/>
            <pc:sldMk cId="898563610" sldId="594"/>
            <ac:spMk id="30" creationId="{82B45768-09E3-BA20-33EB-FFA27EAE64A2}"/>
          </ac:spMkLst>
        </pc:spChg>
        <pc:spChg chg="add mod">
          <ac:chgData name="子敬 洪" userId="ad1b616e7398b0d3" providerId="LiveId" clId="{9BC6879E-AEA3-460A-9872-E46EDD1AB0CF}" dt="2024-01-21T08:44:17.055" v="7824" actId="948"/>
          <ac:spMkLst>
            <pc:docMk/>
            <pc:sldMk cId="898563610" sldId="594"/>
            <ac:spMk id="31" creationId="{ABEA991A-1CF0-AE3C-77AA-E2E450CCA44C}"/>
          </ac:spMkLst>
        </pc:spChg>
        <pc:spChg chg="del">
          <ac:chgData name="子敬 洪" userId="ad1b616e7398b0d3" providerId="LiveId" clId="{9BC6879E-AEA3-460A-9872-E46EDD1AB0CF}" dt="2024-01-21T07:48:09.807" v="6580" actId="478"/>
          <ac:spMkLst>
            <pc:docMk/>
            <pc:sldMk cId="898563610" sldId="594"/>
            <ac:spMk id="32" creationId="{C78C61A2-B8CA-841A-3E1F-F77CD203BB54}"/>
          </ac:spMkLst>
        </pc:spChg>
        <pc:spChg chg="del">
          <ac:chgData name="子敬 洪" userId="ad1b616e7398b0d3" providerId="LiveId" clId="{9BC6879E-AEA3-460A-9872-E46EDD1AB0CF}" dt="2024-01-21T07:48:09.807" v="6580" actId="478"/>
          <ac:spMkLst>
            <pc:docMk/>
            <pc:sldMk cId="898563610" sldId="594"/>
            <ac:spMk id="33" creationId="{9F5159E1-75F4-4276-040D-3D4F505510B1}"/>
          </ac:spMkLst>
        </pc:spChg>
        <pc:spChg chg="del">
          <ac:chgData name="子敬 洪" userId="ad1b616e7398b0d3" providerId="LiveId" clId="{9BC6879E-AEA3-460A-9872-E46EDD1AB0CF}" dt="2024-01-21T07:48:09.807" v="6580" actId="478"/>
          <ac:spMkLst>
            <pc:docMk/>
            <pc:sldMk cId="898563610" sldId="594"/>
            <ac:spMk id="35" creationId="{0688FAE2-F393-5CF1-66A7-3F6850EAC31E}"/>
          </ac:spMkLst>
        </pc:spChg>
        <pc:spChg chg="add del mod">
          <ac:chgData name="子敬 洪" userId="ad1b616e7398b0d3" providerId="LiveId" clId="{9BC6879E-AEA3-460A-9872-E46EDD1AB0CF}" dt="2024-01-21T08:31:31.136" v="7668" actId="22"/>
          <ac:spMkLst>
            <pc:docMk/>
            <pc:sldMk cId="898563610" sldId="594"/>
            <ac:spMk id="36" creationId="{8865937F-1FE4-928C-8947-4A382E554E91}"/>
          </ac:spMkLst>
        </pc:spChg>
        <pc:spChg chg="add mod">
          <ac:chgData name="子敬 洪" userId="ad1b616e7398b0d3" providerId="LiveId" clId="{9BC6879E-AEA3-460A-9872-E46EDD1AB0CF}" dt="2024-01-21T08:39:33.081" v="7704" actId="113"/>
          <ac:spMkLst>
            <pc:docMk/>
            <pc:sldMk cId="898563610" sldId="594"/>
            <ac:spMk id="37" creationId="{A8B235CA-CD56-24F6-D7E8-02DCE2CF7136}"/>
          </ac:spMkLst>
        </pc:spChg>
        <pc:spChg chg="add mod">
          <ac:chgData name="子敬 洪" userId="ad1b616e7398b0d3" providerId="LiveId" clId="{9BC6879E-AEA3-460A-9872-E46EDD1AB0CF}" dt="2024-01-25T16:09:10.058" v="13713"/>
          <ac:spMkLst>
            <pc:docMk/>
            <pc:sldMk cId="898563610" sldId="594"/>
            <ac:spMk id="39" creationId="{111A8C4A-A389-1574-165C-C54798812F8D}"/>
          </ac:spMkLst>
        </pc:spChg>
        <pc:spChg chg="del">
          <ac:chgData name="子敬 洪" userId="ad1b616e7398b0d3" providerId="LiveId" clId="{9BC6879E-AEA3-460A-9872-E46EDD1AB0CF}" dt="2024-01-21T07:48:09.807" v="6580" actId="478"/>
          <ac:spMkLst>
            <pc:docMk/>
            <pc:sldMk cId="898563610" sldId="594"/>
            <ac:spMk id="58" creationId="{CF3D2E67-D6F2-16F3-96BF-D39FB97B6651}"/>
          </ac:spMkLst>
        </pc:spChg>
        <pc:spChg chg="del">
          <ac:chgData name="子敬 洪" userId="ad1b616e7398b0d3" providerId="LiveId" clId="{9BC6879E-AEA3-460A-9872-E46EDD1AB0CF}" dt="2024-01-21T07:48:09.807" v="6580" actId="478"/>
          <ac:spMkLst>
            <pc:docMk/>
            <pc:sldMk cId="898563610" sldId="594"/>
            <ac:spMk id="59" creationId="{ED19CAD1-19B2-6FCF-14D3-1FC7897F0080}"/>
          </ac:spMkLst>
        </pc:spChg>
        <pc:spChg chg="del">
          <ac:chgData name="子敬 洪" userId="ad1b616e7398b0d3" providerId="LiveId" clId="{9BC6879E-AEA3-460A-9872-E46EDD1AB0CF}" dt="2024-01-21T07:48:09.807" v="6580" actId="478"/>
          <ac:spMkLst>
            <pc:docMk/>
            <pc:sldMk cId="898563610" sldId="594"/>
            <ac:spMk id="60" creationId="{3F504951-0A10-2FDD-BBBB-D102069BDFC0}"/>
          </ac:spMkLst>
        </pc:spChg>
        <pc:spChg chg="del">
          <ac:chgData name="子敬 洪" userId="ad1b616e7398b0d3" providerId="LiveId" clId="{9BC6879E-AEA3-460A-9872-E46EDD1AB0CF}" dt="2024-01-21T07:48:09.807" v="6580" actId="478"/>
          <ac:spMkLst>
            <pc:docMk/>
            <pc:sldMk cId="898563610" sldId="594"/>
            <ac:spMk id="61" creationId="{CF636EA1-FD7C-E2A8-ABC6-82AB2514B460}"/>
          </ac:spMkLst>
        </pc:spChg>
        <pc:spChg chg="del">
          <ac:chgData name="子敬 洪" userId="ad1b616e7398b0d3" providerId="LiveId" clId="{9BC6879E-AEA3-460A-9872-E46EDD1AB0CF}" dt="2024-01-21T07:48:09.807" v="6580" actId="478"/>
          <ac:spMkLst>
            <pc:docMk/>
            <pc:sldMk cId="898563610" sldId="594"/>
            <ac:spMk id="62" creationId="{C8262848-01D6-0555-1314-116AB6184385}"/>
          </ac:spMkLst>
        </pc:spChg>
        <pc:spChg chg="del">
          <ac:chgData name="子敬 洪" userId="ad1b616e7398b0d3" providerId="LiveId" clId="{9BC6879E-AEA3-460A-9872-E46EDD1AB0CF}" dt="2024-01-21T07:48:09.807" v="6580" actId="478"/>
          <ac:spMkLst>
            <pc:docMk/>
            <pc:sldMk cId="898563610" sldId="594"/>
            <ac:spMk id="65" creationId="{3A94CA32-B90D-6523-1142-6231FE7C7E75}"/>
          </ac:spMkLst>
        </pc:spChg>
        <pc:spChg chg="del">
          <ac:chgData name="子敬 洪" userId="ad1b616e7398b0d3" providerId="LiveId" clId="{9BC6879E-AEA3-460A-9872-E46EDD1AB0CF}" dt="2024-01-21T07:48:09.807" v="6580" actId="478"/>
          <ac:spMkLst>
            <pc:docMk/>
            <pc:sldMk cId="898563610" sldId="594"/>
            <ac:spMk id="75" creationId="{62534BBA-D439-1B16-6859-D45B9D5DDF1B}"/>
          </ac:spMkLst>
        </pc:spChg>
        <pc:spChg chg="del">
          <ac:chgData name="子敬 洪" userId="ad1b616e7398b0d3" providerId="LiveId" clId="{9BC6879E-AEA3-460A-9872-E46EDD1AB0CF}" dt="2024-01-21T07:48:09.807" v="6580" actId="478"/>
          <ac:spMkLst>
            <pc:docMk/>
            <pc:sldMk cId="898563610" sldId="594"/>
            <ac:spMk id="76" creationId="{660B69AB-3575-CA48-8758-A1AFBBD07A7D}"/>
          </ac:spMkLst>
        </pc:spChg>
        <pc:spChg chg="del">
          <ac:chgData name="子敬 洪" userId="ad1b616e7398b0d3" providerId="LiveId" clId="{9BC6879E-AEA3-460A-9872-E46EDD1AB0CF}" dt="2024-01-21T07:48:09.807" v="6580" actId="478"/>
          <ac:spMkLst>
            <pc:docMk/>
            <pc:sldMk cId="898563610" sldId="594"/>
            <ac:spMk id="78" creationId="{2E77B6B1-2280-90E0-CCF4-A951C7C49BC7}"/>
          </ac:spMkLst>
        </pc:spChg>
        <pc:spChg chg="del">
          <ac:chgData name="子敬 洪" userId="ad1b616e7398b0d3" providerId="LiveId" clId="{9BC6879E-AEA3-460A-9872-E46EDD1AB0CF}" dt="2024-01-21T07:48:09.807" v="6580" actId="478"/>
          <ac:spMkLst>
            <pc:docMk/>
            <pc:sldMk cId="898563610" sldId="594"/>
            <ac:spMk id="100" creationId="{B24BD668-4DF7-2931-1086-8D31FDBA4CC8}"/>
          </ac:spMkLst>
        </pc:spChg>
        <pc:spChg chg="del">
          <ac:chgData name="子敬 洪" userId="ad1b616e7398b0d3" providerId="LiveId" clId="{9BC6879E-AEA3-460A-9872-E46EDD1AB0CF}" dt="2024-01-21T07:48:09.807" v="6580" actId="478"/>
          <ac:spMkLst>
            <pc:docMk/>
            <pc:sldMk cId="898563610" sldId="594"/>
            <ac:spMk id="101" creationId="{A0002FBD-194C-4FBC-F669-898B739ADD45}"/>
          </ac:spMkLst>
        </pc:spChg>
        <pc:spChg chg="del">
          <ac:chgData name="子敬 洪" userId="ad1b616e7398b0d3" providerId="LiveId" clId="{9BC6879E-AEA3-460A-9872-E46EDD1AB0CF}" dt="2024-01-21T07:48:09.807" v="6580" actId="478"/>
          <ac:spMkLst>
            <pc:docMk/>
            <pc:sldMk cId="898563610" sldId="594"/>
            <ac:spMk id="119" creationId="{6774D51B-43A9-73BB-2B06-82DBD6761B7A}"/>
          </ac:spMkLst>
        </pc:spChg>
        <pc:spChg chg="del">
          <ac:chgData name="子敬 洪" userId="ad1b616e7398b0d3" providerId="LiveId" clId="{9BC6879E-AEA3-460A-9872-E46EDD1AB0CF}" dt="2024-01-21T07:48:09.807" v="6580" actId="478"/>
          <ac:spMkLst>
            <pc:docMk/>
            <pc:sldMk cId="898563610" sldId="594"/>
            <ac:spMk id="120" creationId="{BBD68E3C-1FF5-9571-9BD2-B105AA45D921}"/>
          </ac:spMkLst>
        </pc:spChg>
        <pc:spChg chg="del">
          <ac:chgData name="子敬 洪" userId="ad1b616e7398b0d3" providerId="LiveId" clId="{9BC6879E-AEA3-460A-9872-E46EDD1AB0CF}" dt="2024-01-21T07:48:09.807" v="6580" actId="478"/>
          <ac:spMkLst>
            <pc:docMk/>
            <pc:sldMk cId="898563610" sldId="594"/>
            <ac:spMk id="121" creationId="{5D96E31E-A07F-0379-C942-EC88EAE3D5DC}"/>
          </ac:spMkLst>
        </pc:spChg>
        <pc:spChg chg="del">
          <ac:chgData name="子敬 洪" userId="ad1b616e7398b0d3" providerId="LiveId" clId="{9BC6879E-AEA3-460A-9872-E46EDD1AB0CF}" dt="2024-01-21T07:48:09.807" v="6580" actId="478"/>
          <ac:spMkLst>
            <pc:docMk/>
            <pc:sldMk cId="898563610" sldId="594"/>
            <ac:spMk id="125" creationId="{08E5DFB7-6AD5-1581-E929-AFA513EF92FB}"/>
          </ac:spMkLst>
        </pc:spChg>
        <pc:picChg chg="add del mod">
          <ac:chgData name="子敬 洪" userId="ad1b616e7398b0d3" providerId="LiveId" clId="{9BC6879E-AEA3-460A-9872-E46EDD1AB0CF}" dt="2024-01-21T08:28:23.446" v="7603" actId="478"/>
          <ac:picMkLst>
            <pc:docMk/>
            <pc:sldMk cId="898563610" sldId="594"/>
            <ac:picMk id="9" creationId="{CCD5ECE0-3876-38CA-3555-F0DF18C4B4B3}"/>
          </ac:picMkLst>
        </pc:picChg>
        <pc:picChg chg="add">
          <ac:chgData name="子敬 洪" userId="ad1b616e7398b0d3" providerId="LiveId" clId="{9BC6879E-AEA3-460A-9872-E46EDD1AB0CF}" dt="2024-01-21T07:48:11.298" v="6581"/>
          <ac:picMkLst>
            <pc:docMk/>
            <pc:sldMk cId="898563610" sldId="594"/>
            <ac:picMk id="1026" creationId="{6FC97F94-439B-0563-91C5-4B5A99B8023F}"/>
          </ac:picMkLst>
        </pc:picChg>
        <pc:cxnChg chg="del">
          <ac:chgData name="子敬 洪" userId="ad1b616e7398b0d3" providerId="LiveId" clId="{9BC6879E-AEA3-460A-9872-E46EDD1AB0CF}" dt="2024-01-21T07:48:09.807" v="6580" actId="478"/>
          <ac:cxnSpMkLst>
            <pc:docMk/>
            <pc:sldMk cId="898563610" sldId="594"/>
            <ac:cxnSpMk id="17" creationId="{D1548B91-EC76-EE94-F98C-8430A87844C0}"/>
          </ac:cxnSpMkLst>
        </pc:cxnChg>
        <pc:cxnChg chg="del">
          <ac:chgData name="子敬 洪" userId="ad1b616e7398b0d3" providerId="LiveId" clId="{9BC6879E-AEA3-460A-9872-E46EDD1AB0CF}" dt="2024-01-21T07:48:09.807" v="6580" actId="478"/>
          <ac:cxnSpMkLst>
            <pc:docMk/>
            <pc:sldMk cId="898563610" sldId="594"/>
            <ac:cxnSpMk id="18" creationId="{48364730-09BD-71F6-0B13-AFD75B59D240}"/>
          </ac:cxnSpMkLst>
        </pc:cxnChg>
        <pc:cxnChg chg="del">
          <ac:chgData name="子敬 洪" userId="ad1b616e7398b0d3" providerId="LiveId" clId="{9BC6879E-AEA3-460A-9872-E46EDD1AB0CF}" dt="2024-01-21T07:48:09.807" v="6580" actId="478"/>
          <ac:cxnSpMkLst>
            <pc:docMk/>
            <pc:sldMk cId="898563610" sldId="594"/>
            <ac:cxnSpMk id="19" creationId="{039AD795-2EF4-51C5-BE00-960930BEF5ED}"/>
          </ac:cxnSpMkLst>
        </pc:cxnChg>
        <pc:cxnChg chg="del">
          <ac:chgData name="子敬 洪" userId="ad1b616e7398b0d3" providerId="LiveId" clId="{9BC6879E-AEA3-460A-9872-E46EDD1AB0CF}" dt="2024-01-21T07:48:09.807" v="6580" actId="478"/>
          <ac:cxnSpMkLst>
            <pc:docMk/>
            <pc:sldMk cId="898563610" sldId="594"/>
            <ac:cxnSpMk id="20" creationId="{EB2C70E7-ABF7-1F80-2A37-8253950548FF}"/>
          </ac:cxnSpMkLst>
        </pc:cxnChg>
        <pc:cxnChg chg="del">
          <ac:chgData name="子敬 洪" userId="ad1b616e7398b0d3" providerId="LiveId" clId="{9BC6879E-AEA3-460A-9872-E46EDD1AB0CF}" dt="2024-01-21T07:48:09.807" v="6580" actId="478"/>
          <ac:cxnSpMkLst>
            <pc:docMk/>
            <pc:sldMk cId="898563610" sldId="594"/>
            <ac:cxnSpMk id="21" creationId="{1368D860-0BE3-469B-2F42-EF5D8859AB87}"/>
          </ac:cxnSpMkLst>
        </pc:cxnChg>
        <pc:cxnChg chg="del">
          <ac:chgData name="子敬 洪" userId="ad1b616e7398b0d3" providerId="LiveId" clId="{9BC6879E-AEA3-460A-9872-E46EDD1AB0CF}" dt="2024-01-21T07:48:09.807" v="6580" actId="478"/>
          <ac:cxnSpMkLst>
            <pc:docMk/>
            <pc:sldMk cId="898563610" sldId="594"/>
            <ac:cxnSpMk id="24" creationId="{C4F7BB9A-DEB7-CFEA-8AAC-88907F5E2595}"/>
          </ac:cxnSpMkLst>
        </pc:cxnChg>
        <pc:cxnChg chg="del">
          <ac:chgData name="子敬 洪" userId="ad1b616e7398b0d3" providerId="LiveId" clId="{9BC6879E-AEA3-460A-9872-E46EDD1AB0CF}" dt="2024-01-21T07:48:09.807" v="6580" actId="478"/>
          <ac:cxnSpMkLst>
            <pc:docMk/>
            <pc:sldMk cId="898563610" sldId="594"/>
            <ac:cxnSpMk id="25" creationId="{F5ADD39B-5932-2990-B060-5129E9A1A7C8}"/>
          </ac:cxnSpMkLst>
        </pc:cxnChg>
        <pc:cxnChg chg="del">
          <ac:chgData name="子敬 洪" userId="ad1b616e7398b0d3" providerId="LiveId" clId="{9BC6879E-AEA3-460A-9872-E46EDD1AB0CF}" dt="2024-01-21T07:48:09.807" v="6580" actId="478"/>
          <ac:cxnSpMkLst>
            <pc:docMk/>
            <pc:sldMk cId="898563610" sldId="594"/>
            <ac:cxnSpMk id="66" creationId="{7EE493AB-62BA-A3CF-1EA0-F12F5AD25925}"/>
          </ac:cxnSpMkLst>
        </pc:cxnChg>
        <pc:cxnChg chg="del">
          <ac:chgData name="子敬 洪" userId="ad1b616e7398b0d3" providerId="LiveId" clId="{9BC6879E-AEA3-460A-9872-E46EDD1AB0CF}" dt="2024-01-21T07:48:09.807" v="6580" actId="478"/>
          <ac:cxnSpMkLst>
            <pc:docMk/>
            <pc:sldMk cId="898563610" sldId="594"/>
            <ac:cxnSpMk id="94" creationId="{B3684132-60F5-60DD-E804-61249DCC729C}"/>
          </ac:cxnSpMkLst>
        </pc:cxnChg>
        <pc:cxnChg chg="del">
          <ac:chgData name="子敬 洪" userId="ad1b616e7398b0d3" providerId="LiveId" clId="{9BC6879E-AEA3-460A-9872-E46EDD1AB0CF}" dt="2024-01-21T07:48:09.807" v="6580" actId="478"/>
          <ac:cxnSpMkLst>
            <pc:docMk/>
            <pc:sldMk cId="898563610" sldId="594"/>
            <ac:cxnSpMk id="102" creationId="{F0F1361F-B885-9A66-54A4-06F5AFCEF2BC}"/>
          </ac:cxnSpMkLst>
        </pc:cxnChg>
        <pc:cxnChg chg="del">
          <ac:chgData name="子敬 洪" userId="ad1b616e7398b0d3" providerId="LiveId" clId="{9BC6879E-AEA3-460A-9872-E46EDD1AB0CF}" dt="2024-01-21T07:48:09.807" v="6580" actId="478"/>
          <ac:cxnSpMkLst>
            <pc:docMk/>
            <pc:sldMk cId="898563610" sldId="594"/>
            <ac:cxnSpMk id="109" creationId="{2D631BF3-A9C3-02F6-A6CE-1D9058F966E1}"/>
          </ac:cxnSpMkLst>
        </pc:cxnChg>
        <pc:cxnChg chg="del">
          <ac:chgData name="子敬 洪" userId="ad1b616e7398b0d3" providerId="LiveId" clId="{9BC6879E-AEA3-460A-9872-E46EDD1AB0CF}" dt="2024-01-21T07:48:09.807" v="6580" actId="478"/>
          <ac:cxnSpMkLst>
            <pc:docMk/>
            <pc:sldMk cId="898563610" sldId="594"/>
            <ac:cxnSpMk id="122" creationId="{DAE54BB8-C674-1372-73F9-AEB6691A1473}"/>
          </ac:cxnSpMkLst>
        </pc:cxnChg>
      </pc:sldChg>
      <pc:sldChg chg="addSp delSp modSp add del mod ord">
        <pc:chgData name="子敬 洪" userId="ad1b616e7398b0d3" providerId="LiveId" clId="{9BC6879E-AEA3-460A-9872-E46EDD1AB0CF}" dt="2024-01-25T20:34:42.489" v="16708" actId="478"/>
        <pc:sldMkLst>
          <pc:docMk/>
          <pc:sldMk cId="3605132316" sldId="595"/>
        </pc:sldMkLst>
        <pc:spChg chg="mod">
          <ac:chgData name="子敬 洪" userId="ad1b616e7398b0d3" providerId="LiveId" clId="{9BC6879E-AEA3-460A-9872-E46EDD1AB0CF}" dt="2024-01-21T08:13:10.433" v="7164" actId="1076"/>
          <ac:spMkLst>
            <pc:docMk/>
            <pc:sldMk cId="3605132316" sldId="595"/>
            <ac:spMk id="2" creationId="{00000000-0000-0000-0000-000000000000}"/>
          </ac:spMkLst>
        </pc:spChg>
        <pc:spChg chg="add mod">
          <ac:chgData name="子敬 洪" userId="ad1b616e7398b0d3" providerId="LiveId" clId="{9BC6879E-AEA3-460A-9872-E46EDD1AB0CF}" dt="2024-01-21T08:13:07.352" v="7162" actId="2711"/>
          <ac:spMkLst>
            <pc:docMk/>
            <pc:sldMk cId="3605132316" sldId="595"/>
            <ac:spMk id="3" creationId="{1009A893-AA6F-05D1-953F-D4D0AAB90C14}"/>
          </ac:spMkLst>
        </pc:spChg>
        <pc:spChg chg="del mod">
          <ac:chgData name="子敬 洪" userId="ad1b616e7398b0d3" providerId="LiveId" clId="{9BC6879E-AEA3-460A-9872-E46EDD1AB0CF}" dt="2024-01-25T20:34:42.489" v="16708" actId="478"/>
          <ac:spMkLst>
            <pc:docMk/>
            <pc:sldMk cId="3605132316" sldId="595"/>
            <ac:spMk id="4" creationId="{E1EBF58A-A66D-B587-9085-C592A7D1DFA9}"/>
          </ac:spMkLst>
        </pc:spChg>
        <pc:spChg chg="mod">
          <ac:chgData name="子敬 洪" userId="ad1b616e7398b0d3" providerId="LiveId" clId="{9BC6879E-AEA3-460A-9872-E46EDD1AB0CF}" dt="2024-01-21T08:13:10.433" v="7164" actId="1076"/>
          <ac:spMkLst>
            <pc:docMk/>
            <pc:sldMk cId="3605132316" sldId="595"/>
            <ac:spMk id="5" creationId="{00000000-0000-0000-0000-000000000000}"/>
          </ac:spMkLst>
        </pc:spChg>
        <pc:spChg chg="add mod">
          <ac:chgData name="子敬 洪" userId="ad1b616e7398b0d3" providerId="LiveId" clId="{9BC6879E-AEA3-460A-9872-E46EDD1AB0CF}" dt="2024-01-21T08:13:07.352" v="7162" actId="2711"/>
          <ac:spMkLst>
            <pc:docMk/>
            <pc:sldMk cId="3605132316" sldId="595"/>
            <ac:spMk id="6" creationId="{487FFABF-E9A8-F063-C2A3-CAE9124F2763}"/>
          </ac:spMkLst>
        </pc:spChg>
        <pc:spChg chg="add mod">
          <ac:chgData name="子敬 洪" userId="ad1b616e7398b0d3" providerId="LiveId" clId="{9BC6879E-AEA3-460A-9872-E46EDD1AB0CF}" dt="2024-01-21T08:13:07.352" v="7162" actId="2711"/>
          <ac:spMkLst>
            <pc:docMk/>
            <pc:sldMk cId="3605132316" sldId="595"/>
            <ac:spMk id="7" creationId="{65577EDD-9BF8-B7EF-C0B9-966A8E46E816}"/>
          </ac:spMkLst>
        </pc:spChg>
        <pc:spChg chg="add mod">
          <ac:chgData name="子敬 洪" userId="ad1b616e7398b0d3" providerId="LiveId" clId="{9BC6879E-AEA3-460A-9872-E46EDD1AB0CF}" dt="2024-01-21T08:13:07.352" v="7162" actId="2711"/>
          <ac:spMkLst>
            <pc:docMk/>
            <pc:sldMk cId="3605132316" sldId="595"/>
            <ac:spMk id="8" creationId="{915F5A2E-42BE-C5CB-BD55-7D028AE96AEC}"/>
          </ac:spMkLst>
        </pc:spChg>
        <pc:spChg chg="add mod">
          <ac:chgData name="子敬 洪" userId="ad1b616e7398b0d3" providerId="LiveId" clId="{9BC6879E-AEA3-460A-9872-E46EDD1AB0CF}" dt="2024-01-21T08:13:07.352" v="7162" actId="2711"/>
          <ac:spMkLst>
            <pc:docMk/>
            <pc:sldMk cId="3605132316" sldId="595"/>
            <ac:spMk id="10" creationId="{8E539038-C3E7-CD75-937B-7305AC057E32}"/>
          </ac:spMkLst>
        </pc:spChg>
        <pc:spChg chg="add mod">
          <ac:chgData name="子敬 洪" userId="ad1b616e7398b0d3" providerId="LiveId" clId="{9BC6879E-AEA3-460A-9872-E46EDD1AB0CF}" dt="2024-01-21T08:13:53.766" v="7179" actId="164"/>
          <ac:spMkLst>
            <pc:docMk/>
            <pc:sldMk cId="3605132316" sldId="595"/>
            <ac:spMk id="12" creationId="{E9A39931-C1F0-6F31-CB3B-C5A8CB3C6832}"/>
          </ac:spMkLst>
        </pc:spChg>
        <pc:spChg chg="mod">
          <ac:chgData name="子敬 洪" userId="ad1b616e7398b0d3" providerId="LiveId" clId="{9BC6879E-AEA3-460A-9872-E46EDD1AB0CF}" dt="2024-01-21T08:13:10.433" v="7164" actId="1076"/>
          <ac:spMkLst>
            <pc:docMk/>
            <pc:sldMk cId="3605132316" sldId="595"/>
            <ac:spMk id="14" creationId="{2A4D7204-9592-4039-BBCA-626870CA8B1D}"/>
          </ac:spMkLst>
        </pc:spChg>
        <pc:spChg chg="add mod">
          <ac:chgData name="子敬 洪" userId="ad1b616e7398b0d3" providerId="LiveId" clId="{9BC6879E-AEA3-460A-9872-E46EDD1AB0CF}" dt="2024-01-21T08:13:07.352" v="7162" actId="2711"/>
          <ac:spMkLst>
            <pc:docMk/>
            <pc:sldMk cId="3605132316" sldId="595"/>
            <ac:spMk id="15" creationId="{AFE10301-411B-04A5-BA09-90818EE3EB92}"/>
          </ac:spMkLst>
        </pc:spChg>
        <pc:spChg chg="add mod">
          <ac:chgData name="子敬 洪" userId="ad1b616e7398b0d3" providerId="LiveId" clId="{9BC6879E-AEA3-460A-9872-E46EDD1AB0CF}" dt="2024-01-21T08:13:53.766" v="7179" actId="164"/>
          <ac:spMkLst>
            <pc:docMk/>
            <pc:sldMk cId="3605132316" sldId="595"/>
            <ac:spMk id="17" creationId="{BDD80D5A-5195-5D01-007B-622D07CD4FED}"/>
          </ac:spMkLst>
        </pc:spChg>
        <pc:spChg chg="add mod">
          <ac:chgData name="子敬 洪" userId="ad1b616e7398b0d3" providerId="LiveId" clId="{9BC6879E-AEA3-460A-9872-E46EDD1AB0CF}" dt="2024-01-21T08:13:07.352" v="7162" actId="2711"/>
          <ac:spMkLst>
            <pc:docMk/>
            <pc:sldMk cId="3605132316" sldId="595"/>
            <ac:spMk id="18" creationId="{E83E070D-C999-AD54-353A-1E63AADCF39D}"/>
          </ac:spMkLst>
        </pc:spChg>
        <pc:grpChg chg="add mod">
          <ac:chgData name="子敬 洪" userId="ad1b616e7398b0d3" providerId="LiveId" clId="{9BC6879E-AEA3-460A-9872-E46EDD1AB0CF}" dt="2024-01-21T08:10:38.349" v="7048" actId="164"/>
          <ac:grpSpMkLst>
            <pc:docMk/>
            <pc:sldMk cId="3605132316" sldId="595"/>
            <ac:grpSpMk id="11" creationId="{1B0E302F-1356-C326-1BD3-0235D1265D31}"/>
          </ac:grpSpMkLst>
        </pc:grpChg>
        <pc:grpChg chg="add mod">
          <ac:chgData name="子敬 洪" userId="ad1b616e7398b0d3" providerId="LiveId" clId="{9BC6879E-AEA3-460A-9872-E46EDD1AB0CF}" dt="2024-01-21T08:12:19.785" v="7111" actId="164"/>
          <ac:grpSpMkLst>
            <pc:docMk/>
            <pc:sldMk cId="3605132316" sldId="595"/>
            <ac:grpSpMk id="13" creationId="{53FEE3E0-DB2A-F5CE-7C36-EE4F36501AC5}"/>
          </ac:grpSpMkLst>
        </pc:grpChg>
        <pc:grpChg chg="add mod">
          <ac:chgData name="子敬 洪" userId="ad1b616e7398b0d3" providerId="LiveId" clId="{9BC6879E-AEA3-460A-9872-E46EDD1AB0CF}" dt="2024-01-21T08:14:12.688" v="7182" actId="164"/>
          <ac:grpSpMkLst>
            <pc:docMk/>
            <pc:sldMk cId="3605132316" sldId="595"/>
            <ac:grpSpMk id="16" creationId="{A898B288-296B-3144-2833-E513E5D106D4}"/>
          </ac:grpSpMkLst>
        </pc:grpChg>
        <pc:grpChg chg="add mod">
          <ac:chgData name="子敬 洪" userId="ad1b616e7398b0d3" providerId="LiveId" clId="{9BC6879E-AEA3-460A-9872-E46EDD1AB0CF}" dt="2024-01-21T08:14:12.688" v="7182" actId="164"/>
          <ac:grpSpMkLst>
            <pc:docMk/>
            <pc:sldMk cId="3605132316" sldId="595"/>
            <ac:grpSpMk id="19" creationId="{68DE8942-4D96-ACCF-22B4-576999C6986F}"/>
          </ac:grpSpMkLst>
        </pc:grpChg>
        <pc:grpChg chg="add mod">
          <ac:chgData name="子敬 洪" userId="ad1b616e7398b0d3" providerId="LiveId" clId="{9BC6879E-AEA3-460A-9872-E46EDD1AB0CF}" dt="2024-01-21T08:14:12.688" v="7182" actId="164"/>
          <ac:grpSpMkLst>
            <pc:docMk/>
            <pc:sldMk cId="3605132316" sldId="595"/>
            <ac:grpSpMk id="20" creationId="{543348B4-B3B0-754A-AF43-AB2EF1E1A3CE}"/>
          </ac:grpSpMkLst>
        </pc:grpChg>
        <pc:grpChg chg="add mod">
          <ac:chgData name="子敬 洪" userId="ad1b616e7398b0d3" providerId="LiveId" clId="{9BC6879E-AEA3-460A-9872-E46EDD1AB0CF}" dt="2024-01-21T08:14:12.688" v="7182" actId="164"/>
          <ac:grpSpMkLst>
            <pc:docMk/>
            <pc:sldMk cId="3605132316" sldId="595"/>
            <ac:grpSpMk id="21" creationId="{E5918FA8-A499-B40F-BB58-3CD17DFE0810}"/>
          </ac:grpSpMkLst>
        </pc:grpChg>
        <pc:picChg chg="mod">
          <ac:chgData name="子敬 洪" userId="ad1b616e7398b0d3" providerId="LiveId" clId="{9BC6879E-AEA3-460A-9872-E46EDD1AB0CF}" dt="2024-01-21T08:14:28.227" v="7186" actId="1076"/>
          <ac:picMkLst>
            <pc:docMk/>
            <pc:sldMk cId="3605132316" sldId="595"/>
            <ac:picMk id="9" creationId="{CCD5ECE0-3876-38CA-3555-F0DF18C4B4B3}"/>
          </ac:picMkLst>
        </pc:picChg>
      </pc:sldChg>
      <pc:sldChg chg="addSp delSp modSp add mod">
        <pc:chgData name="子敬 洪" userId="ad1b616e7398b0d3" providerId="LiveId" clId="{9BC6879E-AEA3-460A-9872-E46EDD1AB0CF}" dt="2024-01-27T14:49:54.258" v="20481" actId="20577"/>
        <pc:sldMkLst>
          <pc:docMk/>
          <pc:sldMk cId="2550869638" sldId="596"/>
        </pc:sldMkLst>
        <pc:spChg chg="mod">
          <ac:chgData name="子敬 洪" userId="ad1b616e7398b0d3" providerId="LiveId" clId="{9BC6879E-AEA3-460A-9872-E46EDD1AB0CF}" dt="2024-01-27T14:49:54.258" v="20481" actId="20577"/>
          <ac:spMkLst>
            <pc:docMk/>
            <pc:sldMk cId="2550869638" sldId="596"/>
            <ac:spMk id="2" creationId="{00000000-0000-0000-0000-000000000000}"/>
          </ac:spMkLst>
        </pc:spChg>
        <pc:spChg chg="add">
          <ac:chgData name="子敬 洪" userId="ad1b616e7398b0d3" providerId="LiveId" clId="{9BC6879E-AEA3-460A-9872-E46EDD1AB0CF}" dt="2024-01-21T09:10:43.433" v="7858"/>
          <ac:spMkLst>
            <pc:docMk/>
            <pc:sldMk cId="2550869638" sldId="596"/>
            <ac:spMk id="3" creationId="{715CA978-73CE-1BDD-3E0A-FD1F07ACDBBA}"/>
          </ac:spMkLst>
        </pc:spChg>
        <pc:spChg chg="del mod">
          <ac:chgData name="子敬 洪" userId="ad1b616e7398b0d3" providerId="LiveId" clId="{9BC6879E-AEA3-460A-9872-E46EDD1AB0CF}" dt="2024-01-25T20:34:48.145" v="16710" actId="478"/>
          <ac:spMkLst>
            <pc:docMk/>
            <pc:sldMk cId="2550869638" sldId="596"/>
            <ac:spMk id="4" creationId="{E1EBF58A-A66D-B587-9085-C592A7D1DFA9}"/>
          </ac:spMkLst>
        </pc:spChg>
        <pc:spChg chg="mod">
          <ac:chgData name="子敬 洪" userId="ad1b616e7398b0d3" providerId="LiveId" clId="{9BC6879E-AEA3-460A-9872-E46EDD1AB0CF}" dt="2024-01-21T09:17:20.950" v="7998" actId="20577"/>
          <ac:spMkLst>
            <pc:docMk/>
            <pc:sldMk cId="2550869638" sldId="596"/>
            <ac:spMk id="5" creationId="{00000000-0000-0000-0000-000000000000}"/>
          </ac:spMkLst>
        </pc:spChg>
        <pc:spChg chg="add">
          <ac:chgData name="子敬 洪" userId="ad1b616e7398b0d3" providerId="LiveId" clId="{9BC6879E-AEA3-460A-9872-E46EDD1AB0CF}" dt="2024-01-21T09:10:45.477" v="7859"/>
          <ac:spMkLst>
            <pc:docMk/>
            <pc:sldMk cId="2550869638" sldId="596"/>
            <ac:spMk id="6" creationId="{32FE9326-C965-F6EA-5972-EEC45D40B0C9}"/>
          </ac:spMkLst>
        </pc:spChg>
        <pc:spChg chg="add del">
          <ac:chgData name="子敬 洪" userId="ad1b616e7398b0d3" providerId="LiveId" clId="{9BC6879E-AEA3-460A-9872-E46EDD1AB0CF}" dt="2024-01-21T09:18:38.744" v="8005" actId="22"/>
          <ac:spMkLst>
            <pc:docMk/>
            <pc:sldMk cId="2550869638" sldId="596"/>
            <ac:spMk id="8" creationId="{6D38394C-2521-6532-0306-B69B4CD79DEE}"/>
          </ac:spMkLst>
        </pc:spChg>
        <pc:spChg chg="del">
          <ac:chgData name="子敬 洪" userId="ad1b616e7398b0d3" providerId="LiveId" clId="{9BC6879E-AEA3-460A-9872-E46EDD1AB0CF}" dt="2024-01-21T09:13:55.678" v="7962" actId="478"/>
          <ac:spMkLst>
            <pc:docMk/>
            <pc:sldMk cId="2550869638" sldId="596"/>
            <ac:spMk id="31" creationId="{ABEA991A-1CF0-AE3C-77AA-E2E450CCA44C}"/>
          </ac:spMkLst>
        </pc:spChg>
        <pc:spChg chg="del">
          <ac:chgData name="子敬 洪" userId="ad1b616e7398b0d3" providerId="LiveId" clId="{9BC6879E-AEA3-460A-9872-E46EDD1AB0CF}" dt="2024-01-21T09:13:54.967" v="7961" actId="478"/>
          <ac:spMkLst>
            <pc:docMk/>
            <pc:sldMk cId="2550869638" sldId="596"/>
            <ac:spMk id="37" creationId="{A8B235CA-CD56-24F6-D7E8-02DCE2CF7136}"/>
          </ac:spMkLst>
        </pc:spChg>
        <pc:spChg chg="del mod">
          <ac:chgData name="子敬 洪" userId="ad1b616e7398b0d3" providerId="LiveId" clId="{9BC6879E-AEA3-460A-9872-E46EDD1AB0CF}" dt="2024-01-21T09:15:01.109" v="7967" actId="478"/>
          <ac:spMkLst>
            <pc:docMk/>
            <pc:sldMk cId="2550869638" sldId="596"/>
            <ac:spMk id="39" creationId="{111A8C4A-A389-1574-165C-C54798812F8D}"/>
          </ac:spMkLst>
        </pc:spChg>
        <pc:picChg chg="add del mod">
          <ac:chgData name="子敬 洪" userId="ad1b616e7398b0d3" providerId="LiveId" clId="{9BC6879E-AEA3-460A-9872-E46EDD1AB0CF}" dt="2024-01-21T09:18:41.988" v="8007" actId="1076"/>
          <ac:picMkLst>
            <pc:docMk/>
            <pc:sldMk cId="2550869638" sldId="596"/>
            <ac:picMk id="2052" creationId="{280E7977-7A6F-1145-2578-6785F9203780}"/>
          </ac:picMkLst>
        </pc:picChg>
      </pc:sldChg>
      <pc:sldChg chg="addSp delSp modSp mod">
        <pc:chgData name="子敬 洪" userId="ad1b616e7398b0d3" providerId="LiveId" clId="{9BC6879E-AEA3-460A-9872-E46EDD1AB0CF}" dt="2024-01-25T20:34:51.145" v="16711" actId="478"/>
        <pc:sldMkLst>
          <pc:docMk/>
          <pc:sldMk cId="147121963" sldId="597"/>
        </pc:sldMkLst>
        <pc:spChg chg="mod">
          <ac:chgData name="子敬 洪" userId="ad1b616e7398b0d3" providerId="LiveId" clId="{9BC6879E-AEA3-460A-9872-E46EDD1AB0CF}" dt="2024-01-24T15:37:13.897" v="10331" actId="20577"/>
          <ac:spMkLst>
            <pc:docMk/>
            <pc:sldMk cId="147121963" sldId="597"/>
            <ac:spMk id="2" creationId="{00000000-0000-0000-0000-000000000000}"/>
          </ac:spMkLst>
        </pc:spChg>
        <pc:spChg chg="del mod">
          <ac:chgData name="子敬 洪" userId="ad1b616e7398b0d3" providerId="LiveId" clId="{9BC6879E-AEA3-460A-9872-E46EDD1AB0CF}" dt="2024-01-25T20:34:51.145" v="16711" actId="478"/>
          <ac:spMkLst>
            <pc:docMk/>
            <pc:sldMk cId="147121963" sldId="597"/>
            <ac:spMk id="4" creationId="{E1EBF58A-A66D-B587-9085-C592A7D1DFA9}"/>
          </ac:spMkLst>
        </pc:spChg>
        <pc:spChg chg="mod">
          <ac:chgData name="子敬 洪" userId="ad1b616e7398b0d3" providerId="LiveId" clId="{9BC6879E-AEA3-460A-9872-E46EDD1AB0CF}" dt="2024-01-24T15:52:10.253" v="10833" actId="207"/>
          <ac:spMkLst>
            <pc:docMk/>
            <pc:sldMk cId="147121963" sldId="597"/>
            <ac:spMk id="5" creationId="{00000000-0000-0000-0000-000000000000}"/>
          </ac:spMkLst>
        </pc:spChg>
        <pc:spChg chg="add mod">
          <ac:chgData name="子敬 洪" userId="ad1b616e7398b0d3" providerId="LiveId" clId="{9BC6879E-AEA3-460A-9872-E46EDD1AB0CF}" dt="2024-01-24T15:57:09.429" v="10870" actId="1076"/>
          <ac:spMkLst>
            <pc:docMk/>
            <pc:sldMk cId="147121963" sldId="597"/>
            <ac:spMk id="6" creationId="{680F688E-AA3A-9D86-F93D-8D966D3FB24A}"/>
          </ac:spMkLst>
        </pc:spChg>
        <pc:spChg chg="add mod">
          <ac:chgData name="子敬 洪" userId="ad1b616e7398b0d3" providerId="LiveId" clId="{9BC6879E-AEA3-460A-9872-E46EDD1AB0CF}" dt="2024-01-24T15:57:06.616" v="10869" actId="1582"/>
          <ac:spMkLst>
            <pc:docMk/>
            <pc:sldMk cId="147121963" sldId="597"/>
            <ac:spMk id="7" creationId="{D8131D55-7203-54B1-DB30-A192AE11ED03}"/>
          </ac:spMkLst>
        </pc:spChg>
        <pc:spChg chg="add del mod">
          <ac:chgData name="子敬 洪" userId="ad1b616e7398b0d3" providerId="LiveId" clId="{9BC6879E-AEA3-460A-9872-E46EDD1AB0CF}" dt="2024-01-24T15:32:41.549" v="10289" actId="478"/>
          <ac:spMkLst>
            <pc:docMk/>
            <pc:sldMk cId="147121963" sldId="597"/>
            <ac:spMk id="8" creationId="{BA8B6112-5C9D-F7FF-A78C-66D24F3DB08C}"/>
          </ac:spMkLst>
        </pc:spChg>
        <pc:picChg chg="del">
          <ac:chgData name="子敬 洪" userId="ad1b616e7398b0d3" providerId="LiveId" clId="{9BC6879E-AEA3-460A-9872-E46EDD1AB0CF}" dt="2024-01-24T15:08:47.829" v="9326" actId="478"/>
          <ac:picMkLst>
            <pc:docMk/>
            <pc:sldMk cId="147121963" sldId="597"/>
            <ac:picMk id="2052" creationId="{280E7977-7A6F-1145-2578-6785F9203780}"/>
          </ac:picMkLst>
        </pc:picChg>
      </pc:sldChg>
      <pc:sldChg chg="addSp delSp modSp new mod modClrScheme chgLayout">
        <pc:chgData name="子敬 洪" userId="ad1b616e7398b0d3" providerId="LiveId" clId="{9BC6879E-AEA3-460A-9872-E46EDD1AB0CF}" dt="2024-01-27T12:03:11.375" v="18591" actId="1076"/>
        <pc:sldMkLst>
          <pc:docMk/>
          <pc:sldMk cId="344903854" sldId="598"/>
        </pc:sldMkLst>
        <pc:spChg chg="add del mod">
          <ac:chgData name="子敬 洪" userId="ad1b616e7398b0d3" providerId="LiveId" clId="{9BC6879E-AEA3-460A-9872-E46EDD1AB0CF}" dt="2024-01-27T12:03:11.006" v="18589" actId="1076"/>
          <ac:spMkLst>
            <pc:docMk/>
            <pc:sldMk cId="344903854" sldId="598"/>
            <ac:spMk id="2" creationId="{743975C7-1DF3-C295-2576-CA7787F4EC93}"/>
          </ac:spMkLst>
        </pc:spChg>
        <pc:spChg chg="del mod ord">
          <ac:chgData name="子敬 洪" userId="ad1b616e7398b0d3" providerId="LiveId" clId="{9BC6879E-AEA3-460A-9872-E46EDD1AB0CF}" dt="2024-01-24T14:38:32.713" v="8012" actId="700"/>
          <ac:spMkLst>
            <pc:docMk/>
            <pc:sldMk cId="344903854" sldId="598"/>
            <ac:spMk id="2" creationId="{7F8D591F-D29A-ECF0-6AFB-FAD5867820F7}"/>
          </ac:spMkLst>
        </pc:spChg>
        <pc:spChg chg="del mod ord">
          <ac:chgData name="子敬 洪" userId="ad1b616e7398b0d3" providerId="LiveId" clId="{9BC6879E-AEA3-460A-9872-E46EDD1AB0CF}" dt="2024-01-24T14:38:32.713" v="8012" actId="700"/>
          <ac:spMkLst>
            <pc:docMk/>
            <pc:sldMk cId="344903854" sldId="598"/>
            <ac:spMk id="3" creationId="{802357AB-032D-A338-8C8F-93EF07DF4ED0}"/>
          </ac:spMkLst>
        </pc:spChg>
        <pc:spChg chg="del">
          <ac:chgData name="子敬 洪" userId="ad1b616e7398b0d3" providerId="LiveId" clId="{9BC6879E-AEA3-460A-9872-E46EDD1AB0CF}" dt="2024-01-24T14:38:32.713" v="8012" actId="700"/>
          <ac:spMkLst>
            <pc:docMk/>
            <pc:sldMk cId="344903854" sldId="598"/>
            <ac:spMk id="4" creationId="{A541D1D2-EE72-8056-2C72-8A8E9E2EBBD3}"/>
          </ac:spMkLst>
        </pc:spChg>
        <pc:spChg chg="mod ord">
          <ac:chgData name="子敬 洪" userId="ad1b616e7398b0d3" providerId="LiveId" clId="{9BC6879E-AEA3-460A-9872-E46EDD1AB0CF}" dt="2024-01-24T14:38:35.683" v="8013" actId="700"/>
          <ac:spMkLst>
            <pc:docMk/>
            <pc:sldMk cId="344903854" sldId="598"/>
            <ac:spMk id="5" creationId="{3D90A6EC-206C-269E-90E8-310CE3D406B5}"/>
          </ac:spMkLst>
        </pc:spChg>
        <pc:spChg chg="add del mod ord">
          <ac:chgData name="子敬 洪" userId="ad1b616e7398b0d3" providerId="LiveId" clId="{9BC6879E-AEA3-460A-9872-E46EDD1AB0CF}" dt="2024-01-24T14:38:35.683" v="8013" actId="700"/>
          <ac:spMkLst>
            <pc:docMk/>
            <pc:sldMk cId="344903854" sldId="598"/>
            <ac:spMk id="6" creationId="{8CB84EDD-0F30-5A3E-D6B6-9232DFD7043A}"/>
          </ac:spMkLst>
        </pc:spChg>
        <pc:spChg chg="add del mod ord">
          <ac:chgData name="子敬 洪" userId="ad1b616e7398b0d3" providerId="LiveId" clId="{9BC6879E-AEA3-460A-9872-E46EDD1AB0CF}" dt="2024-01-24T14:38:35.683" v="8013" actId="700"/>
          <ac:spMkLst>
            <pc:docMk/>
            <pc:sldMk cId="344903854" sldId="598"/>
            <ac:spMk id="7" creationId="{AC10CC21-D3FF-C314-CAC1-71572AFFCC26}"/>
          </ac:spMkLst>
        </pc:spChg>
        <pc:spChg chg="add mod ord">
          <ac:chgData name="子敬 洪" userId="ad1b616e7398b0d3" providerId="LiveId" clId="{9BC6879E-AEA3-460A-9872-E46EDD1AB0CF}" dt="2024-01-24T15:00:05.092" v="9227" actId="1035"/>
          <ac:spMkLst>
            <pc:docMk/>
            <pc:sldMk cId="344903854" sldId="598"/>
            <ac:spMk id="8" creationId="{7D896898-97B1-3DF7-9125-FAB7ECCFE62C}"/>
          </ac:spMkLst>
        </pc:spChg>
        <pc:spChg chg="add del mod">
          <ac:chgData name="子敬 洪" userId="ad1b616e7398b0d3" providerId="LiveId" clId="{9BC6879E-AEA3-460A-9872-E46EDD1AB0CF}" dt="2024-01-24T14:43:00.963" v="8371" actId="478"/>
          <ac:spMkLst>
            <pc:docMk/>
            <pc:sldMk cId="344903854" sldId="598"/>
            <ac:spMk id="9" creationId="{DEBD68AC-1C0E-75DF-B96C-C8FFF9142012}"/>
          </ac:spMkLst>
        </pc:spChg>
        <pc:spChg chg="add del mod">
          <ac:chgData name="子敬 洪" userId="ad1b616e7398b0d3" providerId="LiveId" clId="{9BC6879E-AEA3-460A-9872-E46EDD1AB0CF}" dt="2024-01-24T14:43:04.931" v="8374" actId="478"/>
          <ac:spMkLst>
            <pc:docMk/>
            <pc:sldMk cId="344903854" sldId="598"/>
            <ac:spMk id="10" creationId="{52004C83-31D1-67D1-F5EC-E43433CF5CFB}"/>
          </ac:spMkLst>
        </pc:spChg>
        <pc:spChg chg="add del mod">
          <ac:chgData name="子敬 洪" userId="ad1b616e7398b0d3" providerId="LiveId" clId="{9BC6879E-AEA3-460A-9872-E46EDD1AB0CF}" dt="2024-01-24T14:43:05.221" v="8375" actId="478"/>
          <ac:spMkLst>
            <pc:docMk/>
            <pc:sldMk cId="344903854" sldId="598"/>
            <ac:spMk id="11" creationId="{81609764-FA81-2AA2-D7BA-1A3E9D290E95}"/>
          </ac:spMkLst>
        </pc:spChg>
        <pc:spChg chg="add mod">
          <ac:chgData name="子敬 洪" userId="ad1b616e7398b0d3" providerId="LiveId" clId="{9BC6879E-AEA3-460A-9872-E46EDD1AB0CF}" dt="2024-01-24T15:00:05.092" v="9227" actId="1035"/>
          <ac:spMkLst>
            <pc:docMk/>
            <pc:sldMk cId="344903854" sldId="598"/>
            <ac:spMk id="12" creationId="{041E678C-C7E5-3B70-694A-BE53EB53A3C6}"/>
          </ac:spMkLst>
        </pc:spChg>
        <pc:spChg chg="add mod">
          <ac:chgData name="子敬 洪" userId="ad1b616e7398b0d3" providerId="LiveId" clId="{9BC6879E-AEA3-460A-9872-E46EDD1AB0CF}" dt="2024-01-27T12:03:06.520" v="18581" actId="14100"/>
          <ac:spMkLst>
            <pc:docMk/>
            <pc:sldMk cId="344903854" sldId="598"/>
            <ac:spMk id="13" creationId="{91B802FB-97CE-F868-B17D-407508212129}"/>
          </ac:spMkLst>
        </pc:spChg>
        <pc:spChg chg="add mod">
          <ac:chgData name="子敬 洪" userId="ad1b616e7398b0d3" providerId="LiveId" clId="{9BC6879E-AEA3-460A-9872-E46EDD1AB0CF}" dt="2024-01-24T15:00:05.092" v="9227" actId="1035"/>
          <ac:spMkLst>
            <pc:docMk/>
            <pc:sldMk cId="344903854" sldId="598"/>
            <ac:spMk id="14" creationId="{1457293E-084D-2F33-EAD0-944C35351775}"/>
          </ac:spMkLst>
        </pc:spChg>
        <pc:spChg chg="add mod">
          <ac:chgData name="子敬 洪" userId="ad1b616e7398b0d3" providerId="LiveId" clId="{9BC6879E-AEA3-460A-9872-E46EDD1AB0CF}" dt="2024-01-27T12:03:11.375" v="18591" actId="1076"/>
          <ac:spMkLst>
            <pc:docMk/>
            <pc:sldMk cId="344903854" sldId="598"/>
            <ac:spMk id="15" creationId="{C66159DD-48B0-7BB6-18DE-1E64D79C8B9D}"/>
          </ac:spMkLst>
        </pc:spChg>
        <pc:spChg chg="add mod">
          <ac:chgData name="子敬 洪" userId="ad1b616e7398b0d3" providerId="LiveId" clId="{9BC6879E-AEA3-460A-9872-E46EDD1AB0CF}" dt="2024-01-27T12:03:11.065" v="18590" actId="1076"/>
          <ac:spMkLst>
            <pc:docMk/>
            <pc:sldMk cId="344903854" sldId="598"/>
            <ac:spMk id="16" creationId="{823323F6-D312-3477-651C-F69A45082CD1}"/>
          </ac:spMkLst>
        </pc:spChg>
      </pc:sldChg>
      <pc:sldChg chg="new del">
        <pc:chgData name="子敬 洪" userId="ad1b616e7398b0d3" providerId="LiveId" clId="{9BC6879E-AEA3-460A-9872-E46EDD1AB0CF}" dt="2024-01-24T14:38:19.876" v="8010" actId="47"/>
        <pc:sldMkLst>
          <pc:docMk/>
          <pc:sldMk cId="1370788880" sldId="598"/>
        </pc:sldMkLst>
      </pc:sldChg>
      <pc:sldChg chg="modSp add mod ord">
        <pc:chgData name="子敬 洪" userId="ad1b616e7398b0d3" providerId="LiveId" clId="{9BC6879E-AEA3-460A-9872-E46EDD1AB0CF}" dt="2024-01-25T17:39:40.271" v="14190" actId="20577"/>
        <pc:sldMkLst>
          <pc:docMk/>
          <pc:sldMk cId="2747928523" sldId="599"/>
        </pc:sldMkLst>
        <pc:spChg chg="mod">
          <ac:chgData name="子敬 洪" userId="ad1b616e7398b0d3" providerId="LiveId" clId="{9BC6879E-AEA3-460A-9872-E46EDD1AB0CF}" dt="2024-01-25T17:39:40.271" v="14190" actId="20577"/>
          <ac:spMkLst>
            <pc:docMk/>
            <pc:sldMk cId="2747928523" sldId="599"/>
            <ac:spMk id="4" creationId="{4C0C7DFB-F839-4192-B53B-1812E6CE4CEC}"/>
          </ac:spMkLst>
        </pc:spChg>
      </pc:sldChg>
      <pc:sldChg chg="addSp delSp add del setBg delDesignElem">
        <pc:chgData name="子敬 洪" userId="ad1b616e7398b0d3" providerId="LiveId" clId="{9BC6879E-AEA3-460A-9872-E46EDD1AB0CF}" dt="2024-01-24T15:04:24.124" v="9280"/>
        <pc:sldMkLst>
          <pc:docMk/>
          <pc:sldMk cId="3655061841" sldId="599"/>
        </pc:sldMkLst>
        <pc:spChg chg="add del">
          <ac:chgData name="子敬 洪" userId="ad1b616e7398b0d3" providerId="LiveId" clId="{9BC6879E-AEA3-460A-9872-E46EDD1AB0CF}" dt="2024-01-24T15:04:24.124" v="9280"/>
          <ac:spMkLst>
            <pc:docMk/>
            <pc:sldMk cId="3655061841" sldId="599"/>
            <ac:spMk id="10" creationId="{9A3D0CE2-91FF-49B3-A5D8-181E900D7501}"/>
          </ac:spMkLst>
        </pc:spChg>
        <pc:spChg chg="add del">
          <ac:chgData name="子敬 洪" userId="ad1b616e7398b0d3" providerId="LiveId" clId="{9BC6879E-AEA3-460A-9872-E46EDD1AB0CF}" dt="2024-01-24T15:04:24.124" v="9280"/>
          <ac:spMkLst>
            <pc:docMk/>
            <pc:sldMk cId="3655061841" sldId="599"/>
            <ac:spMk id="12" creationId="{58AEBD96-C315-4F53-9D9E-0E20E993EBFA}"/>
          </ac:spMkLst>
        </pc:spChg>
        <pc:spChg chg="add del">
          <ac:chgData name="子敬 洪" userId="ad1b616e7398b0d3" providerId="LiveId" clId="{9BC6879E-AEA3-460A-9872-E46EDD1AB0CF}" dt="2024-01-24T15:04:24.124" v="9280"/>
          <ac:spMkLst>
            <pc:docMk/>
            <pc:sldMk cId="3655061841" sldId="599"/>
            <ac:spMk id="14" creationId="{78916AAA-66F6-4DFA-88ED-7E27CF6B8DAD}"/>
          </ac:spMkLst>
        </pc:spChg>
        <pc:spChg chg="add del">
          <ac:chgData name="子敬 洪" userId="ad1b616e7398b0d3" providerId="LiveId" clId="{9BC6879E-AEA3-460A-9872-E46EDD1AB0CF}" dt="2024-01-24T15:04:24.124" v="9280"/>
          <ac:spMkLst>
            <pc:docMk/>
            <pc:sldMk cId="3655061841" sldId="599"/>
            <ac:spMk id="20" creationId="{C3D25154-9EF7-4C33-9AAC-7B3BE089FE0A}"/>
          </ac:spMkLst>
        </pc:spChg>
        <pc:spChg chg="add del">
          <ac:chgData name="子敬 洪" userId="ad1b616e7398b0d3" providerId="LiveId" clId="{9BC6879E-AEA3-460A-9872-E46EDD1AB0CF}" dt="2024-01-24T15:04:24.124" v="9280"/>
          <ac:spMkLst>
            <pc:docMk/>
            <pc:sldMk cId="3655061841" sldId="599"/>
            <ac:spMk id="22" creationId="{1604E8C0-C927-4C06-A96A-BF3323BA76D2}"/>
          </ac:spMkLst>
        </pc:spChg>
        <pc:grpChg chg="add del">
          <ac:chgData name="子敬 洪" userId="ad1b616e7398b0d3" providerId="LiveId" clId="{9BC6879E-AEA3-460A-9872-E46EDD1AB0CF}" dt="2024-01-24T15:04:24.124" v="9280"/>
          <ac:grpSpMkLst>
            <pc:docMk/>
            <pc:sldMk cId="3655061841" sldId="599"/>
            <ac:grpSpMk id="16" creationId="{A137D43F-BAD6-47F1-AA65-AEEA38A2FF30}"/>
          </ac:grpSpMkLst>
        </pc:grpChg>
        <pc:grpChg chg="add del">
          <ac:chgData name="子敬 洪" userId="ad1b616e7398b0d3" providerId="LiveId" clId="{9BC6879E-AEA3-460A-9872-E46EDD1AB0CF}" dt="2024-01-24T15:04:24.124" v="9280"/>
          <ac:grpSpMkLst>
            <pc:docMk/>
            <pc:sldMk cId="3655061841" sldId="599"/>
            <ac:grpSpMk id="24" creationId="{9DCECFD5-4C30-4892-9FF0-540E17955A55}"/>
          </ac:grpSpMkLst>
        </pc:grpChg>
      </pc:sldChg>
      <pc:sldChg chg="addSp delSp modSp add mod">
        <pc:chgData name="子敬 洪" userId="ad1b616e7398b0d3" providerId="LiveId" clId="{9BC6879E-AEA3-460A-9872-E46EDD1AB0CF}" dt="2024-01-27T12:26:11.838" v="18608" actId="20577"/>
        <pc:sldMkLst>
          <pc:docMk/>
          <pc:sldMk cId="2040791198" sldId="600"/>
        </pc:sldMkLst>
        <pc:spChg chg="mod">
          <ac:chgData name="子敬 洪" userId="ad1b616e7398b0d3" providerId="LiveId" clId="{9BC6879E-AEA3-460A-9872-E46EDD1AB0CF}" dt="2024-01-24T15:37:59.357" v="10341" actId="20577"/>
          <ac:spMkLst>
            <pc:docMk/>
            <pc:sldMk cId="2040791198" sldId="600"/>
            <ac:spMk id="2" creationId="{00000000-0000-0000-0000-000000000000}"/>
          </ac:spMkLst>
        </pc:spChg>
        <pc:spChg chg="add del mod">
          <ac:chgData name="子敬 洪" userId="ad1b616e7398b0d3" providerId="LiveId" clId="{9BC6879E-AEA3-460A-9872-E46EDD1AB0CF}" dt="2024-01-25T20:34:53.192" v="16712" actId="478"/>
          <ac:spMkLst>
            <pc:docMk/>
            <pc:sldMk cId="2040791198" sldId="600"/>
            <ac:spMk id="3" creationId="{3A696F04-390B-78F7-7B8C-32BE541376BB}"/>
          </ac:spMkLst>
        </pc:spChg>
        <pc:spChg chg="del">
          <ac:chgData name="子敬 洪" userId="ad1b616e7398b0d3" providerId="LiveId" clId="{9BC6879E-AEA3-460A-9872-E46EDD1AB0CF}" dt="2024-01-25T16:58:11.669" v="14059" actId="478"/>
          <ac:spMkLst>
            <pc:docMk/>
            <pc:sldMk cId="2040791198" sldId="600"/>
            <ac:spMk id="4" creationId="{E1EBF58A-A66D-B587-9085-C592A7D1DFA9}"/>
          </ac:spMkLst>
        </pc:spChg>
        <pc:spChg chg="mod">
          <ac:chgData name="子敬 洪" userId="ad1b616e7398b0d3" providerId="LiveId" clId="{9BC6879E-AEA3-460A-9872-E46EDD1AB0CF}" dt="2024-01-25T16:09:10.058" v="13713"/>
          <ac:spMkLst>
            <pc:docMk/>
            <pc:sldMk cId="2040791198" sldId="600"/>
            <ac:spMk id="5" creationId="{00000000-0000-0000-0000-000000000000}"/>
          </ac:spMkLst>
        </pc:spChg>
        <pc:spChg chg="mod">
          <ac:chgData name="子敬 洪" userId="ad1b616e7398b0d3" providerId="LiveId" clId="{9BC6879E-AEA3-460A-9872-E46EDD1AB0CF}" dt="2024-01-24T16:09:10.654" v="11086" actId="1076"/>
          <ac:spMkLst>
            <pc:docMk/>
            <pc:sldMk cId="2040791198" sldId="600"/>
            <ac:spMk id="6" creationId="{680F688E-AA3A-9D86-F93D-8D966D3FB24A}"/>
          </ac:spMkLst>
        </pc:spChg>
        <pc:spChg chg="mod">
          <ac:chgData name="子敬 洪" userId="ad1b616e7398b0d3" providerId="LiveId" clId="{9BC6879E-AEA3-460A-9872-E46EDD1AB0CF}" dt="2024-01-24T16:09:10.654" v="11086" actId="1076"/>
          <ac:spMkLst>
            <pc:docMk/>
            <pc:sldMk cId="2040791198" sldId="600"/>
            <ac:spMk id="7" creationId="{D8131D55-7203-54B1-DB30-A192AE11ED03}"/>
          </ac:spMkLst>
        </pc:spChg>
        <pc:spChg chg="add mod topLvl">
          <ac:chgData name="子敬 洪" userId="ad1b616e7398b0d3" providerId="LiveId" clId="{9BC6879E-AEA3-460A-9872-E46EDD1AB0CF}" dt="2024-01-27T12:26:08.566" v="18605" actId="20577"/>
          <ac:spMkLst>
            <pc:docMk/>
            <pc:sldMk cId="2040791198" sldId="600"/>
            <ac:spMk id="8" creationId="{2148AD76-3E8F-3732-8C9A-9105BB5C63FD}"/>
          </ac:spMkLst>
        </pc:spChg>
        <pc:spChg chg="add mod topLvl">
          <ac:chgData name="子敬 洪" userId="ad1b616e7398b0d3" providerId="LiveId" clId="{9BC6879E-AEA3-460A-9872-E46EDD1AB0CF}" dt="2024-01-27T12:26:09.926" v="18607" actId="20577"/>
          <ac:spMkLst>
            <pc:docMk/>
            <pc:sldMk cId="2040791198" sldId="600"/>
            <ac:spMk id="10" creationId="{75F4878F-6D18-7C06-73BB-D61233CECA50}"/>
          </ac:spMkLst>
        </pc:spChg>
        <pc:spChg chg="add mod topLvl">
          <ac:chgData name="子敬 洪" userId="ad1b616e7398b0d3" providerId="LiveId" clId="{9BC6879E-AEA3-460A-9872-E46EDD1AB0CF}" dt="2024-01-27T12:26:11.838" v="18608" actId="20577"/>
          <ac:spMkLst>
            <pc:docMk/>
            <pc:sldMk cId="2040791198" sldId="600"/>
            <ac:spMk id="12" creationId="{C00CC523-5BC3-11BA-06A8-A63797D90C8F}"/>
          </ac:spMkLst>
        </pc:spChg>
        <pc:spChg chg="add mod topLvl">
          <ac:chgData name="子敬 洪" userId="ad1b616e7398b0d3" providerId="LiveId" clId="{9BC6879E-AEA3-460A-9872-E46EDD1AB0CF}" dt="2024-01-27T12:26:09.381" v="18606" actId="20577"/>
          <ac:spMkLst>
            <pc:docMk/>
            <pc:sldMk cId="2040791198" sldId="600"/>
            <ac:spMk id="15" creationId="{2B8FE711-151A-645E-321F-F5AA7C31DA64}"/>
          </ac:spMkLst>
        </pc:spChg>
        <pc:grpChg chg="add del mod">
          <ac:chgData name="子敬 洪" userId="ad1b616e7398b0d3" providerId="LiveId" clId="{9BC6879E-AEA3-460A-9872-E46EDD1AB0CF}" dt="2024-01-24T16:11:53.519" v="11089" actId="165"/>
          <ac:grpSpMkLst>
            <pc:docMk/>
            <pc:sldMk cId="2040791198" sldId="600"/>
            <ac:grpSpMk id="16" creationId="{EE5B106F-D12F-DF51-00D6-07A31626841E}"/>
          </ac:grpSpMkLst>
        </pc:grpChg>
      </pc:sldChg>
      <pc:sldChg chg="addSp delSp modSp add mod">
        <pc:chgData name="子敬 洪" userId="ad1b616e7398b0d3" providerId="LiveId" clId="{9BC6879E-AEA3-460A-9872-E46EDD1AB0CF}" dt="2024-01-28T07:15:40.262" v="22234" actId="20577"/>
        <pc:sldMkLst>
          <pc:docMk/>
          <pc:sldMk cId="828936401" sldId="601"/>
        </pc:sldMkLst>
        <pc:spChg chg="mod">
          <ac:chgData name="子敬 洪" userId="ad1b616e7398b0d3" providerId="LiveId" clId="{9BC6879E-AEA3-460A-9872-E46EDD1AB0CF}" dt="2024-01-28T07:15:40.262" v="22234" actId="20577"/>
          <ac:spMkLst>
            <pc:docMk/>
            <pc:sldMk cId="828936401" sldId="601"/>
            <ac:spMk id="2" creationId="{00000000-0000-0000-0000-000000000000}"/>
          </ac:spMkLst>
        </pc:spChg>
        <pc:spChg chg="del mod">
          <ac:chgData name="子敬 洪" userId="ad1b616e7398b0d3" providerId="LiveId" clId="{9BC6879E-AEA3-460A-9872-E46EDD1AB0CF}" dt="2024-01-25T16:58:16.021" v="14063" actId="478"/>
          <ac:spMkLst>
            <pc:docMk/>
            <pc:sldMk cId="828936401" sldId="601"/>
            <ac:spMk id="4" creationId="{E1EBF58A-A66D-B587-9085-C592A7D1DFA9}"/>
          </ac:spMkLst>
        </pc:spChg>
        <pc:spChg chg="mod">
          <ac:chgData name="子敬 洪" userId="ad1b616e7398b0d3" providerId="LiveId" clId="{9BC6879E-AEA3-460A-9872-E46EDD1AB0CF}" dt="2024-01-24T16:25:24.661" v="11134" actId="20577"/>
          <ac:spMkLst>
            <pc:docMk/>
            <pc:sldMk cId="828936401" sldId="601"/>
            <ac:spMk id="5" creationId="{00000000-0000-0000-0000-000000000000}"/>
          </ac:spMkLst>
        </pc:spChg>
        <pc:spChg chg="del">
          <ac:chgData name="子敬 洪" userId="ad1b616e7398b0d3" providerId="LiveId" clId="{9BC6879E-AEA3-460A-9872-E46EDD1AB0CF}" dt="2024-01-24T16:32:36.230" v="11201" actId="478"/>
          <ac:spMkLst>
            <pc:docMk/>
            <pc:sldMk cId="828936401" sldId="601"/>
            <ac:spMk id="6" creationId="{680F688E-AA3A-9D86-F93D-8D966D3FB24A}"/>
          </ac:spMkLst>
        </pc:spChg>
        <pc:spChg chg="add del mod">
          <ac:chgData name="子敬 洪" userId="ad1b616e7398b0d3" providerId="LiveId" clId="{9BC6879E-AEA3-460A-9872-E46EDD1AB0CF}" dt="2024-01-25T20:34:55.280" v="16713" actId="478"/>
          <ac:spMkLst>
            <pc:docMk/>
            <pc:sldMk cId="828936401" sldId="601"/>
            <ac:spMk id="6" creationId="{B9C9E6C5-5A75-BCFE-DFB0-EF8940F46E10}"/>
          </ac:spMkLst>
        </pc:spChg>
        <pc:spChg chg="del">
          <ac:chgData name="子敬 洪" userId="ad1b616e7398b0d3" providerId="LiveId" clId="{9BC6879E-AEA3-460A-9872-E46EDD1AB0CF}" dt="2024-01-24T16:32:35.789" v="11200" actId="478"/>
          <ac:spMkLst>
            <pc:docMk/>
            <pc:sldMk cId="828936401" sldId="601"/>
            <ac:spMk id="7" creationId="{D8131D55-7203-54B1-DB30-A192AE11ED03}"/>
          </ac:spMkLst>
        </pc:spChg>
        <pc:spChg chg="mod">
          <ac:chgData name="子敬 洪" userId="ad1b616e7398b0d3" providerId="LiveId" clId="{9BC6879E-AEA3-460A-9872-E46EDD1AB0CF}" dt="2024-01-27T22:10:33.514" v="21416"/>
          <ac:spMkLst>
            <pc:docMk/>
            <pc:sldMk cId="828936401" sldId="601"/>
            <ac:spMk id="8" creationId="{2148AD76-3E8F-3732-8C9A-9105BB5C63FD}"/>
          </ac:spMkLst>
        </pc:spChg>
        <pc:spChg chg="del">
          <ac:chgData name="子敬 洪" userId="ad1b616e7398b0d3" providerId="LiveId" clId="{9BC6879E-AEA3-460A-9872-E46EDD1AB0CF}" dt="2024-01-24T16:32:38.325" v="11204" actId="478"/>
          <ac:spMkLst>
            <pc:docMk/>
            <pc:sldMk cId="828936401" sldId="601"/>
            <ac:spMk id="10" creationId="{75F4878F-6D18-7C06-73BB-D61233CECA50}"/>
          </ac:spMkLst>
        </pc:spChg>
        <pc:spChg chg="del">
          <ac:chgData name="子敬 洪" userId="ad1b616e7398b0d3" providerId="LiveId" clId="{9BC6879E-AEA3-460A-9872-E46EDD1AB0CF}" dt="2024-01-24T16:32:38.781" v="11205" actId="478"/>
          <ac:spMkLst>
            <pc:docMk/>
            <pc:sldMk cId="828936401" sldId="601"/>
            <ac:spMk id="12" creationId="{C00CC523-5BC3-11BA-06A8-A63797D90C8F}"/>
          </ac:spMkLst>
        </pc:spChg>
        <pc:spChg chg="del mod">
          <ac:chgData name="子敬 洪" userId="ad1b616e7398b0d3" providerId="LiveId" clId="{9BC6879E-AEA3-460A-9872-E46EDD1AB0CF}" dt="2024-01-24T16:32:37.726" v="11203" actId="478"/>
          <ac:spMkLst>
            <pc:docMk/>
            <pc:sldMk cId="828936401" sldId="601"/>
            <ac:spMk id="15" creationId="{2B8FE711-151A-645E-321F-F5AA7C31DA64}"/>
          </ac:spMkLst>
        </pc:spChg>
        <pc:graphicFrameChg chg="add mod modGraphic">
          <ac:chgData name="子敬 洪" userId="ad1b616e7398b0d3" providerId="LiveId" clId="{9BC6879E-AEA3-460A-9872-E46EDD1AB0CF}" dt="2024-01-24T16:31:52.855" v="11199" actId="14100"/>
          <ac:graphicFrameMkLst>
            <pc:docMk/>
            <pc:sldMk cId="828936401" sldId="601"/>
            <ac:graphicFrameMk id="3" creationId="{8E8FF1A6-68B1-73FE-CBF7-B0272BDC358D}"/>
          </ac:graphicFrameMkLst>
        </pc:graphicFrameChg>
      </pc:sldChg>
      <pc:sldChg chg="modSp add mod ord">
        <pc:chgData name="子敬 洪" userId="ad1b616e7398b0d3" providerId="LiveId" clId="{9BC6879E-AEA3-460A-9872-E46EDD1AB0CF}" dt="2024-01-25T12:34:01.147" v="11511" actId="20577"/>
        <pc:sldMkLst>
          <pc:docMk/>
          <pc:sldMk cId="942877996" sldId="602"/>
        </pc:sldMkLst>
        <pc:spChg chg="mod">
          <ac:chgData name="子敬 洪" userId="ad1b616e7398b0d3" providerId="LiveId" clId="{9BC6879E-AEA3-460A-9872-E46EDD1AB0CF}" dt="2024-01-25T12:34:01.147" v="11511" actId="20577"/>
          <ac:spMkLst>
            <pc:docMk/>
            <pc:sldMk cId="942877996" sldId="602"/>
            <ac:spMk id="4" creationId="{4C0C7DFB-F839-4192-B53B-1812E6CE4CEC}"/>
          </ac:spMkLst>
        </pc:spChg>
      </pc:sldChg>
      <pc:sldChg chg="modSp add mod">
        <pc:chgData name="子敬 洪" userId="ad1b616e7398b0d3" providerId="LiveId" clId="{9BC6879E-AEA3-460A-9872-E46EDD1AB0CF}" dt="2024-01-25T13:14:24.782" v="11552" actId="14100"/>
        <pc:sldMkLst>
          <pc:docMk/>
          <pc:sldMk cId="3106014649" sldId="603"/>
        </pc:sldMkLst>
        <pc:spChg chg="mod">
          <ac:chgData name="子敬 洪" userId="ad1b616e7398b0d3" providerId="LiveId" clId="{9BC6879E-AEA3-460A-9872-E46EDD1AB0CF}" dt="2024-01-25T12:35:06.035" v="11527" actId="20577"/>
          <ac:spMkLst>
            <pc:docMk/>
            <pc:sldMk cId="3106014649" sldId="603"/>
            <ac:spMk id="2" creationId="{00000000-0000-0000-0000-000000000000}"/>
          </ac:spMkLst>
        </pc:spChg>
        <pc:spChg chg="mod">
          <ac:chgData name="子敬 洪" userId="ad1b616e7398b0d3" providerId="LiveId" clId="{9BC6879E-AEA3-460A-9872-E46EDD1AB0CF}" dt="2024-01-25T13:14:24.782" v="11552" actId="14100"/>
          <ac:spMkLst>
            <pc:docMk/>
            <pc:sldMk cId="3106014649" sldId="603"/>
            <ac:spMk id="3" creationId="{00000000-0000-0000-0000-000000000000}"/>
          </ac:spMkLst>
        </pc:spChg>
        <pc:spChg chg="mod">
          <ac:chgData name="子敬 洪" userId="ad1b616e7398b0d3" providerId="LiveId" clId="{9BC6879E-AEA3-460A-9872-E46EDD1AB0CF}" dt="2024-01-25T12:35:12.091" v="11528"/>
          <ac:spMkLst>
            <pc:docMk/>
            <pc:sldMk cId="3106014649" sldId="603"/>
            <ac:spMk id="4" creationId="{E1EBF58A-A66D-B587-9085-C592A7D1DFA9}"/>
          </ac:spMkLst>
        </pc:spChg>
        <pc:spChg chg="mod">
          <ac:chgData name="子敬 洪" userId="ad1b616e7398b0d3" providerId="LiveId" clId="{9BC6879E-AEA3-460A-9872-E46EDD1AB0CF}" dt="2024-01-25T12:38:25.044" v="11543" actId="948"/>
          <ac:spMkLst>
            <pc:docMk/>
            <pc:sldMk cId="3106014649" sldId="603"/>
            <ac:spMk id="5" creationId="{00000000-0000-0000-0000-000000000000}"/>
          </ac:spMkLst>
        </pc:spChg>
      </pc:sldChg>
      <pc:sldChg chg="delSp modSp add mod">
        <pc:chgData name="子敬 洪" userId="ad1b616e7398b0d3" providerId="LiveId" clId="{9BC6879E-AEA3-460A-9872-E46EDD1AB0CF}" dt="2024-01-27T22:10:33.514" v="21416"/>
        <pc:sldMkLst>
          <pc:docMk/>
          <pc:sldMk cId="699329805" sldId="604"/>
        </pc:sldMkLst>
        <pc:spChg chg="mod">
          <ac:chgData name="子敬 洪" userId="ad1b616e7398b0d3" providerId="LiveId" clId="{9BC6879E-AEA3-460A-9872-E46EDD1AB0CF}" dt="2024-01-25T15:35:55.118" v="11675"/>
          <ac:spMkLst>
            <pc:docMk/>
            <pc:sldMk cId="699329805" sldId="604"/>
            <ac:spMk id="2" creationId="{00000000-0000-0000-0000-000000000000}"/>
          </ac:spMkLst>
        </pc:spChg>
        <pc:spChg chg="del mod">
          <ac:chgData name="子敬 洪" userId="ad1b616e7398b0d3" providerId="LiveId" clId="{9BC6879E-AEA3-460A-9872-E46EDD1AB0CF}" dt="2024-01-25T20:34:58.617" v="16714" actId="478"/>
          <ac:spMkLst>
            <pc:docMk/>
            <pc:sldMk cId="699329805" sldId="604"/>
            <ac:spMk id="4" creationId="{E1EBF58A-A66D-B587-9085-C592A7D1DFA9}"/>
          </ac:spMkLst>
        </pc:spChg>
        <pc:spChg chg="mod">
          <ac:chgData name="子敬 洪" userId="ad1b616e7398b0d3" providerId="LiveId" clId="{9BC6879E-AEA3-460A-9872-E46EDD1AB0CF}" dt="2024-01-27T22:10:33.514" v="21416"/>
          <ac:spMkLst>
            <pc:docMk/>
            <pc:sldMk cId="699329805" sldId="604"/>
            <ac:spMk id="5" creationId="{00000000-0000-0000-0000-000000000000}"/>
          </ac:spMkLst>
        </pc:spChg>
        <pc:spChg chg="mod">
          <ac:chgData name="子敬 洪" userId="ad1b616e7398b0d3" providerId="LiveId" clId="{9BC6879E-AEA3-460A-9872-E46EDD1AB0CF}" dt="2024-01-27T22:10:33.514" v="21416"/>
          <ac:spMkLst>
            <pc:docMk/>
            <pc:sldMk cId="699329805" sldId="604"/>
            <ac:spMk id="8" creationId="{2148AD76-3E8F-3732-8C9A-9105BB5C63FD}"/>
          </ac:spMkLst>
        </pc:spChg>
        <pc:graphicFrameChg chg="del">
          <ac:chgData name="子敬 洪" userId="ad1b616e7398b0d3" providerId="LiveId" clId="{9BC6879E-AEA3-460A-9872-E46EDD1AB0CF}" dt="2024-01-25T15:36:00.417" v="11676" actId="478"/>
          <ac:graphicFrameMkLst>
            <pc:docMk/>
            <pc:sldMk cId="699329805" sldId="604"/>
            <ac:graphicFrameMk id="3" creationId="{8E8FF1A6-68B1-73FE-CBF7-B0272BDC358D}"/>
          </ac:graphicFrameMkLst>
        </pc:graphicFrameChg>
      </pc:sldChg>
      <pc:sldChg chg="modSp add mod ord">
        <pc:chgData name="子敬 洪" userId="ad1b616e7398b0d3" providerId="LiveId" clId="{9BC6879E-AEA3-460A-9872-E46EDD1AB0CF}" dt="2024-01-25T15:32:33.765" v="11630" actId="20577"/>
        <pc:sldMkLst>
          <pc:docMk/>
          <pc:sldMk cId="308133112" sldId="605"/>
        </pc:sldMkLst>
        <pc:spChg chg="mod">
          <ac:chgData name="子敬 洪" userId="ad1b616e7398b0d3" providerId="LiveId" clId="{9BC6879E-AEA3-460A-9872-E46EDD1AB0CF}" dt="2024-01-25T15:32:33.765" v="11630" actId="20577"/>
          <ac:spMkLst>
            <pc:docMk/>
            <pc:sldMk cId="308133112" sldId="605"/>
            <ac:spMk id="4" creationId="{4C0C7DFB-F839-4192-B53B-1812E6CE4CEC}"/>
          </ac:spMkLst>
        </pc:spChg>
      </pc:sldChg>
      <pc:sldChg chg="addSp delSp modSp add mod ord">
        <pc:chgData name="子敬 洪" userId="ad1b616e7398b0d3" providerId="LiveId" clId="{9BC6879E-AEA3-460A-9872-E46EDD1AB0CF}" dt="2024-01-25T20:35:03.345" v="16717" actId="478"/>
        <pc:sldMkLst>
          <pc:docMk/>
          <pc:sldMk cId="3100406879" sldId="606"/>
        </pc:sldMkLst>
        <pc:spChg chg="mod">
          <ac:chgData name="子敬 洪" userId="ad1b616e7398b0d3" providerId="LiveId" clId="{9BC6879E-AEA3-460A-9872-E46EDD1AB0CF}" dt="2024-01-25T19:36:31.224" v="15723" actId="20577"/>
          <ac:spMkLst>
            <pc:docMk/>
            <pc:sldMk cId="3100406879" sldId="606"/>
            <ac:spMk id="2" creationId="{00000000-0000-0000-0000-000000000000}"/>
          </ac:spMkLst>
        </pc:spChg>
        <pc:spChg chg="add mod">
          <ac:chgData name="子敬 洪" userId="ad1b616e7398b0d3" providerId="LiveId" clId="{9BC6879E-AEA3-460A-9872-E46EDD1AB0CF}" dt="2024-01-25T18:50:25.594" v="15327" actId="1076"/>
          <ac:spMkLst>
            <pc:docMk/>
            <pc:sldMk cId="3100406879" sldId="606"/>
            <ac:spMk id="3" creationId="{248ED014-E116-934A-4CD7-327CA4E93D4D}"/>
          </ac:spMkLst>
        </pc:spChg>
        <pc:spChg chg="del mod">
          <ac:chgData name="子敬 洪" userId="ad1b616e7398b0d3" providerId="LiveId" clId="{9BC6879E-AEA3-460A-9872-E46EDD1AB0CF}" dt="2024-01-25T20:35:03.345" v="16717" actId="478"/>
          <ac:spMkLst>
            <pc:docMk/>
            <pc:sldMk cId="3100406879" sldId="606"/>
            <ac:spMk id="4" creationId="{E1EBF58A-A66D-B587-9085-C592A7D1DFA9}"/>
          </ac:spMkLst>
        </pc:spChg>
        <pc:spChg chg="mod">
          <ac:chgData name="子敬 洪" userId="ad1b616e7398b0d3" providerId="LiveId" clId="{9BC6879E-AEA3-460A-9872-E46EDD1AB0CF}" dt="2024-01-25T19:36:49.712" v="15795" actId="20577"/>
          <ac:spMkLst>
            <pc:docMk/>
            <pc:sldMk cId="3100406879" sldId="606"/>
            <ac:spMk id="5" creationId="{00000000-0000-0000-0000-000000000000}"/>
          </ac:spMkLst>
        </pc:spChg>
        <pc:spChg chg="add mod">
          <ac:chgData name="子敬 洪" userId="ad1b616e7398b0d3" providerId="LiveId" clId="{9BC6879E-AEA3-460A-9872-E46EDD1AB0CF}" dt="2024-01-25T18:40:34.027" v="14993"/>
          <ac:spMkLst>
            <pc:docMk/>
            <pc:sldMk cId="3100406879" sldId="606"/>
            <ac:spMk id="6" creationId="{C515DCC8-89FB-D95D-50A3-40D70A2B85D8}"/>
          </ac:spMkLst>
        </pc:spChg>
        <pc:spChg chg="add mod">
          <ac:chgData name="子敬 洪" userId="ad1b616e7398b0d3" providerId="LiveId" clId="{9BC6879E-AEA3-460A-9872-E46EDD1AB0CF}" dt="2024-01-25T18:50:22.787" v="15326" actId="1076"/>
          <ac:spMkLst>
            <pc:docMk/>
            <pc:sldMk cId="3100406879" sldId="606"/>
            <ac:spMk id="7" creationId="{6424D105-3BF9-AA5E-8ECD-4B089349F2EE}"/>
          </ac:spMkLst>
        </pc:spChg>
        <pc:spChg chg="mod">
          <ac:chgData name="子敬 洪" userId="ad1b616e7398b0d3" providerId="LiveId" clId="{9BC6879E-AEA3-460A-9872-E46EDD1AB0CF}" dt="2024-01-25T18:50:21.714" v="15325" actId="1076"/>
          <ac:spMkLst>
            <pc:docMk/>
            <pc:sldMk cId="3100406879" sldId="606"/>
            <ac:spMk id="8" creationId="{2148AD76-3E8F-3732-8C9A-9105BB5C63FD}"/>
          </ac:spMkLst>
        </pc:spChg>
        <pc:spChg chg="add mod">
          <ac:chgData name="子敬 洪" userId="ad1b616e7398b0d3" providerId="LiveId" clId="{9BC6879E-AEA3-460A-9872-E46EDD1AB0CF}" dt="2024-01-25T18:49:59.952" v="15317" actId="1076"/>
          <ac:spMkLst>
            <pc:docMk/>
            <pc:sldMk cId="3100406879" sldId="606"/>
            <ac:spMk id="9" creationId="{1CFC91E4-4C67-DAF5-86C7-936611980ECB}"/>
          </ac:spMkLst>
        </pc:spChg>
        <pc:spChg chg="add mod ord">
          <ac:chgData name="子敬 洪" userId="ad1b616e7398b0d3" providerId="LiveId" clId="{9BC6879E-AEA3-460A-9872-E46EDD1AB0CF}" dt="2024-01-25T19:03:07.663" v="15612" actId="1035"/>
          <ac:spMkLst>
            <pc:docMk/>
            <pc:sldMk cId="3100406879" sldId="606"/>
            <ac:spMk id="10" creationId="{445EB607-5D63-5325-98D5-B94B2090E958}"/>
          </ac:spMkLst>
        </pc:spChg>
        <pc:spChg chg="add del mod">
          <ac:chgData name="子敬 洪" userId="ad1b616e7398b0d3" providerId="LiveId" clId="{9BC6879E-AEA3-460A-9872-E46EDD1AB0CF}" dt="2024-01-25T18:47:34.751" v="15208" actId="478"/>
          <ac:spMkLst>
            <pc:docMk/>
            <pc:sldMk cId="3100406879" sldId="606"/>
            <ac:spMk id="11" creationId="{B86A443E-D6F6-7CFA-D5A2-086C54721A14}"/>
          </ac:spMkLst>
        </pc:spChg>
        <pc:spChg chg="add del mod">
          <ac:chgData name="子敬 洪" userId="ad1b616e7398b0d3" providerId="LiveId" clId="{9BC6879E-AEA3-460A-9872-E46EDD1AB0CF}" dt="2024-01-25T18:58:39.879" v="15488" actId="478"/>
          <ac:spMkLst>
            <pc:docMk/>
            <pc:sldMk cId="3100406879" sldId="606"/>
            <ac:spMk id="12" creationId="{B5DEC886-D27F-51CC-FC98-8705BF6A348A}"/>
          </ac:spMkLst>
        </pc:spChg>
        <pc:spChg chg="add mod">
          <ac:chgData name="子敬 洪" userId="ad1b616e7398b0d3" providerId="LiveId" clId="{9BC6879E-AEA3-460A-9872-E46EDD1AB0CF}" dt="2024-01-25T18:58:59.751" v="15509" actId="1038"/>
          <ac:spMkLst>
            <pc:docMk/>
            <pc:sldMk cId="3100406879" sldId="606"/>
            <ac:spMk id="13" creationId="{FA937055-9E92-9CC9-547A-C224D051E7C2}"/>
          </ac:spMkLst>
        </pc:spChg>
        <pc:spChg chg="add mod">
          <ac:chgData name="子敬 洪" userId="ad1b616e7398b0d3" providerId="LiveId" clId="{9BC6879E-AEA3-460A-9872-E46EDD1AB0CF}" dt="2024-01-25T18:50:53.220" v="15329" actId="1076"/>
          <ac:spMkLst>
            <pc:docMk/>
            <pc:sldMk cId="3100406879" sldId="606"/>
            <ac:spMk id="15" creationId="{BC310BEF-60A2-85E1-64CA-2C634EB8BAAF}"/>
          </ac:spMkLst>
        </pc:spChg>
        <pc:spChg chg="add del mod">
          <ac:chgData name="子敬 洪" userId="ad1b616e7398b0d3" providerId="LiveId" clId="{9BC6879E-AEA3-460A-9872-E46EDD1AB0CF}" dt="2024-01-25T18:51:03.922" v="15332" actId="21"/>
          <ac:spMkLst>
            <pc:docMk/>
            <pc:sldMk cId="3100406879" sldId="606"/>
            <ac:spMk id="16" creationId="{F37A9D8E-5EF9-E158-42B2-A94314C4B391}"/>
          </ac:spMkLst>
        </pc:spChg>
        <pc:spChg chg="add mod">
          <ac:chgData name="子敬 洪" userId="ad1b616e7398b0d3" providerId="LiveId" clId="{9BC6879E-AEA3-460A-9872-E46EDD1AB0CF}" dt="2024-01-25T18:53:34.902" v="15401" actId="14100"/>
          <ac:spMkLst>
            <pc:docMk/>
            <pc:sldMk cId="3100406879" sldId="606"/>
            <ac:spMk id="19" creationId="{402DF1B5-0B37-7278-73B7-C31EE1157B82}"/>
          </ac:spMkLst>
        </pc:spChg>
        <pc:spChg chg="add mod">
          <ac:chgData name="子敬 洪" userId="ad1b616e7398b0d3" providerId="LiveId" clId="{9BC6879E-AEA3-460A-9872-E46EDD1AB0CF}" dt="2024-01-25T18:55:01.061" v="15408" actId="1076"/>
          <ac:spMkLst>
            <pc:docMk/>
            <pc:sldMk cId="3100406879" sldId="606"/>
            <ac:spMk id="22" creationId="{A89945F3-0FC6-2A4A-36AF-66BA48E89C0D}"/>
          </ac:spMkLst>
        </pc:spChg>
        <pc:spChg chg="add mod">
          <ac:chgData name="子敬 洪" userId="ad1b616e7398b0d3" providerId="LiveId" clId="{9BC6879E-AEA3-460A-9872-E46EDD1AB0CF}" dt="2024-01-25T18:57:44.698" v="15442" actId="1076"/>
          <ac:spMkLst>
            <pc:docMk/>
            <pc:sldMk cId="3100406879" sldId="606"/>
            <ac:spMk id="25" creationId="{2DFE6C77-DDA6-3CF9-41F0-5C7A3CD9B136}"/>
          </ac:spMkLst>
        </pc:spChg>
        <pc:spChg chg="add del mod">
          <ac:chgData name="子敬 洪" userId="ad1b616e7398b0d3" providerId="LiveId" clId="{9BC6879E-AEA3-460A-9872-E46EDD1AB0CF}" dt="2024-01-25T18:58:09.223" v="15458" actId="478"/>
          <ac:spMkLst>
            <pc:docMk/>
            <pc:sldMk cId="3100406879" sldId="606"/>
            <ac:spMk id="26" creationId="{39EF86FA-9DD2-99B0-88A3-3B38B1B1AFB0}"/>
          </ac:spMkLst>
        </pc:spChg>
        <pc:spChg chg="add mod ord">
          <ac:chgData name="子敬 洪" userId="ad1b616e7398b0d3" providerId="LiveId" clId="{9BC6879E-AEA3-460A-9872-E46EDD1AB0CF}" dt="2024-01-25T19:02:44.794" v="15589" actId="20577"/>
          <ac:spMkLst>
            <pc:docMk/>
            <pc:sldMk cId="3100406879" sldId="606"/>
            <ac:spMk id="27" creationId="{5F7FE8D1-35ED-4BF7-8D0A-8B73843AC6DA}"/>
          </ac:spMkLst>
        </pc:spChg>
        <pc:spChg chg="add mod ord">
          <ac:chgData name="子敬 洪" userId="ad1b616e7398b0d3" providerId="LiveId" clId="{9BC6879E-AEA3-460A-9872-E46EDD1AB0CF}" dt="2024-01-25T19:03:02.112" v="15600" actId="167"/>
          <ac:spMkLst>
            <pc:docMk/>
            <pc:sldMk cId="3100406879" sldId="606"/>
            <ac:spMk id="30" creationId="{43A2C5F4-5CE8-1FB3-034B-07F504F3F307}"/>
          </ac:spMkLst>
        </pc:spChg>
        <pc:spChg chg="add mod ord">
          <ac:chgData name="子敬 洪" userId="ad1b616e7398b0d3" providerId="LiveId" clId="{9BC6879E-AEA3-460A-9872-E46EDD1AB0CF}" dt="2024-01-25T19:03:23.448" v="15615" actId="167"/>
          <ac:spMkLst>
            <pc:docMk/>
            <pc:sldMk cId="3100406879" sldId="606"/>
            <ac:spMk id="31" creationId="{7A39E74D-0453-E4EB-50C9-455D14BA04F2}"/>
          </ac:spMkLst>
        </pc:spChg>
        <pc:picChg chg="add mod">
          <ac:chgData name="子敬 洪" userId="ad1b616e7398b0d3" providerId="LiveId" clId="{9BC6879E-AEA3-460A-9872-E46EDD1AB0CF}" dt="2024-01-25T18:53:39.384" v="15402" actId="1076"/>
          <ac:picMkLst>
            <pc:docMk/>
            <pc:sldMk cId="3100406879" sldId="606"/>
            <ac:picMk id="18" creationId="{6C970095-D3D0-C4B2-0A51-4D39F7B4D00F}"/>
          </ac:picMkLst>
        </pc:picChg>
        <pc:picChg chg="add del mod">
          <ac:chgData name="子敬 洪" userId="ad1b616e7398b0d3" providerId="LiveId" clId="{9BC6879E-AEA3-460A-9872-E46EDD1AB0CF}" dt="2024-01-25T19:01:00.599" v="15534" actId="478"/>
          <ac:picMkLst>
            <pc:docMk/>
            <pc:sldMk cId="3100406879" sldId="606"/>
            <ac:picMk id="21" creationId="{FAC161AF-C33D-80D3-E66A-5009ACE426DD}"/>
          </ac:picMkLst>
        </pc:picChg>
        <pc:picChg chg="add mod">
          <ac:chgData name="子敬 洪" userId="ad1b616e7398b0d3" providerId="LiveId" clId="{9BC6879E-AEA3-460A-9872-E46EDD1AB0CF}" dt="2024-01-25T19:01:33.762" v="15539" actId="1076"/>
          <ac:picMkLst>
            <pc:docMk/>
            <pc:sldMk cId="3100406879" sldId="606"/>
            <ac:picMk id="24" creationId="{4541905A-9DE6-4D72-B156-9F7EC5C17A73}"/>
          </ac:picMkLst>
        </pc:picChg>
        <pc:picChg chg="add mod ord">
          <ac:chgData name="子敬 洪" userId="ad1b616e7398b0d3" providerId="LiveId" clId="{9BC6879E-AEA3-460A-9872-E46EDD1AB0CF}" dt="2024-01-25T19:01:00.021" v="15533" actId="167"/>
          <ac:picMkLst>
            <pc:docMk/>
            <pc:sldMk cId="3100406879" sldId="606"/>
            <ac:picMk id="29" creationId="{2CFA55BA-65D3-BB39-DC43-F01F775640EF}"/>
          </ac:picMkLst>
        </pc:picChg>
      </pc:sldChg>
      <pc:sldChg chg="delSp modSp add mod">
        <pc:chgData name="子敬 洪" userId="ad1b616e7398b0d3" providerId="LiveId" clId="{9BC6879E-AEA3-460A-9872-E46EDD1AB0CF}" dt="2024-01-25T20:35:01.208" v="16716" actId="478"/>
        <pc:sldMkLst>
          <pc:docMk/>
          <pc:sldMk cId="667707822" sldId="607"/>
        </pc:sldMkLst>
        <pc:spChg chg="del mod">
          <ac:chgData name="子敬 洪" userId="ad1b616e7398b0d3" providerId="LiveId" clId="{9BC6879E-AEA3-460A-9872-E46EDD1AB0CF}" dt="2024-01-25T20:35:01.208" v="16716" actId="478"/>
          <ac:spMkLst>
            <pc:docMk/>
            <pc:sldMk cId="667707822" sldId="607"/>
            <ac:spMk id="4" creationId="{E1EBF58A-A66D-B587-9085-C592A7D1DFA9}"/>
          </ac:spMkLst>
        </pc:spChg>
        <pc:spChg chg="mod">
          <ac:chgData name="子敬 洪" userId="ad1b616e7398b0d3" providerId="LiveId" clId="{9BC6879E-AEA3-460A-9872-E46EDD1AB0CF}" dt="2024-01-25T19:37:14.949" v="15799"/>
          <ac:spMkLst>
            <pc:docMk/>
            <pc:sldMk cId="667707822" sldId="607"/>
            <ac:spMk id="5" creationId="{00000000-0000-0000-0000-000000000000}"/>
          </ac:spMkLst>
        </pc:spChg>
        <pc:spChg chg="mod">
          <ac:chgData name="子敬 洪" userId="ad1b616e7398b0d3" providerId="LiveId" clId="{9BC6879E-AEA3-460A-9872-E46EDD1AB0CF}" dt="2024-01-25T17:40:16.764" v="14194" actId="1076"/>
          <ac:spMkLst>
            <pc:docMk/>
            <pc:sldMk cId="667707822" sldId="607"/>
            <ac:spMk id="8" creationId="{2148AD76-3E8F-3732-8C9A-9105BB5C63FD}"/>
          </ac:spMkLst>
        </pc:spChg>
      </pc:sldChg>
      <pc:sldChg chg="addSp delSp modSp add mod">
        <pc:chgData name="子敬 洪" userId="ad1b616e7398b0d3" providerId="LiveId" clId="{9BC6879E-AEA3-460A-9872-E46EDD1AB0CF}" dt="2024-01-25T20:35:04.960" v="16718" actId="478"/>
        <pc:sldMkLst>
          <pc:docMk/>
          <pc:sldMk cId="3094810255" sldId="608"/>
        </pc:sldMkLst>
        <pc:spChg chg="mod">
          <ac:chgData name="子敬 洪" userId="ad1b616e7398b0d3" providerId="LiveId" clId="{9BC6879E-AEA3-460A-9872-E46EDD1AB0CF}" dt="2024-01-25T19:39:48.304" v="15809" actId="20577"/>
          <ac:spMkLst>
            <pc:docMk/>
            <pc:sldMk cId="3094810255" sldId="608"/>
            <ac:spMk id="2" creationId="{00000000-0000-0000-0000-000000000000}"/>
          </ac:spMkLst>
        </pc:spChg>
        <pc:spChg chg="del">
          <ac:chgData name="子敬 洪" userId="ad1b616e7398b0d3" providerId="LiveId" clId="{9BC6879E-AEA3-460A-9872-E46EDD1AB0CF}" dt="2024-01-25T20:21:03.344" v="15851" actId="478"/>
          <ac:spMkLst>
            <pc:docMk/>
            <pc:sldMk cId="3094810255" sldId="608"/>
            <ac:spMk id="3" creationId="{248ED014-E116-934A-4CD7-327CA4E93D4D}"/>
          </ac:spMkLst>
        </pc:spChg>
        <pc:spChg chg="del mod">
          <ac:chgData name="子敬 洪" userId="ad1b616e7398b0d3" providerId="LiveId" clId="{9BC6879E-AEA3-460A-9872-E46EDD1AB0CF}" dt="2024-01-25T20:35:04.960" v="16718" actId="478"/>
          <ac:spMkLst>
            <pc:docMk/>
            <pc:sldMk cId="3094810255" sldId="608"/>
            <ac:spMk id="4" creationId="{E1EBF58A-A66D-B587-9085-C592A7D1DFA9}"/>
          </ac:spMkLst>
        </pc:spChg>
        <pc:spChg chg="mod">
          <ac:chgData name="子敬 洪" userId="ad1b616e7398b0d3" providerId="LiveId" clId="{9BC6879E-AEA3-460A-9872-E46EDD1AB0CF}" dt="2024-01-25T20:32:10.840" v="16687" actId="948"/>
          <ac:spMkLst>
            <pc:docMk/>
            <pc:sldMk cId="3094810255" sldId="608"/>
            <ac:spMk id="5" creationId="{00000000-0000-0000-0000-000000000000}"/>
          </ac:spMkLst>
        </pc:spChg>
        <pc:spChg chg="add del mod">
          <ac:chgData name="子敬 洪" userId="ad1b616e7398b0d3" providerId="LiveId" clId="{9BC6879E-AEA3-460A-9872-E46EDD1AB0CF}" dt="2024-01-25T20:23:10.313" v="15871" actId="478"/>
          <ac:spMkLst>
            <pc:docMk/>
            <pc:sldMk cId="3094810255" sldId="608"/>
            <ac:spMk id="6" creationId="{BEAA2846-E269-5158-C01E-3383E964478E}"/>
          </ac:spMkLst>
        </pc:spChg>
        <pc:spChg chg="del">
          <ac:chgData name="子敬 洪" userId="ad1b616e7398b0d3" providerId="LiveId" clId="{9BC6879E-AEA3-460A-9872-E46EDD1AB0CF}" dt="2024-01-25T20:20:51.240" v="15843" actId="478"/>
          <ac:spMkLst>
            <pc:docMk/>
            <pc:sldMk cId="3094810255" sldId="608"/>
            <ac:spMk id="7" creationId="{6424D105-3BF9-AA5E-8ECD-4B089349F2EE}"/>
          </ac:spMkLst>
        </pc:spChg>
        <pc:spChg chg="del">
          <ac:chgData name="子敬 洪" userId="ad1b616e7398b0d3" providerId="LiveId" clId="{9BC6879E-AEA3-460A-9872-E46EDD1AB0CF}" dt="2024-01-25T20:21:02.744" v="15850" actId="478"/>
          <ac:spMkLst>
            <pc:docMk/>
            <pc:sldMk cId="3094810255" sldId="608"/>
            <ac:spMk id="8" creationId="{2148AD76-3E8F-3732-8C9A-9105BB5C63FD}"/>
          </ac:spMkLst>
        </pc:spChg>
        <pc:spChg chg="del">
          <ac:chgData name="子敬 洪" userId="ad1b616e7398b0d3" providerId="LiveId" clId="{9BC6879E-AEA3-460A-9872-E46EDD1AB0CF}" dt="2024-01-25T20:20:51.240" v="15843" actId="478"/>
          <ac:spMkLst>
            <pc:docMk/>
            <pc:sldMk cId="3094810255" sldId="608"/>
            <ac:spMk id="9" creationId="{1CFC91E4-4C67-DAF5-86C7-936611980ECB}"/>
          </ac:spMkLst>
        </pc:spChg>
        <pc:spChg chg="del">
          <ac:chgData name="子敬 洪" userId="ad1b616e7398b0d3" providerId="LiveId" clId="{9BC6879E-AEA3-460A-9872-E46EDD1AB0CF}" dt="2024-01-25T20:20:51.240" v="15843" actId="478"/>
          <ac:spMkLst>
            <pc:docMk/>
            <pc:sldMk cId="3094810255" sldId="608"/>
            <ac:spMk id="10" creationId="{445EB607-5D63-5325-98D5-B94B2090E958}"/>
          </ac:spMkLst>
        </pc:spChg>
        <pc:spChg chg="add del">
          <ac:chgData name="子敬 洪" userId="ad1b616e7398b0d3" providerId="LiveId" clId="{9BC6879E-AEA3-460A-9872-E46EDD1AB0CF}" dt="2024-01-25T20:21:50.642" v="15854" actId="22"/>
          <ac:spMkLst>
            <pc:docMk/>
            <pc:sldMk cId="3094810255" sldId="608"/>
            <ac:spMk id="12" creationId="{7D63DEBA-8215-A46C-BB25-EC882A487443}"/>
          </ac:spMkLst>
        </pc:spChg>
        <pc:spChg chg="del">
          <ac:chgData name="子敬 洪" userId="ad1b616e7398b0d3" providerId="LiveId" clId="{9BC6879E-AEA3-460A-9872-E46EDD1AB0CF}" dt="2024-01-25T20:20:51.240" v="15843" actId="478"/>
          <ac:spMkLst>
            <pc:docMk/>
            <pc:sldMk cId="3094810255" sldId="608"/>
            <ac:spMk id="13" creationId="{FA937055-9E92-9CC9-547A-C224D051E7C2}"/>
          </ac:spMkLst>
        </pc:spChg>
        <pc:spChg chg="del">
          <ac:chgData name="子敬 洪" userId="ad1b616e7398b0d3" providerId="LiveId" clId="{9BC6879E-AEA3-460A-9872-E46EDD1AB0CF}" dt="2024-01-25T20:20:51.240" v="15843" actId="478"/>
          <ac:spMkLst>
            <pc:docMk/>
            <pc:sldMk cId="3094810255" sldId="608"/>
            <ac:spMk id="15" creationId="{BC310BEF-60A2-85E1-64CA-2C634EB8BAAF}"/>
          </ac:spMkLst>
        </pc:spChg>
        <pc:spChg chg="del">
          <ac:chgData name="子敬 洪" userId="ad1b616e7398b0d3" providerId="LiveId" clId="{9BC6879E-AEA3-460A-9872-E46EDD1AB0CF}" dt="2024-01-25T20:20:51.240" v="15843" actId="478"/>
          <ac:spMkLst>
            <pc:docMk/>
            <pc:sldMk cId="3094810255" sldId="608"/>
            <ac:spMk id="19" creationId="{402DF1B5-0B37-7278-73B7-C31EE1157B82}"/>
          </ac:spMkLst>
        </pc:spChg>
        <pc:spChg chg="del">
          <ac:chgData name="子敬 洪" userId="ad1b616e7398b0d3" providerId="LiveId" clId="{9BC6879E-AEA3-460A-9872-E46EDD1AB0CF}" dt="2024-01-25T20:20:51.240" v="15843" actId="478"/>
          <ac:spMkLst>
            <pc:docMk/>
            <pc:sldMk cId="3094810255" sldId="608"/>
            <ac:spMk id="22" creationId="{A89945F3-0FC6-2A4A-36AF-66BA48E89C0D}"/>
          </ac:spMkLst>
        </pc:spChg>
        <pc:spChg chg="del">
          <ac:chgData name="子敬 洪" userId="ad1b616e7398b0d3" providerId="LiveId" clId="{9BC6879E-AEA3-460A-9872-E46EDD1AB0CF}" dt="2024-01-25T20:20:53.504" v="15848" actId="478"/>
          <ac:spMkLst>
            <pc:docMk/>
            <pc:sldMk cId="3094810255" sldId="608"/>
            <ac:spMk id="27" creationId="{5F7FE8D1-35ED-4BF7-8D0A-8B73843AC6DA}"/>
          </ac:spMkLst>
        </pc:spChg>
        <pc:spChg chg="del">
          <ac:chgData name="子敬 洪" userId="ad1b616e7398b0d3" providerId="LiveId" clId="{9BC6879E-AEA3-460A-9872-E46EDD1AB0CF}" dt="2024-01-25T20:20:51.240" v="15843" actId="478"/>
          <ac:spMkLst>
            <pc:docMk/>
            <pc:sldMk cId="3094810255" sldId="608"/>
            <ac:spMk id="30" creationId="{43A2C5F4-5CE8-1FB3-034B-07F504F3F307}"/>
          </ac:spMkLst>
        </pc:spChg>
        <pc:spChg chg="del">
          <ac:chgData name="子敬 洪" userId="ad1b616e7398b0d3" providerId="LiveId" clId="{9BC6879E-AEA3-460A-9872-E46EDD1AB0CF}" dt="2024-01-25T20:20:55.561" v="15849" actId="478"/>
          <ac:spMkLst>
            <pc:docMk/>
            <pc:sldMk cId="3094810255" sldId="608"/>
            <ac:spMk id="31" creationId="{7A39E74D-0453-E4EB-50C9-455D14BA04F2}"/>
          </ac:spMkLst>
        </pc:spChg>
        <pc:graphicFrameChg chg="add del">
          <ac:chgData name="子敬 洪" userId="ad1b616e7398b0d3" providerId="LiveId" clId="{9BC6879E-AEA3-460A-9872-E46EDD1AB0CF}" dt="2024-01-25T20:23:16.265" v="15873" actId="3680"/>
          <ac:graphicFrameMkLst>
            <pc:docMk/>
            <pc:sldMk cId="3094810255" sldId="608"/>
            <ac:graphicFrameMk id="16" creationId="{75EA86AB-2B7B-A8F8-18CD-5B6A72CB9950}"/>
          </ac:graphicFrameMkLst>
        </pc:graphicFrameChg>
        <pc:graphicFrameChg chg="add mod modGraphic">
          <ac:chgData name="子敬 洪" userId="ad1b616e7398b0d3" providerId="LiveId" clId="{9BC6879E-AEA3-460A-9872-E46EDD1AB0CF}" dt="2024-01-25T20:29:56.705" v="16514" actId="20577"/>
          <ac:graphicFrameMkLst>
            <pc:docMk/>
            <pc:sldMk cId="3094810255" sldId="608"/>
            <ac:graphicFrameMk id="17" creationId="{EB2D69E4-BE45-9749-9982-A9A5BC3D22A4}"/>
          </ac:graphicFrameMkLst>
        </pc:graphicFrameChg>
        <pc:picChg chg="del">
          <ac:chgData name="子敬 洪" userId="ad1b616e7398b0d3" providerId="LiveId" clId="{9BC6879E-AEA3-460A-9872-E46EDD1AB0CF}" dt="2024-01-25T20:20:51.995" v="15846" actId="478"/>
          <ac:picMkLst>
            <pc:docMk/>
            <pc:sldMk cId="3094810255" sldId="608"/>
            <ac:picMk id="18" creationId="{6C970095-D3D0-C4B2-0A51-4D39F7B4D00F}"/>
          </ac:picMkLst>
        </pc:picChg>
        <pc:picChg chg="del mod">
          <ac:chgData name="子敬 洪" userId="ad1b616e7398b0d3" providerId="LiveId" clId="{9BC6879E-AEA3-460A-9872-E46EDD1AB0CF}" dt="2024-01-25T20:20:51.663" v="15845" actId="478"/>
          <ac:picMkLst>
            <pc:docMk/>
            <pc:sldMk cId="3094810255" sldId="608"/>
            <ac:picMk id="24" creationId="{4541905A-9DE6-4D72-B156-9F7EC5C17A73}"/>
          </ac:picMkLst>
        </pc:picChg>
        <pc:picChg chg="del">
          <ac:chgData name="子敬 洪" userId="ad1b616e7398b0d3" providerId="LiveId" clId="{9BC6879E-AEA3-460A-9872-E46EDD1AB0CF}" dt="2024-01-25T20:20:52.312" v="15847" actId="478"/>
          <ac:picMkLst>
            <pc:docMk/>
            <pc:sldMk cId="3094810255" sldId="608"/>
            <ac:picMk id="29" creationId="{2CFA55BA-65D3-BB39-DC43-F01F775640EF}"/>
          </ac:picMkLst>
        </pc:picChg>
      </pc:sldChg>
      <pc:sldChg chg="addSp delSp modSp add mod">
        <pc:chgData name="子敬 洪" userId="ad1b616e7398b0d3" providerId="LiveId" clId="{9BC6879E-AEA3-460A-9872-E46EDD1AB0CF}" dt="2024-01-27T08:08:59.988" v="17597" actId="20577"/>
        <pc:sldMkLst>
          <pc:docMk/>
          <pc:sldMk cId="3207666386" sldId="609"/>
        </pc:sldMkLst>
        <pc:spChg chg="mod">
          <ac:chgData name="子敬 洪" userId="ad1b616e7398b0d3" providerId="LiveId" clId="{9BC6879E-AEA3-460A-9872-E46EDD1AB0CF}" dt="2024-01-25T20:35:12.906" v="16737" actId="20577"/>
          <ac:spMkLst>
            <pc:docMk/>
            <pc:sldMk cId="3207666386" sldId="609"/>
            <ac:spMk id="2" creationId="{00000000-0000-0000-0000-000000000000}"/>
          </ac:spMkLst>
        </pc:spChg>
        <pc:spChg chg="add mod">
          <ac:chgData name="子敬 洪" userId="ad1b616e7398b0d3" providerId="LiveId" clId="{9BC6879E-AEA3-460A-9872-E46EDD1AB0CF}" dt="2024-01-27T08:08:59.988" v="17597" actId="20577"/>
          <ac:spMkLst>
            <pc:docMk/>
            <pc:sldMk cId="3207666386" sldId="609"/>
            <ac:spMk id="3" creationId="{6CD75D1D-D82E-5FD4-8E91-9BC3EADFA56A}"/>
          </ac:spMkLst>
        </pc:spChg>
        <pc:spChg chg="del mod">
          <ac:chgData name="子敬 洪" userId="ad1b616e7398b0d3" providerId="LiveId" clId="{9BC6879E-AEA3-460A-9872-E46EDD1AB0CF}" dt="2024-01-25T20:35:07.112" v="16719" actId="478"/>
          <ac:spMkLst>
            <pc:docMk/>
            <pc:sldMk cId="3207666386" sldId="609"/>
            <ac:spMk id="4" creationId="{E1EBF58A-A66D-B587-9085-C592A7D1DFA9}"/>
          </ac:spMkLst>
        </pc:spChg>
        <pc:spChg chg="mod">
          <ac:chgData name="子敬 洪" userId="ad1b616e7398b0d3" providerId="LiveId" clId="{9BC6879E-AEA3-460A-9872-E46EDD1AB0CF}" dt="2024-01-26T21:39:42.852" v="16786" actId="6549"/>
          <ac:spMkLst>
            <pc:docMk/>
            <pc:sldMk cId="3207666386" sldId="609"/>
            <ac:spMk id="5" creationId="{00000000-0000-0000-0000-000000000000}"/>
          </ac:spMkLst>
        </pc:spChg>
        <pc:spChg chg="add mod">
          <ac:chgData name="子敬 洪" userId="ad1b616e7398b0d3" providerId="LiveId" clId="{9BC6879E-AEA3-460A-9872-E46EDD1AB0CF}" dt="2024-01-26T21:57:48.712" v="17062"/>
          <ac:spMkLst>
            <pc:docMk/>
            <pc:sldMk cId="3207666386" sldId="609"/>
            <ac:spMk id="6" creationId="{DBFB958C-93CF-27C3-1FBD-AEA1797D9AA7}"/>
          </ac:spMkLst>
        </pc:spChg>
        <pc:graphicFrameChg chg="del">
          <ac:chgData name="子敬 洪" userId="ad1b616e7398b0d3" providerId="LiveId" clId="{9BC6879E-AEA3-460A-9872-E46EDD1AB0CF}" dt="2024-01-26T20:06:55.307" v="16740" actId="478"/>
          <ac:graphicFrameMkLst>
            <pc:docMk/>
            <pc:sldMk cId="3207666386" sldId="609"/>
            <ac:graphicFrameMk id="17" creationId="{EB2D69E4-BE45-9749-9982-A9A5BC3D22A4}"/>
          </ac:graphicFrameMkLst>
        </pc:graphicFrameChg>
      </pc:sldChg>
      <pc:sldChg chg="modSp add mod">
        <pc:chgData name="子敬 洪" userId="ad1b616e7398b0d3" providerId="LiveId" clId="{9BC6879E-AEA3-460A-9872-E46EDD1AB0CF}" dt="2024-01-26T22:58:35.089" v="17488" actId="1076"/>
        <pc:sldMkLst>
          <pc:docMk/>
          <pc:sldMk cId="2401090727" sldId="610"/>
        </pc:sldMkLst>
        <pc:spChg chg="mod">
          <ac:chgData name="子敬 洪" userId="ad1b616e7398b0d3" providerId="LiveId" clId="{9BC6879E-AEA3-460A-9872-E46EDD1AB0CF}" dt="2024-01-26T22:02:42.123" v="17146" actId="20577"/>
          <ac:spMkLst>
            <pc:docMk/>
            <pc:sldMk cId="2401090727" sldId="610"/>
            <ac:spMk id="2" creationId="{00000000-0000-0000-0000-000000000000}"/>
          </ac:spMkLst>
        </pc:spChg>
        <pc:spChg chg="mod">
          <ac:chgData name="子敬 洪" userId="ad1b616e7398b0d3" providerId="LiveId" clId="{9BC6879E-AEA3-460A-9872-E46EDD1AB0CF}" dt="2024-01-26T22:58:35.089" v="17488" actId="1076"/>
          <ac:spMkLst>
            <pc:docMk/>
            <pc:sldMk cId="2401090727" sldId="610"/>
            <ac:spMk id="3" creationId="{6CD75D1D-D82E-5FD4-8E91-9BC3EADFA56A}"/>
          </ac:spMkLst>
        </pc:spChg>
        <pc:spChg chg="mod">
          <ac:chgData name="子敬 洪" userId="ad1b616e7398b0d3" providerId="LiveId" clId="{9BC6879E-AEA3-460A-9872-E46EDD1AB0CF}" dt="2024-01-26T22:03:15.453" v="17245" actId="20577"/>
          <ac:spMkLst>
            <pc:docMk/>
            <pc:sldMk cId="2401090727" sldId="610"/>
            <ac:spMk id="5" creationId="{00000000-0000-0000-0000-000000000000}"/>
          </ac:spMkLst>
        </pc:spChg>
      </pc:sldChg>
      <pc:sldChg chg="modSp add mod">
        <pc:chgData name="子敬 洪" userId="ad1b616e7398b0d3" providerId="LiveId" clId="{9BC6879E-AEA3-460A-9872-E46EDD1AB0CF}" dt="2024-01-27T22:11:12.925" v="21418" actId="14100"/>
        <pc:sldMkLst>
          <pc:docMk/>
          <pc:sldMk cId="3222934324" sldId="611"/>
        </pc:sldMkLst>
        <pc:spChg chg="mod">
          <ac:chgData name="子敬 洪" userId="ad1b616e7398b0d3" providerId="LiveId" clId="{9BC6879E-AEA3-460A-9872-E46EDD1AB0CF}" dt="2024-01-26T23:11:05.908" v="17509" actId="20577"/>
          <ac:spMkLst>
            <pc:docMk/>
            <pc:sldMk cId="3222934324" sldId="611"/>
            <ac:spMk id="2" creationId="{00000000-0000-0000-0000-000000000000}"/>
          </ac:spMkLst>
        </pc:spChg>
        <pc:spChg chg="mod">
          <ac:chgData name="子敬 洪" userId="ad1b616e7398b0d3" providerId="LiveId" clId="{9BC6879E-AEA3-460A-9872-E46EDD1AB0CF}" dt="2024-01-27T08:18:28.234" v="17953" actId="1076"/>
          <ac:spMkLst>
            <pc:docMk/>
            <pc:sldMk cId="3222934324" sldId="611"/>
            <ac:spMk id="3" creationId="{6CD75D1D-D82E-5FD4-8E91-9BC3EADFA56A}"/>
          </ac:spMkLst>
        </pc:spChg>
        <pc:spChg chg="mod">
          <ac:chgData name="子敬 洪" userId="ad1b616e7398b0d3" providerId="LiveId" clId="{9BC6879E-AEA3-460A-9872-E46EDD1AB0CF}" dt="2024-01-27T22:11:12.925" v="21418" actId="14100"/>
          <ac:spMkLst>
            <pc:docMk/>
            <pc:sldMk cId="3222934324" sldId="611"/>
            <ac:spMk id="5" creationId="{00000000-0000-0000-0000-000000000000}"/>
          </ac:spMkLst>
        </pc:spChg>
      </pc:sldChg>
      <pc:sldChg chg="addSp delSp modSp add mod">
        <pc:chgData name="子敬 洪" userId="ad1b616e7398b0d3" providerId="LiveId" clId="{9BC6879E-AEA3-460A-9872-E46EDD1AB0CF}" dt="2024-01-27T22:10:33.514" v="21416"/>
        <pc:sldMkLst>
          <pc:docMk/>
          <pc:sldMk cId="993873077" sldId="612"/>
        </pc:sldMkLst>
        <pc:spChg chg="mod">
          <ac:chgData name="子敬 洪" userId="ad1b616e7398b0d3" providerId="LiveId" clId="{9BC6879E-AEA3-460A-9872-E46EDD1AB0CF}" dt="2024-01-27T10:23:42.237" v="18413" actId="20577"/>
          <ac:spMkLst>
            <pc:docMk/>
            <pc:sldMk cId="993873077" sldId="612"/>
            <ac:spMk id="2" creationId="{00000000-0000-0000-0000-000000000000}"/>
          </ac:spMkLst>
        </pc:spChg>
        <pc:spChg chg="del mod">
          <ac:chgData name="子敬 洪" userId="ad1b616e7398b0d3" providerId="LiveId" clId="{9BC6879E-AEA3-460A-9872-E46EDD1AB0CF}" dt="2024-01-27T13:02:26.270" v="19258" actId="478"/>
          <ac:spMkLst>
            <pc:docMk/>
            <pc:sldMk cId="993873077" sldId="612"/>
            <ac:spMk id="3" creationId="{6CD75D1D-D82E-5FD4-8E91-9BC3EADFA56A}"/>
          </ac:spMkLst>
        </pc:spChg>
        <pc:spChg chg="mod">
          <ac:chgData name="子敬 洪" userId="ad1b616e7398b0d3" providerId="LiveId" clId="{9BC6879E-AEA3-460A-9872-E46EDD1AB0CF}" dt="2024-01-27T22:10:33.514" v="21416"/>
          <ac:spMkLst>
            <pc:docMk/>
            <pc:sldMk cId="993873077" sldId="612"/>
            <ac:spMk id="5" creationId="{00000000-0000-0000-0000-000000000000}"/>
          </ac:spMkLst>
        </pc:spChg>
        <pc:spChg chg="add mod ord">
          <ac:chgData name="子敬 洪" userId="ad1b616e7398b0d3" providerId="LiveId" clId="{9BC6879E-AEA3-460A-9872-E46EDD1AB0CF}" dt="2024-01-27T13:10:44.677" v="19456" actId="1076"/>
          <ac:spMkLst>
            <pc:docMk/>
            <pc:sldMk cId="993873077" sldId="612"/>
            <ac:spMk id="7" creationId="{ADA24DCF-2318-B891-4139-2F1D9095A8B3}"/>
          </ac:spMkLst>
        </pc:spChg>
        <pc:spChg chg="add mod ord">
          <ac:chgData name="子敬 洪" userId="ad1b616e7398b0d3" providerId="LiveId" clId="{9BC6879E-AEA3-460A-9872-E46EDD1AB0CF}" dt="2024-01-27T13:10:49.231" v="19457" actId="1076"/>
          <ac:spMkLst>
            <pc:docMk/>
            <pc:sldMk cId="993873077" sldId="612"/>
            <ac:spMk id="8" creationId="{F0C235A4-84E8-26E9-C2BA-6E9F27755C41}"/>
          </ac:spMkLst>
        </pc:spChg>
        <pc:spChg chg="add del">
          <ac:chgData name="子敬 洪" userId="ad1b616e7398b0d3" providerId="LiveId" clId="{9BC6879E-AEA3-460A-9872-E46EDD1AB0CF}" dt="2024-01-27T12:55:05.577" v="19150" actId="22"/>
          <ac:spMkLst>
            <pc:docMk/>
            <pc:sldMk cId="993873077" sldId="612"/>
            <ac:spMk id="11" creationId="{17F61C2D-C5D3-C925-97DD-462309914564}"/>
          </ac:spMkLst>
        </pc:spChg>
        <pc:spChg chg="add mod">
          <ac:chgData name="子敬 洪" userId="ad1b616e7398b0d3" providerId="LiveId" clId="{9BC6879E-AEA3-460A-9872-E46EDD1AB0CF}" dt="2024-01-27T12:55:07.780" v="19151"/>
          <ac:spMkLst>
            <pc:docMk/>
            <pc:sldMk cId="993873077" sldId="612"/>
            <ac:spMk id="12" creationId="{F68DBCEE-FD59-88DD-3D8C-63A882987C88}"/>
          </ac:spMkLst>
        </pc:spChg>
        <pc:spChg chg="add mod">
          <ac:chgData name="子敬 洪" userId="ad1b616e7398b0d3" providerId="LiveId" clId="{9BC6879E-AEA3-460A-9872-E46EDD1AB0CF}" dt="2024-01-27T13:10:49.231" v="19457" actId="1076"/>
          <ac:spMkLst>
            <pc:docMk/>
            <pc:sldMk cId="993873077" sldId="612"/>
            <ac:spMk id="15" creationId="{1E9D06FD-7CA8-D407-01D7-45F1D7AFE0FD}"/>
          </ac:spMkLst>
        </pc:spChg>
        <pc:spChg chg="add mod">
          <ac:chgData name="子敬 洪" userId="ad1b616e7398b0d3" providerId="LiveId" clId="{9BC6879E-AEA3-460A-9872-E46EDD1AB0CF}" dt="2024-01-27T13:30:08.305" v="20361" actId="1076"/>
          <ac:spMkLst>
            <pc:docMk/>
            <pc:sldMk cId="993873077" sldId="612"/>
            <ac:spMk id="17" creationId="{C6BD52DB-5E72-62D6-994C-EDF6467F35BC}"/>
          </ac:spMkLst>
        </pc:spChg>
        <pc:spChg chg="add mod">
          <ac:chgData name="子敬 洪" userId="ad1b616e7398b0d3" providerId="LiveId" clId="{9BC6879E-AEA3-460A-9872-E46EDD1AB0CF}" dt="2024-01-27T13:30:16.976" v="20364" actId="1076"/>
          <ac:spMkLst>
            <pc:docMk/>
            <pc:sldMk cId="993873077" sldId="612"/>
            <ac:spMk id="18" creationId="{74AB0E67-574B-07D3-39B7-1FC49581C859}"/>
          </ac:spMkLst>
        </pc:spChg>
        <pc:spChg chg="add mod">
          <ac:chgData name="子敬 洪" userId="ad1b616e7398b0d3" providerId="LiveId" clId="{9BC6879E-AEA3-460A-9872-E46EDD1AB0CF}" dt="2024-01-27T13:30:16.976" v="20364" actId="1076"/>
          <ac:spMkLst>
            <pc:docMk/>
            <pc:sldMk cId="993873077" sldId="612"/>
            <ac:spMk id="19" creationId="{AF0FD9D6-6870-6FE1-B820-752E1CE0DF03}"/>
          </ac:spMkLst>
        </pc:spChg>
        <pc:spChg chg="add mod">
          <ac:chgData name="子敬 洪" userId="ad1b616e7398b0d3" providerId="LiveId" clId="{9BC6879E-AEA3-460A-9872-E46EDD1AB0CF}" dt="2024-01-27T13:30:09.480" v="20363" actId="1076"/>
          <ac:spMkLst>
            <pc:docMk/>
            <pc:sldMk cId="993873077" sldId="612"/>
            <ac:spMk id="21" creationId="{24BA970B-7C9D-A683-43E9-50813E609B0C}"/>
          </ac:spMkLst>
        </pc:spChg>
        <pc:spChg chg="add mod">
          <ac:chgData name="子敬 洪" userId="ad1b616e7398b0d3" providerId="LiveId" clId="{9BC6879E-AEA3-460A-9872-E46EDD1AB0CF}" dt="2024-01-27T13:20:26.787" v="19612" actId="14100"/>
          <ac:spMkLst>
            <pc:docMk/>
            <pc:sldMk cId="993873077" sldId="612"/>
            <ac:spMk id="22" creationId="{34511FDB-6162-E97F-1C1E-B60555606379}"/>
          </ac:spMkLst>
        </pc:spChg>
        <pc:spChg chg="add del mod">
          <ac:chgData name="子敬 洪" userId="ad1b616e7398b0d3" providerId="LiveId" clId="{9BC6879E-AEA3-460A-9872-E46EDD1AB0CF}" dt="2024-01-27T13:35:20.080" v="20369" actId="20577"/>
          <ac:spMkLst>
            <pc:docMk/>
            <pc:sldMk cId="993873077" sldId="612"/>
            <ac:spMk id="25" creationId="{1C5A43AB-86BD-9B97-FA6F-39DAA58805F2}"/>
          </ac:spMkLst>
        </pc:spChg>
        <pc:graphicFrameChg chg="add mod modGraphic">
          <ac:chgData name="子敬 洪" userId="ad1b616e7398b0d3" providerId="LiveId" clId="{9BC6879E-AEA3-460A-9872-E46EDD1AB0CF}" dt="2024-01-27T13:18:58.264" v="19527" actId="1076"/>
          <ac:graphicFrameMkLst>
            <pc:docMk/>
            <pc:sldMk cId="993873077" sldId="612"/>
            <ac:graphicFrameMk id="4" creationId="{07CFACB4-C27D-CB23-F0DD-36AC42912866}"/>
          </ac:graphicFrameMkLst>
        </pc:graphicFrameChg>
        <pc:graphicFrameChg chg="add mod modGraphic">
          <ac:chgData name="子敬 洪" userId="ad1b616e7398b0d3" providerId="LiveId" clId="{9BC6879E-AEA3-460A-9872-E46EDD1AB0CF}" dt="2024-01-27T13:10:49.231" v="19457" actId="1076"/>
          <ac:graphicFrameMkLst>
            <pc:docMk/>
            <pc:sldMk cId="993873077" sldId="612"/>
            <ac:graphicFrameMk id="6" creationId="{307981B3-7757-19A9-46B8-25EE31103750}"/>
          </ac:graphicFrameMkLst>
        </pc:graphicFrameChg>
        <pc:graphicFrameChg chg="add del mod">
          <ac:chgData name="子敬 洪" userId="ad1b616e7398b0d3" providerId="LiveId" clId="{9BC6879E-AEA3-460A-9872-E46EDD1AB0CF}" dt="2024-01-27T12:54:21.302" v="19133" actId="478"/>
          <ac:graphicFrameMkLst>
            <pc:docMk/>
            <pc:sldMk cId="993873077" sldId="612"/>
            <ac:graphicFrameMk id="9" creationId="{73DFA55A-1E53-F21D-2A33-A7530DCF8D23}"/>
          </ac:graphicFrameMkLst>
        </pc:graphicFrameChg>
        <pc:graphicFrameChg chg="add mod">
          <ac:chgData name="子敬 洪" userId="ad1b616e7398b0d3" providerId="LiveId" clId="{9BC6879E-AEA3-460A-9872-E46EDD1AB0CF}" dt="2024-01-27T12:55:07.780" v="19151"/>
          <ac:graphicFrameMkLst>
            <pc:docMk/>
            <pc:sldMk cId="993873077" sldId="612"/>
            <ac:graphicFrameMk id="13" creationId="{DF658E19-4B51-A830-CE03-102EF9A66C85}"/>
          </ac:graphicFrameMkLst>
        </pc:graphicFrameChg>
        <pc:graphicFrameChg chg="add mod modGraphic">
          <ac:chgData name="子敬 洪" userId="ad1b616e7398b0d3" providerId="LiveId" clId="{9BC6879E-AEA3-460A-9872-E46EDD1AB0CF}" dt="2024-01-27T13:10:49.231" v="19457" actId="1076"/>
          <ac:graphicFrameMkLst>
            <pc:docMk/>
            <pc:sldMk cId="993873077" sldId="612"/>
            <ac:graphicFrameMk id="16" creationId="{DAB4080E-B7BE-2D2F-1DEC-A5CE3559F655}"/>
          </ac:graphicFrameMkLst>
        </pc:graphicFrameChg>
        <pc:graphicFrameChg chg="add mod modGraphic">
          <ac:chgData name="子敬 洪" userId="ad1b616e7398b0d3" providerId="LiveId" clId="{9BC6879E-AEA3-460A-9872-E46EDD1AB0CF}" dt="2024-01-27T13:30:16.976" v="20364" actId="1076"/>
          <ac:graphicFrameMkLst>
            <pc:docMk/>
            <pc:sldMk cId="993873077" sldId="612"/>
            <ac:graphicFrameMk id="20" creationId="{DEC882F5-B46D-BC54-7B3A-27D3DC361AC7}"/>
          </ac:graphicFrameMkLst>
        </pc:graphicFrameChg>
        <pc:graphicFrameChg chg="add mod">
          <ac:chgData name="子敬 洪" userId="ad1b616e7398b0d3" providerId="LiveId" clId="{9BC6879E-AEA3-460A-9872-E46EDD1AB0CF}" dt="2024-01-27T13:18:42.269" v="19515"/>
          <ac:graphicFrameMkLst>
            <pc:docMk/>
            <pc:sldMk cId="993873077" sldId="612"/>
            <ac:graphicFrameMk id="23" creationId="{014A8826-1242-B658-423F-C6C6DC9451B0}"/>
          </ac:graphicFrameMkLst>
        </pc:graphicFrameChg>
        <pc:graphicFrameChg chg="add mod modGraphic">
          <ac:chgData name="子敬 洪" userId="ad1b616e7398b0d3" providerId="LiveId" clId="{9BC6879E-AEA3-460A-9872-E46EDD1AB0CF}" dt="2024-01-27T13:29:42.499" v="20356" actId="20577"/>
          <ac:graphicFrameMkLst>
            <pc:docMk/>
            <pc:sldMk cId="993873077" sldId="612"/>
            <ac:graphicFrameMk id="24" creationId="{84CB301C-637E-A79E-6359-7315C4B6B5E0}"/>
          </ac:graphicFrameMkLst>
        </pc:graphicFrameChg>
      </pc:sldChg>
      <pc:sldChg chg="modSp add mod ord">
        <pc:chgData name="子敬 洪" userId="ad1b616e7398b0d3" providerId="LiveId" clId="{9BC6879E-AEA3-460A-9872-E46EDD1AB0CF}" dt="2024-01-27T14:47:37.959" v="20456" actId="20577"/>
        <pc:sldMkLst>
          <pc:docMk/>
          <pc:sldMk cId="2377180392" sldId="613"/>
        </pc:sldMkLst>
        <pc:spChg chg="mod">
          <ac:chgData name="子敬 洪" userId="ad1b616e7398b0d3" providerId="LiveId" clId="{9BC6879E-AEA3-460A-9872-E46EDD1AB0CF}" dt="2024-01-27T14:47:37.959" v="20456" actId="20577"/>
          <ac:spMkLst>
            <pc:docMk/>
            <pc:sldMk cId="2377180392" sldId="613"/>
            <ac:spMk id="4" creationId="{4C0C7DFB-F839-4192-B53B-1812E6CE4CEC}"/>
          </ac:spMkLst>
        </pc:spChg>
      </pc:sldChg>
      <pc:sldChg chg="addSp delSp add del setBg delDesignElem">
        <pc:chgData name="子敬 洪" userId="ad1b616e7398b0d3" providerId="LiveId" clId="{9BC6879E-AEA3-460A-9872-E46EDD1AB0CF}" dt="2024-01-27T14:46:50.113" v="20372"/>
        <pc:sldMkLst>
          <pc:docMk/>
          <pc:sldMk cId="3074318708" sldId="613"/>
        </pc:sldMkLst>
        <pc:spChg chg="add del">
          <ac:chgData name="子敬 洪" userId="ad1b616e7398b0d3" providerId="LiveId" clId="{9BC6879E-AEA3-460A-9872-E46EDD1AB0CF}" dt="2024-01-27T14:46:50.113" v="20372"/>
          <ac:spMkLst>
            <pc:docMk/>
            <pc:sldMk cId="3074318708" sldId="613"/>
            <ac:spMk id="10" creationId="{9A3D0CE2-91FF-49B3-A5D8-181E900D7501}"/>
          </ac:spMkLst>
        </pc:spChg>
        <pc:spChg chg="add del">
          <ac:chgData name="子敬 洪" userId="ad1b616e7398b0d3" providerId="LiveId" clId="{9BC6879E-AEA3-460A-9872-E46EDD1AB0CF}" dt="2024-01-27T14:46:50.113" v="20372"/>
          <ac:spMkLst>
            <pc:docMk/>
            <pc:sldMk cId="3074318708" sldId="613"/>
            <ac:spMk id="12" creationId="{58AEBD96-C315-4F53-9D9E-0E20E993EBFA}"/>
          </ac:spMkLst>
        </pc:spChg>
        <pc:spChg chg="add del">
          <ac:chgData name="子敬 洪" userId="ad1b616e7398b0d3" providerId="LiveId" clId="{9BC6879E-AEA3-460A-9872-E46EDD1AB0CF}" dt="2024-01-27T14:46:50.113" v="20372"/>
          <ac:spMkLst>
            <pc:docMk/>
            <pc:sldMk cId="3074318708" sldId="613"/>
            <ac:spMk id="14" creationId="{78916AAA-66F6-4DFA-88ED-7E27CF6B8DAD}"/>
          </ac:spMkLst>
        </pc:spChg>
        <pc:spChg chg="add del">
          <ac:chgData name="子敬 洪" userId="ad1b616e7398b0d3" providerId="LiveId" clId="{9BC6879E-AEA3-460A-9872-E46EDD1AB0CF}" dt="2024-01-27T14:46:50.113" v="20372"/>
          <ac:spMkLst>
            <pc:docMk/>
            <pc:sldMk cId="3074318708" sldId="613"/>
            <ac:spMk id="20" creationId="{C3D25154-9EF7-4C33-9AAC-7B3BE089FE0A}"/>
          </ac:spMkLst>
        </pc:spChg>
        <pc:spChg chg="add del">
          <ac:chgData name="子敬 洪" userId="ad1b616e7398b0d3" providerId="LiveId" clId="{9BC6879E-AEA3-460A-9872-E46EDD1AB0CF}" dt="2024-01-27T14:46:50.113" v="20372"/>
          <ac:spMkLst>
            <pc:docMk/>
            <pc:sldMk cId="3074318708" sldId="613"/>
            <ac:spMk id="22" creationId="{1604E8C0-C927-4C06-A96A-BF3323BA76D2}"/>
          </ac:spMkLst>
        </pc:spChg>
        <pc:grpChg chg="add del">
          <ac:chgData name="子敬 洪" userId="ad1b616e7398b0d3" providerId="LiveId" clId="{9BC6879E-AEA3-460A-9872-E46EDD1AB0CF}" dt="2024-01-27T14:46:50.113" v="20372"/>
          <ac:grpSpMkLst>
            <pc:docMk/>
            <pc:sldMk cId="3074318708" sldId="613"/>
            <ac:grpSpMk id="16" creationId="{A137D43F-BAD6-47F1-AA65-AEEA38A2FF30}"/>
          </ac:grpSpMkLst>
        </pc:grpChg>
        <pc:grpChg chg="add del">
          <ac:chgData name="子敬 洪" userId="ad1b616e7398b0d3" providerId="LiveId" clId="{9BC6879E-AEA3-460A-9872-E46EDD1AB0CF}" dt="2024-01-27T14:46:50.113" v="20372"/>
          <ac:grpSpMkLst>
            <pc:docMk/>
            <pc:sldMk cId="3074318708" sldId="613"/>
            <ac:grpSpMk id="24" creationId="{9DCECFD5-4C30-4892-9FF0-540E17955A55}"/>
          </ac:grpSpMkLst>
        </pc:grpChg>
      </pc:sldChg>
      <pc:sldChg chg="addSp delSp modSp add mod">
        <pc:chgData name="子敬 洪" userId="ad1b616e7398b0d3" providerId="LiveId" clId="{9BC6879E-AEA3-460A-9872-E46EDD1AB0CF}" dt="2024-01-27T22:13:47.912" v="21440" actId="21"/>
        <pc:sldMkLst>
          <pc:docMk/>
          <pc:sldMk cId="3442358239" sldId="614"/>
        </pc:sldMkLst>
        <pc:spChg chg="mod">
          <ac:chgData name="子敬 洪" userId="ad1b616e7398b0d3" providerId="LiveId" clId="{9BC6879E-AEA3-460A-9872-E46EDD1AB0CF}" dt="2024-01-27T14:50:20.832" v="20497" actId="20577"/>
          <ac:spMkLst>
            <pc:docMk/>
            <pc:sldMk cId="3442358239" sldId="614"/>
            <ac:spMk id="2" creationId="{00000000-0000-0000-0000-000000000000}"/>
          </ac:spMkLst>
        </pc:spChg>
        <pc:spChg chg="mod">
          <ac:chgData name="子敬 洪" userId="ad1b616e7398b0d3" providerId="LiveId" clId="{9BC6879E-AEA3-460A-9872-E46EDD1AB0CF}" dt="2024-01-27T15:00:31.805" v="20555" actId="21"/>
          <ac:spMkLst>
            <pc:docMk/>
            <pc:sldMk cId="3442358239" sldId="614"/>
            <ac:spMk id="5" creationId="{00000000-0000-0000-0000-000000000000}"/>
          </ac:spMkLst>
        </pc:spChg>
        <pc:spChg chg="add mod">
          <ac:chgData name="子敬 洪" userId="ad1b616e7398b0d3" providerId="LiveId" clId="{9BC6879E-AEA3-460A-9872-E46EDD1AB0CF}" dt="2024-01-27T22:13:47.912" v="21440" actId="21"/>
          <ac:spMkLst>
            <pc:docMk/>
            <pc:sldMk cId="3442358239" sldId="614"/>
            <ac:spMk id="6" creationId="{08CEC7DD-2FDA-E394-95CB-F553034798F0}"/>
          </ac:spMkLst>
        </pc:spChg>
        <pc:spChg chg="add mod">
          <ac:chgData name="子敬 洪" userId="ad1b616e7398b0d3" providerId="LiveId" clId="{9BC6879E-AEA3-460A-9872-E46EDD1AB0CF}" dt="2024-01-27T16:57:05.844" v="20694" actId="1582"/>
          <ac:spMkLst>
            <pc:docMk/>
            <pc:sldMk cId="3442358239" sldId="614"/>
            <ac:spMk id="7" creationId="{86EB2D2C-5075-042D-BE54-3925F7EAA943}"/>
          </ac:spMkLst>
        </pc:spChg>
        <pc:picChg chg="del">
          <ac:chgData name="子敬 洪" userId="ad1b616e7398b0d3" providerId="LiveId" clId="{9BC6879E-AEA3-460A-9872-E46EDD1AB0CF}" dt="2024-01-27T14:50:32.983" v="20502" actId="478"/>
          <ac:picMkLst>
            <pc:docMk/>
            <pc:sldMk cId="3442358239" sldId="614"/>
            <ac:picMk id="3" creationId="{88D911A8-B403-1F32-A742-91674DF4E6D8}"/>
          </ac:picMkLst>
        </pc:picChg>
      </pc:sldChg>
      <pc:sldChg chg="addSp delSp modSp add mod">
        <pc:chgData name="子敬 洪" userId="ad1b616e7398b0d3" providerId="LiveId" clId="{9BC6879E-AEA3-460A-9872-E46EDD1AB0CF}" dt="2024-01-27T21:05:48.942" v="21114" actId="20577"/>
        <pc:sldMkLst>
          <pc:docMk/>
          <pc:sldMk cId="3178013837" sldId="615"/>
        </pc:sldMkLst>
        <pc:spChg chg="mod">
          <ac:chgData name="子敬 洪" userId="ad1b616e7398b0d3" providerId="LiveId" clId="{9BC6879E-AEA3-460A-9872-E46EDD1AB0CF}" dt="2024-01-27T17:47:41.434" v="20715" actId="20577"/>
          <ac:spMkLst>
            <pc:docMk/>
            <pc:sldMk cId="3178013837" sldId="615"/>
            <ac:spMk id="2" creationId="{00000000-0000-0000-0000-000000000000}"/>
          </ac:spMkLst>
        </pc:spChg>
        <pc:spChg chg="mod">
          <ac:chgData name="子敬 洪" userId="ad1b616e7398b0d3" providerId="LiveId" clId="{9BC6879E-AEA3-460A-9872-E46EDD1AB0CF}" dt="2024-01-27T19:13:51.988" v="20830" actId="20577"/>
          <ac:spMkLst>
            <pc:docMk/>
            <pc:sldMk cId="3178013837" sldId="615"/>
            <ac:spMk id="5" creationId="{00000000-0000-0000-0000-000000000000}"/>
          </ac:spMkLst>
        </pc:spChg>
        <pc:spChg chg="add del mod">
          <ac:chgData name="子敬 洪" userId="ad1b616e7398b0d3" providerId="LiveId" clId="{9BC6879E-AEA3-460A-9872-E46EDD1AB0CF}" dt="2024-01-27T21:05:48.942" v="21114" actId="20577"/>
          <ac:spMkLst>
            <pc:docMk/>
            <pc:sldMk cId="3178013837" sldId="615"/>
            <ac:spMk id="6" creationId="{08CEC7DD-2FDA-E394-95CB-F553034798F0}"/>
          </ac:spMkLst>
        </pc:spChg>
        <pc:spChg chg="add del">
          <ac:chgData name="子敬 洪" userId="ad1b616e7398b0d3" providerId="LiveId" clId="{9BC6879E-AEA3-460A-9872-E46EDD1AB0CF}" dt="2024-01-27T19:14:21.458" v="20835" actId="478"/>
          <ac:spMkLst>
            <pc:docMk/>
            <pc:sldMk cId="3178013837" sldId="615"/>
            <ac:spMk id="7" creationId="{86EB2D2C-5075-042D-BE54-3925F7EAA943}"/>
          </ac:spMkLst>
        </pc:spChg>
      </pc:sldChg>
      <pc:sldChg chg="addSp delSp modSp add mod">
        <pc:chgData name="子敬 洪" userId="ad1b616e7398b0d3" providerId="LiveId" clId="{9BC6879E-AEA3-460A-9872-E46EDD1AB0CF}" dt="2024-01-27T22:23:03.226" v="21444" actId="20578"/>
        <pc:sldMkLst>
          <pc:docMk/>
          <pc:sldMk cId="1276018943" sldId="616"/>
        </pc:sldMkLst>
        <pc:spChg chg="mod">
          <ac:chgData name="子敬 洪" userId="ad1b616e7398b0d3" providerId="LiveId" clId="{9BC6879E-AEA3-460A-9872-E46EDD1AB0CF}" dt="2024-01-27T22:11:21.470" v="21427" actId="20577"/>
          <ac:spMkLst>
            <pc:docMk/>
            <pc:sldMk cId="1276018943" sldId="616"/>
            <ac:spMk id="2" creationId="{00000000-0000-0000-0000-000000000000}"/>
          </ac:spMkLst>
        </pc:spChg>
        <pc:spChg chg="add del">
          <ac:chgData name="子敬 洪" userId="ad1b616e7398b0d3" providerId="LiveId" clId="{9BC6879E-AEA3-460A-9872-E46EDD1AB0CF}" dt="2024-01-27T21:26:55.564" v="21195" actId="478"/>
          <ac:spMkLst>
            <pc:docMk/>
            <pc:sldMk cId="1276018943" sldId="616"/>
            <ac:spMk id="4" creationId="{E31857A9-3212-11B4-1034-4339F5A0D4BF}"/>
          </ac:spMkLst>
        </pc:spChg>
        <pc:spChg chg="mod">
          <ac:chgData name="子敬 洪" userId="ad1b616e7398b0d3" providerId="LiveId" clId="{9BC6879E-AEA3-460A-9872-E46EDD1AB0CF}" dt="2024-01-27T22:23:03.226" v="21444" actId="20578"/>
          <ac:spMkLst>
            <pc:docMk/>
            <pc:sldMk cId="1276018943" sldId="616"/>
            <ac:spMk id="5" creationId="{00000000-0000-0000-0000-000000000000}"/>
          </ac:spMkLst>
        </pc:spChg>
        <pc:spChg chg="mod">
          <ac:chgData name="子敬 洪" userId="ad1b616e7398b0d3" providerId="LiveId" clId="{9BC6879E-AEA3-460A-9872-E46EDD1AB0CF}" dt="2024-01-27T21:49:16.046" v="21395" actId="1076"/>
          <ac:spMkLst>
            <pc:docMk/>
            <pc:sldMk cId="1276018943" sldId="616"/>
            <ac:spMk id="6" creationId="{08CEC7DD-2FDA-E394-95CB-F553034798F0}"/>
          </ac:spMkLst>
        </pc:spChg>
        <pc:spChg chg="add mod">
          <ac:chgData name="子敬 洪" userId="ad1b616e7398b0d3" providerId="LiveId" clId="{9BC6879E-AEA3-460A-9872-E46EDD1AB0CF}" dt="2024-01-27T22:11:33.052" v="21437"/>
          <ac:spMkLst>
            <pc:docMk/>
            <pc:sldMk cId="1276018943" sldId="616"/>
            <ac:spMk id="7" creationId="{A4590C49-EB5C-ED7B-C636-68BE71E91EBC}"/>
          </ac:spMkLst>
        </pc:spChg>
        <pc:spChg chg="add mod">
          <ac:chgData name="子敬 洪" userId="ad1b616e7398b0d3" providerId="LiveId" clId="{9BC6879E-AEA3-460A-9872-E46EDD1AB0CF}" dt="2024-01-27T22:11:27.990" v="21436" actId="20577"/>
          <ac:spMkLst>
            <pc:docMk/>
            <pc:sldMk cId="1276018943" sldId="616"/>
            <ac:spMk id="8" creationId="{A2978A09-F6EB-F340-715D-6AF3752DA525}"/>
          </ac:spMkLst>
        </pc:spChg>
      </pc:sldChg>
      <pc:sldChg chg="addSp delSp modSp add mod">
        <pc:chgData name="子敬 洪" userId="ad1b616e7398b0d3" providerId="LiveId" clId="{9BC6879E-AEA3-460A-9872-E46EDD1AB0CF}" dt="2024-01-27T23:23:31.072" v="22010" actId="14100"/>
        <pc:sldMkLst>
          <pc:docMk/>
          <pc:sldMk cId="1422077540" sldId="617"/>
        </pc:sldMkLst>
        <pc:spChg chg="mod">
          <ac:chgData name="子敬 洪" userId="ad1b616e7398b0d3" providerId="LiveId" clId="{9BC6879E-AEA3-460A-9872-E46EDD1AB0CF}" dt="2024-01-27T23:04:20.267" v="21916"/>
          <ac:spMkLst>
            <pc:docMk/>
            <pc:sldMk cId="1422077540" sldId="617"/>
            <ac:spMk id="2" creationId="{00000000-0000-0000-0000-000000000000}"/>
          </ac:spMkLst>
        </pc:spChg>
        <pc:spChg chg="add mod">
          <ac:chgData name="子敬 洪" userId="ad1b616e7398b0d3" providerId="LiveId" clId="{9BC6879E-AEA3-460A-9872-E46EDD1AB0CF}" dt="2024-01-27T23:23:18.414" v="22006" actId="20577"/>
          <ac:spMkLst>
            <pc:docMk/>
            <pc:sldMk cId="1422077540" sldId="617"/>
            <ac:spMk id="3" creationId="{EAC2A661-26A2-372B-49AA-9622BBFAF87F}"/>
          </ac:spMkLst>
        </pc:spChg>
        <pc:spChg chg="mod">
          <ac:chgData name="子敬 洪" userId="ad1b616e7398b0d3" providerId="LiveId" clId="{9BC6879E-AEA3-460A-9872-E46EDD1AB0CF}" dt="2024-01-27T23:23:31.072" v="22010" actId="14100"/>
          <ac:spMkLst>
            <pc:docMk/>
            <pc:sldMk cId="1422077540" sldId="617"/>
            <ac:spMk id="5" creationId="{00000000-0000-0000-0000-000000000000}"/>
          </ac:spMkLst>
        </pc:spChg>
        <pc:spChg chg="del">
          <ac:chgData name="子敬 洪" userId="ad1b616e7398b0d3" providerId="LiveId" clId="{9BC6879E-AEA3-460A-9872-E46EDD1AB0CF}" dt="2024-01-27T23:16:11.606" v="21970" actId="478"/>
          <ac:spMkLst>
            <pc:docMk/>
            <pc:sldMk cId="1422077540" sldId="617"/>
            <ac:spMk id="6" creationId="{08CEC7DD-2FDA-E394-95CB-F553034798F0}"/>
          </ac:spMkLst>
        </pc:spChg>
        <pc:spChg chg="del">
          <ac:chgData name="子敬 洪" userId="ad1b616e7398b0d3" providerId="LiveId" clId="{9BC6879E-AEA3-460A-9872-E46EDD1AB0CF}" dt="2024-01-27T23:16:12.870" v="21972" actId="478"/>
          <ac:spMkLst>
            <pc:docMk/>
            <pc:sldMk cId="1422077540" sldId="617"/>
            <ac:spMk id="7" creationId="{A4590C49-EB5C-ED7B-C636-68BE71E91EBC}"/>
          </ac:spMkLst>
        </pc:spChg>
        <pc:spChg chg="del">
          <ac:chgData name="子敬 洪" userId="ad1b616e7398b0d3" providerId="LiveId" clId="{9BC6879E-AEA3-460A-9872-E46EDD1AB0CF}" dt="2024-01-27T23:16:12.286" v="21971" actId="478"/>
          <ac:spMkLst>
            <pc:docMk/>
            <pc:sldMk cId="1422077540" sldId="617"/>
            <ac:spMk id="8" creationId="{A2978A09-F6EB-F340-715D-6AF3752DA525}"/>
          </ac:spMkLst>
        </pc:spChg>
      </pc:sldChg>
      <pc:sldChg chg="modSp add mod ord">
        <pc:chgData name="子敬 洪" userId="ad1b616e7398b0d3" providerId="LiveId" clId="{9BC6879E-AEA3-460A-9872-E46EDD1AB0CF}" dt="2024-01-27T23:38:42.592" v="22162" actId="20577"/>
        <pc:sldMkLst>
          <pc:docMk/>
          <pc:sldMk cId="3489463738" sldId="618"/>
        </pc:sldMkLst>
        <pc:spChg chg="mod">
          <ac:chgData name="子敬 洪" userId="ad1b616e7398b0d3" providerId="LiveId" clId="{9BC6879E-AEA3-460A-9872-E46EDD1AB0CF}" dt="2024-01-27T23:38:42.592" v="22162" actId="20577"/>
          <ac:spMkLst>
            <pc:docMk/>
            <pc:sldMk cId="3489463738" sldId="618"/>
            <ac:spMk id="4" creationId="{4C0C7DFB-F839-4192-B53B-1812E6CE4CEC}"/>
          </ac:spMkLst>
        </pc:spChg>
      </pc:sldChg>
      <pc:sldChg chg="addSp delSp add del setBg delDesignElem">
        <pc:chgData name="子敬 洪" userId="ad1b616e7398b0d3" providerId="LiveId" clId="{9BC6879E-AEA3-460A-9872-E46EDD1AB0CF}" dt="2024-01-27T23:26:13.556" v="22063"/>
        <pc:sldMkLst>
          <pc:docMk/>
          <pc:sldMk cId="82938692" sldId="619"/>
        </pc:sldMkLst>
        <pc:spChg chg="add del">
          <ac:chgData name="子敬 洪" userId="ad1b616e7398b0d3" providerId="LiveId" clId="{9BC6879E-AEA3-460A-9872-E46EDD1AB0CF}" dt="2024-01-27T23:26:13.556" v="22063"/>
          <ac:spMkLst>
            <pc:docMk/>
            <pc:sldMk cId="82938692" sldId="619"/>
            <ac:spMk id="10" creationId="{9A3D0CE2-91FF-49B3-A5D8-181E900D7501}"/>
          </ac:spMkLst>
        </pc:spChg>
        <pc:spChg chg="add del">
          <ac:chgData name="子敬 洪" userId="ad1b616e7398b0d3" providerId="LiveId" clId="{9BC6879E-AEA3-460A-9872-E46EDD1AB0CF}" dt="2024-01-27T23:26:13.556" v="22063"/>
          <ac:spMkLst>
            <pc:docMk/>
            <pc:sldMk cId="82938692" sldId="619"/>
            <ac:spMk id="12" creationId="{58AEBD96-C315-4F53-9D9E-0E20E993EBFA}"/>
          </ac:spMkLst>
        </pc:spChg>
        <pc:spChg chg="add del">
          <ac:chgData name="子敬 洪" userId="ad1b616e7398b0d3" providerId="LiveId" clId="{9BC6879E-AEA3-460A-9872-E46EDD1AB0CF}" dt="2024-01-27T23:26:13.556" v="22063"/>
          <ac:spMkLst>
            <pc:docMk/>
            <pc:sldMk cId="82938692" sldId="619"/>
            <ac:spMk id="14" creationId="{78916AAA-66F6-4DFA-88ED-7E27CF6B8DAD}"/>
          </ac:spMkLst>
        </pc:spChg>
        <pc:spChg chg="add del">
          <ac:chgData name="子敬 洪" userId="ad1b616e7398b0d3" providerId="LiveId" clId="{9BC6879E-AEA3-460A-9872-E46EDD1AB0CF}" dt="2024-01-27T23:26:13.556" v="22063"/>
          <ac:spMkLst>
            <pc:docMk/>
            <pc:sldMk cId="82938692" sldId="619"/>
            <ac:spMk id="20" creationId="{C3D25154-9EF7-4C33-9AAC-7B3BE089FE0A}"/>
          </ac:spMkLst>
        </pc:spChg>
        <pc:spChg chg="add del">
          <ac:chgData name="子敬 洪" userId="ad1b616e7398b0d3" providerId="LiveId" clId="{9BC6879E-AEA3-460A-9872-E46EDD1AB0CF}" dt="2024-01-27T23:26:13.556" v="22063"/>
          <ac:spMkLst>
            <pc:docMk/>
            <pc:sldMk cId="82938692" sldId="619"/>
            <ac:spMk id="22" creationId="{1604E8C0-C927-4C06-A96A-BF3323BA76D2}"/>
          </ac:spMkLst>
        </pc:spChg>
        <pc:grpChg chg="add del">
          <ac:chgData name="子敬 洪" userId="ad1b616e7398b0d3" providerId="LiveId" clId="{9BC6879E-AEA3-460A-9872-E46EDD1AB0CF}" dt="2024-01-27T23:26:13.556" v="22063"/>
          <ac:grpSpMkLst>
            <pc:docMk/>
            <pc:sldMk cId="82938692" sldId="619"/>
            <ac:grpSpMk id="16" creationId="{A137D43F-BAD6-47F1-AA65-AEEA38A2FF30}"/>
          </ac:grpSpMkLst>
        </pc:grpChg>
        <pc:grpChg chg="add del">
          <ac:chgData name="子敬 洪" userId="ad1b616e7398b0d3" providerId="LiveId" clId="{9BC6879E-AEA3-460A-9872-E46EDD1AB0CF}" dt="2024-01-27T23:26:13.556" v="22063"/>
          <ac:grpSpMkLst>
            <pc:docMk/>
            <pc:sldMk cId="82938692" sldId="619"/>
            <ac:grpSpMk id="24" creationId="{9DCECFD5-4C30-4892-9FF0-540E17955A55}"/>
          </ac:grpSpMkLst>
        </pc:grpChg>
      </pc:sldChg>
      <pc:sldChg chg="modSp add mod ord">
        <pc:chgData name="子敬 洪" userId="ad1b616e7398b0d3" providerId="LiveId" clId="{9BC6879E-AEA3-460A-9872-E46EDD1AB0CF}" dt="2024-01-28T10:54:51.032" v="23903" actId="20577"/>
        <pc:sldMkLst>
          <pc:docMk/>
          <pc:sldMk cId="1228893038" sldId="619"/>
        </pc:sldMkLst>
        <pc:spChg chg="mod">
          <ac:chgData name="子敬 洪" userId="ad1b616e7398b0d3" providerId="LiveId" clId="{9BC6879E-AEA3-460A-9872-E46EDD1AB0CF}" dt="2024-01-28T10:54:51.032" v="23903" actId="20577"/>
          <ac:spMkLst>
            <pc:docMk/>
            <pc:sldMk cId="1228893038" sldId="619"/>
            <ac:spMk id="4" creationId="{4C0C7DFB-F839-4192-B53B-1812E6CE4CEC}"/>
          </ac:spMkLst>
        </pc:spChg>
      </pc:sldChg>
      <pc:sldChg chg="addSp delSp modSp add mod">
        <pc:chgData name="子敬 洪" userId="ad1b616e7398b0d3" providerId="LiveId" clId="{9BC6879E-AEA3-460A-9872-E46EDD1AB0CF}" dt="2024-01-28T09:53:40.089" v="22605" actId="1076"/>
        <pc:sldMkLst>
          <pc:docMk/>
          <pc:sldMk cId="4023749641" sldId="620"/>
        </pc:sldMkLst>
        <pc:spChg chg="mod">
          <ac:chgData name="子敬 洪" userId="ad1b616e7398b0d3" providerId="LiveId" clId="{9BC6879E-AEA3-460A-9872-E46EDD1AB0CF}" dt="2024-01-28T07:14:41.302" v="22219" actId="20577"/>
          <ac:spMkLst>
            <pc:docMk/>
            <pc:sldMk cId="4023749641" sldId="620"/>
            <ac:spMk id="2" creationId="{00000000-0000-0000-0000-000000000000}"/>
          </ac:spMkLst>
        </pc:spChg>
        <pc:spChg chg="mod">
          <ac:chgData name="子敬 洪" userId="ad1b616e7398b0d3" providerId="LiveId" clId="{9BC6879E-AEA3-460A-9872-E46EDD1AB0CF}" dt="2024-01-28T07:20:11.660" v="22601" actId="20577"/>
          <ac:spMkLst>
            <pc:docMk/>
            <pc:sldMk cId="4023749641" sldId="620"/>
            <ac:spMk id="5" creationId="{00000000-0000-0000-0000-000000000000}"/>
          </ac:spMkLst>
        </pc:spChg>
        <pc:spChg chg="del">
          <ac:chgData name="子敬 洪" userId="ad1b616e7398b0d3" providerId="LiveId" clId="{9BC6879E-AEA3-460A-9872-E46EDD1AB0CF}" dt="2024-01-28T07:13:56.278" v="22165" actId="478"/>
          <ac:spMkLst>
            <pc:docMk/>
            <pc:sldMk cId="4023749641" sldId="620"/>
            <ac:spMk id="10" creationId="{71EA7F79-8466-6143-87A9-8C20E244BCF2}"/>
          </ac:spMkLst>
        </pc:spChg>
        <pc:picChg chg="add mod">
          <ac:chgData name="子敬 洪" userId="ad1b616e7398b0d3" providerId="LiveId" clId="{9BC6879E-AEA3-460A-9872-E46EDD1AB0CF}" dt="2024-01-28T09:53:40.089" v="22605" actId="1076"/>
          <ac:picMkLst>
            <pc:docMk/>
            <pc:sldMk cId="4023749641" sldId="620"/>
            <ac:picMk id="4" creationId="{EE59E361-A2CC-D25D-F659-E5CCC7810DF2}"/>
          </ac:picMkLst>
        </pc:picChg>
      </pc:sldChg>
      <pc:sldChg chg="addSp delSp modSp add mod">
        <pc:chgData name="子敬 洪" userId="ad1b616e7398b0d3" providerId="LiveId" clId="{9BC6879E-AEA3-460A-9872-E46EDD1AB0CF}" dt="2024-01-28T11:04:15.714" v="23940" actId="14100"/>
        <pc:sldMkLst>
          <pc:docMk/>
          <pc:sldMk cId="1542892585" sldId="621"/>
        </pc:sldMkLst>
        <pc:spChg chg="mod">
          <ac:chgData name="子敬 洪" userId="ad1b616e7398b0d3" providerId="LiveId" clId="{9BC6879E-AEA3-460A-9872-E46EDD1AB0CF}" dt="2024-01-28T10:07:41.865" v="22621" actId="20577"/>
          <ac:spMkLst>
            <pc:docMk/>
            <pc:sldMk cId="1542892585" sldId="621"/>
            <ac:spMk id="2" creationId="{00000000-0000-0000-0000-000000000000}"/>
          </ac:spMkLst>
        </pc:spChg>
        <pc:spChg chg="add mod topLvl">
          <ac:chgData name="子敬 洪" userId="ad1b616e7398b0d3" providerId="LiveId" clId="{9BC6879E-AEA3-460A-9872-E46EDD1AB0CF}" dt="2024-01-28T10:26:45.117" v="23022" actId="165"/>
          <ac:spMkLst>
            <pc:docMk/>
            <pc:sldMk cId="1542892585" sldId="621"/>
            <ac:spMk id="3" creationId="{1A3673D3-9C1A-229F-98A7-3B6A67562301}"/>
          </ac:spMkLst>
        </pc:spChg>
        <pc:spChg chg="mod">
          <ac:chgData name="子敬 洪" userId="ad1b616e7398b0d3" providerId="LiveId" clId="{9BC6879E-AEA3-460A-9872-E46EDD1AB0CF}" dt="2024-01-28T10:14:30.427" v="22739" actId="20577"/>
          <ac:spMkLst>
            <pc:docMk/>
            <pc:sldMk cId="1542892585" sldId="621"/>
            <ac:spMk id="5" creationId="{00000000-0000-0000-0000-000000000000}"/>
          </ac:spMkLst>
        </pc:spChg>
        <pc:spChg chg="add mod ord topLvl">
          <ac:chgData name="子敬 洪" userId="ad1b616e7398b0d3" providerId="LiveId" clId="{9BC6879E-AEA3-460A-9872-E46EDD1AB0CF}" dt="2024-01-28T10:27:02.596" v="23025" actId="167"/>
          <ac:spMkLst>
            <pc:docMk/>
            <pc:sldMk cId="1542892585" sldId="621"/>
            <ac:spMk id="6" creationId="{A6EEA8E4-FC77-ABF3-EE5A-D8461E710CDA}"/>
          </ac:spMkLst>
        </pc:spChg>
        <pc:spChg chg="add del mod">
          <ac:chgData name="子敬 洪" userId="ad1b616e7398b0d3" providerId="LiveId" clId="{9BC6879E-AEA3-460A-9872-E46EDD1AB0CF}" dt="2024-01-28T10:11:10.703" v="22719" actId="478"/>
          <ac:spMkLst>
            <pc:docMk/>
            <pc:sldMk cId="1542892585" sldId="621"/>
            <ac:spMk id="7" creationId="{AD3B3602-72A6-DEA6-06DD-30651D2572AA}"/>
          </ac:spMkLst>
        </pc:spChg>
        <pc:spChg chg="add mod topLvl">
          <ac:chgData name="子敬 洪" userId="ad1b616e7398b0d3" providerId="LiveId" clId="{9BC6879E-AEA3-460A-9872-E46EDD1AB0CF}" dt="2024-01-28T10:26:45.117" v="23022" actId="165"/>
          <ac:spMkLst>
            <pc:docMk/>
            <pc:sldMk cId="1542892585" sldId="621"/>
            <ac:spMk id="8" creationId="{B76DC473-9709-9598-EDA1-535446C9619D}"/>
          </ac:spMkLst>
        </pc:spChg>
        <pc:spChg chg="add mod ord topLvl">
          <ac:chgData name="子敬 洪" userId="ad1b616e7398b0d3" providerId="LiveId" clId="{9BC6879E-AEA3-460A-9872-E46EDD1AB0CF}" dt="2024-01-28T11:04:15.714" v="23940" actId="14100"/>
          <ac:spMkLst>
            <pc:docMk/>
            <pc:sldMk cId="1542892585" sldId="621"/>
            <ac:spMk id="9" creationId="{1E1F0C3D-2A96-2178-ED89-388825B4CD84}"/>
          </ac:spMkLst>
        </pc:spChg>
        <pc:spChg chg="mod">
          <ac:chgData name="子敬 洪" userId="ad1b616e7398b0d3" providerId="LiveId" clId="{9BC6879E-AEA3-460A-9872-E46EDD1AB0CF}" dt="2024-01-28T10:25:03.016" v="22991" actId="255"/>
          <ac:spMkLst>
            <pc:docMk/>
            <pc:sldMk cId="1542892585" sldId="621"/>
            <ac:spMk id="12" creationId="{1539CF70-DB50-3DA2-FCB4-1758AD7C549E}"/>
          </ac:spMkLst>
        </pc:spChg>
        <pc:spChg chg="mod">
          <ac:chgData name="子敬 洪" userId="ad1b616e7398b0d3" providerId="LiveId" clId="{9BC6879E-AEA3-460A-9872-E46EDD1AB0CF}" dt="2024-01-28T10:25:03.016" v="22991" actId="255"/>
          <ac:spMkLst>
            <pc:docMk/>
            <pc:sldMk cId="1542892585" sldId="621"/>
            <ac:spMk id="13" creationId="{7DBCE24C-D821-30CF-47BE-4997AC8DB3E7}"/>
          </ac:spMkLst>
        </pc:spChg>
        <pc:spChg chg="mod">
          <ac:chgData name="子敬 洪" userId="ad1b616e7398b0d3" providerId="LiveId" clId="{9BC6879E-AEA3-460A-9872-E46EDD1AB0CF}" dt="2024-01-28T10:25:03.016" v="22991" actId="255"/>
          <ac:spMkLst>
            <pc:docMk/>
            <pc:sldMk cId="1542892585" sldId="621"/>
            <ac:spMk id="15" creationId="{77CD42C1-598B-2F53-EAED-F35C457E89D6}"/>
          </ac:spMkLst>
        </pc:spChg>
        <pc:spChg chg="mod">
          <ac:chgData name="子敬 洪" userId="ad1b616e7398b0d3" providerId="LiveId" clId="{9BC6879E-AEA3-460A-9872-E46EDD1AB0CF}" dt="2024-01-28T10:25:03.016" v="22991" actId="255"/>
          <ac:spMkLst>
            <pc:docMk/>
            <pc:sldMk cId="1542892585" sldId="621"/>
            <ac:spMk id="16" creationId="{9A23F850-1D24-E61C-5006-CADAB4A5DEC2}"/>
          </ac:spMkLst>
        </pc:spChg>
        <pc:grpChg chg="add del mod">
          <ac:chgData name="子敬 洪" userId="ad1b616e7398b0d3" providerId="LiveId" clId="{9BC6879E-AEA3-460A-9872-E46EDD1AB0CF}" dt="2024-01-28T10:26:45.117" v="23022" actId="165"/>
          <ac:grpSpMkLst>
            <pc:docMk/>
            <pc:sldMk cId="1542892585" sldId="621"/>
            <ac:grpSpMk id="10" creationId="{116BC1AA-CDBE-3B24-325A-7B53D8EE09A3}"/>
          </ac:grpSpMkLst>
        </pc:grpChg>
        <pc:grpChg chg="add del mod">
          <ac:chgData name="子敬 洪" userId="ad1b616e7398b0d3" providerId="LiveId" clId="{9BC6879E-AEA3-460A-9872-E46EDD1AB0CF}" dt="2024-01-28T10:25:09.684" v="22993" actId="21"/>
          <ac:grpSpMkLst>
            <pc:docMk/>
            <pc:sldMk cId="1542892585" sldId="621"/>
            <ac:grpSpMk id="11" creationId="{A1154C22-DF05-70C5-D223-D7413286ED6D}"/>
          </ac:grpSpMkLst>
        </pc:grpChg>
        <pc:picChg chg="del">
          <ac:chgData name="子敬 洪" userId="ad1b616e7398b0d3" providerId="LiveId" clId="{9BC6879E-AEA3-460A-9872-E46EDD1AB0CF}" dt="2024-01-28T10:08:12.887" v="22622" actId="478"/>
          <ac:picMkLst>
            <pc:docMk/>
            <pc:sldMk cId="1542892585" sldId="621"/>
            <ac:picMk id="4" creationId="{EE59E361-A2CC-D25D-F659-E5CCC7810DF2}"/>
          </ac:picMkLst>
        </pc:picChg>
      </pc:sldChg>
      <pc:sldChg chg="addSp delSp modSp add mod">
        <pc:chgData name="子敬 洪" userId="ad1b616e7398b0d3" providerId="LiveId" clId="{9BC6879E-AEA3-460A-9872-E46EDD1AB0CF}" dt="2024-01-28T10:32:54.353" v="23259" actId="167"/>
        <pc:sldMkLst>
          <pc:docMk/>
          <pc:sldMk cId="1655869278" sldId="622"/>
        </pc:sldMkLst>
        <pc:spChg chg="mod">
          <ac:chgData name="子敬 洪" userId="ad1b616e7398b0d3" providerId="LiveId" clId="{9BC6879E-AEA3-460A-9872-E46EDD1AB0CF}" dt="2024-01-28T10:18:43.472" v="22839" actId="20577"/>
          <ac:spMkLst>
            <pc:docMk/>
            <pc:sldMk cId="1655869278" sldId="622"/>
            <ac:spMk id="2" creationId="{00000000-0000-0000-0000-000000000000}"/>
          </ac:spMkLst>
        </pc:spChg>
        <pc:spChg chg="del mod">
          <ac:chgData name="子敬 洪" userId="ad1b616e7398b0d3" providerId="LiveId" clId="{9BC6879E-AEA3-460A-9872-E46EDD1AB0CF}" dt="2024-01-28T10:20:39.215" v="22869" actId="478"/>
          <ac:spMkLst>
            <pc:docMk/>
            <pc:sldMk cId="1655869278" sldId="622"/>
            <ac:spMk id="3" creationId="{1A3673D3-9C1A-229F-98A7-3B6A67562301}"/>
          </ac:spMkLst>
        </pc:spChg>
        <pc:spChg chg="add mod">
          <ac:chgData name="子敬 洪" userId="ad1b616e7398b0d3" providerId="LiveId" clId="{9BC6879E-AEA3-460A-9872-E46EDD1AB0CF}" dt="2024-01-28T10:29:47.588" v="23158" actId="2711"/>
          <ac:spMkLst>
            <pc:docMk/>
            <pc:sldMk cId="1655869278" sldId="622"/>
            <ac:spMk id="4" creationId="{B9EAD563-7BBA-A1A5-775C-18E6E49831FE}"/>
          </ac:spMkLst>
        </pc:spChg>
        <pc:spChg chg="mod">
          <ac:chgData name="子敬 洪" userId="ad1b616e7398b0d3" providerId="LiveId" clId="{9BC6879E-AEA3-460A-9872-E46EDD1AB0CF}" dt="2024-01-28T10:29:47.588" v="23158" actId="2711"/>
          <ac:spMkLst>
            <pc:docMk/>
            <pc:sldMk cId="1655869278" sldId="622"/>
            <ac:spMk id="5" creationId="{00000000-0000-0000-0000-000000000000}"/>
          </ac:spMkLst>
        </pc:spChg>
        <pc:spChg chg="del">
          <ac:chgData name="子敬 洪" userId="ad1b616e7398b0d3" providerId="LiveId" clId="{9BC6879E-AEA3-460A-9872-E46EDD1AB0CF}" dt="2024-01-28T10:20:39.215" v="22869" actId="478"/>
          <ac:spMkLst>
            <pc:docMk/>
            <pc:sldMk cId="1655869278" sldId="622"/>
            <ac:spMk id="6" creationId="{A6EEA8E4-FC77-ABF3-EE5A-D8461E710CDA}"/>
          </ac:spMkLst>
        </pc:spChg>
        <pc:spChg chg="add mod">
          <ac:chgData name="子敬 洪" userId="ad1b616e7398b0d3" providerId="LiveId" clId="{9BC6879E-AEA3-460A-9872-E46EDD1AB0CF}" dt="2024-01-28T10:29:47.588" v="23158" actId="2711"/>
          <ac:spMkLst>
            <pc:docMk/>
            <pc:sldMk cId="1655869278" sldId="622"/>
            <ac:spMk id="7" creationId="{7311BF6E-91A7-C08C-BCD8-EEADF08A37A9}"/>
          </ac:spMkLst>
        </pc:spChg>
        <pc:spChg chg="del">
          <ac:chgData name="子敬 洪" userId="ad1b616e7398b0d3" providerId="LiveId" clId="{9BC6879E-AEA3-460A-9872-E46EDD1AB0CF}" dt="2024-01-28T10:20:39.215" v="22869" actId="478"/>
          <ac:spMkLst>
            <pc:docMk/>
            <pc:sldMk cId="1655869278" sldId="622"/>
            <ac:spMk id="8" creationId="{B76DC473-9709-9598-EDA1-535446C9619D}"/>
          </ac:spMkLst>
        </pc:spChg>
        <pc:spChg chg="del">
          <ac:chgData name="子敬 洪" userId="ad1b616e7398b0d3" providerId="LiveId" clId="{9BC6879E-AEA3-460A-9872-E46EDD1AB0CF}" dt="2024-01-28T10:20:39.215" v="22869" actId="478"/>
          <ac:spMkLst>
            <pc:docMk/>
            <pc:sldMk cId="1655869278" sldId="622"/>
            <ac:spMk id="9" creationId="{1E1F0C3D-2A96-2178-ED89-388825B4CD84}"/>
          </ac:spMkLst>
        </pc:spChg>
        <pc:spChg chg="add mod">
          <ac:chgData name="子敬 洪" userId="ad1b616e7398b0d3" providerId="LiveId" clId="{9BC6879E-AEA3-460A-9872-E46EDD1AB0CF}" dt="2024-01-28T10:29:47.588" v="23158" actId="2711"/>
          <ac:spMkLst>
            <pc:docMk/>
            <pc:sldMk cId="1655869278" sldId="622"/>
            <ac:spMk id="10" creationId="{6AD068EC-C9EE-F01C-E5A2-A85CE8252940}"/>
          </ac:spMkLst>
        </pc:spChg>
        <pc:spChg chg="mod">
          <ac:chgData name="子敬 洪" userId="ad1b616e7398b0d3" providerId="LiveId" clId="{9BC6879E-AEA3-460A-9872-E46EDD1AB0CF}" dt="2024-01-28T10:29:47.588" v="23158" actId="2711"/>
          <ac:spMkLst>
            <pc:docMk/>
            <pc:sldMk cId="1655869278" sldId="622"/>
            <ac:spMk id="14" creationId="{2A4D7204-9592-4039-BBCA-626870CA8B1D}"/>
          </ac:spMkLst>
        </pc:spChg>
        <pc:spChg chg="add mod ord topLvl">
          <ac:chgData name="子敬 洪" userId="ad1b616e7398b0d3" providerId="LiveId" clId="{9BC6879E-AEA3-460A-9872-E46EDD1AB0CF}" dt="2024-01-28T10:32:50.705" v="23255" actId="167"/>
          <ac:spMkLst>
            <pc:docMk/>
            <pc:sldMk cId="1655869278" sldId="622"/>
            <ac:spMk id="16" creationId="{115BDF6B-596A-4A28-ECA9-B7D8E2486132}"/>
          </ac:spMkLst>
        </pc:spChg>
        <pc:spChg chg="mod ord topLvl">
          <ac:chgData name="子敬 洪" userId="ad1b616e7398b0d3" providerId="LiveId" clId="{9BC6879E-AEA3-460A-9872-E46EDD1AB0CF}" dt="2024-01-28T10:32:49.721" v="23253" actId="1076"/>
          <ac:spMkLst>
            <pc:docMk/>
            <pc:sldMk cId="1655869278" sldId="622"/>
            <ac:spMk id="18" creationId="{1539CF70-DB50-3DA2-FCB4-1758AD7C549E}"/>
          </ac:spMkLst>
        </pc:spChg>
        <pc:spChg chg="mod topLvl">
          <ac:chgData name="子敬 洪" userId="ad1b616e7398b0d3" providerId="LiveId" clId="{9BC6879E-AEA3-460A-9872-E46EDD1AB0CF}" dt="2024-01-28T10:29:47.588" v="23158" actId="2711"/>
          <ac:spMkLst>
            <pc:docMk/>
            <pc:sldMk cId="1655869278" sldId="622"/>
            <ac:spMk id="19" creationId="{7DBCE24C-D821-30CF-47BE-4997AC8DB3E7}"/>
          </ac:spMkLst>
        </pc:spChg>
        <pc:spChg chg="mod topLvl">
          <ac:chgData name="子敬 洪" userId="ad1b616e7398b0d3" providerId="LiveId" clId="{9BC6879E-AEA3-460A-9872-E46EDD1AB0CF}" dt="2024-01-28T10:29:47.588" v="23158" actId="2711"/>
          <ac:spMkLst>
            <pc:docMk/>
            <pc:sldMk cId="1655869278" sldId="622"/>
            <ac:spMk id="20" creationId="{77CD42C1-598B-2F53-EAED-F35C457E89D6}"/>
          </ac:spMkLst>
        </pc:spChg>
        <pc:spChg chg="mod topLvl">
          <ac:chgData name="子敬 洪" userId="ad1b616e7398b0d3" providerId="LiveId" clId="{9BC6879E-AEA3-460A-9872-E46EDD1AB0CF}" dt="2024-01-28T10:29:47.588" v="23158" actId="2711"/>
          <ac:spMkLst>
            <pc:docMk/>
            <pc:sldMk cId="1655869278" sldId="622"/>
            <ac:spMk id="21" creationId="{9A23F850-1D24-E61C-5006-CADAB4A5DEC2}"/>
          </ac:spMkLst>
        </pc:spChg>
        <pc:spChg chg="add mod ord">
          <ac:chgData name="子敬 洪" userId="ad1b616e7398b0d3" providerId="LiveId" clId="{9BC6879E-AEA3-460A-9872-E46EDD1AB0CF}" dt="2024-01-28T10:32:49.473" v="23252" actId="1076"/>
          <ac:spMkLst>
            <pc:docMk/>
            <pc:sldMk cId="1655869278" sldId="622"/>
            <ac:spMk id="22" creationId="{2CB49195-8BE6-D042-50E2-D96FCEAD5080}"/>
          </ac:spMkLst>
        </pc:spChg>
        <pc:spChg chg="add del">
          <ac:chgData name="子敬 洪" userId="ad1b616e7398b0d3" providerId="LiveId" clId="{9BC6879E-AEA3-460A-9872-E46EDD1AB0CF}" dt="2024-01-28T10:28:14.553" v="23062" actId="11529"/>
          <ac:spMkLst>
            <pc:docMk/>
            <pc:sldMk cId="1655869278" sldId="622"/>
            <ac:spMk id="25" creationId="{505BC438-A906-7D6F-F794-AEFFEAC9BB1B}"/>
          </ac:spMkLst>
        </pc:spChg>
        <pc:spChg chg="add mod ord">
          <ac:chgData name="子敬 洪" userId="ad1b616e7398b0d3" providerId="LiveId" clId="{9BC6879E-AEA3-460A-9872-E46EDD1AB0CF}" dt="2024-01-28T10:32:50.016" v="23254" actId="167"/>
          <ac:spMkLst>
            <pc:docMk/>
            <pc:sldMk cId="1655869278" sldId="622"/>
            <ac:spMk id="26" creationId="{1C1C6753-DA15-4F00-C293-C97AD225A086}"/>
          </ac:spMkLst>
        </pc:spChg>
        <pc:spChg chg="add mod">
          <ac:chgData name="子敬 洪" userId="ad1b616e7398b0d3" providerId="LiveId" clId="{9BC6879E-AEA3-460A-9872-E46EDD1AB0CF}" dt="2024-01-28T10:31:57.815" v="23240" actId="14100"/>
          <ac:spMkLst>
            <pc:docMk/>
            <pc:sldMk cId="1655869278" sldId="622"/>
            <ac:spMk id="28" creationId="{8DFE311F-74BD-8857-D05F-8A0A82E48187}"/>
          </ac:spMkLst>
        </pc:spChg>
        <pc:spChg chg="add del mod">
          <ac:chgData name="子敬 洪" userId="ad1b616e7398b0d3" providerId="LiveId" clId="{9BC6879E-AEA3-460A-9872-E46EDD1AB0CF}" dt="2024-01-28T10:30:44.975" v="23179" actId="478"/>
          <ac:spMkLst>
            <pc:docMk/>
            <pc:sldMk cId="1655869278" sldId="622"/>
            <ac:spMk id="30" creationId="{7C83C27D-7490-6003-0942-C4A48889B95A}"/>
          </ac:spMkLst>
        </pc:spChg>
        <pc:spChg chg="mod topLvl">
          <ac:chgData name="子敬 洪" userId="ad1b616e7398b0d3" providerId="LiveId" clId="{9BC6879E-AEA3-460A-9872-E46EDD1AB0CF}" dt="2024-01-28T10:31:36.127" v="23211" actId="164"/>
          <ac:spMkLst>
            <pc:docMk/>
            <pc:sldMk cId="1655869278" sldId="622"/>
            <ac:spMk id="33" creationId="{AA4F7CC2-FD92-1F20-F459-B0839A2F2513}"/>
          </ac:spMkLst>
        </pc:spChg>
        <pc:spChg chg="mod">
          <ac:chgData name="子敬 洪" userId="ad1b616e7398b0d3" providerId="LiveId" clId="{9BC6879E-AEA3-460A-9872-E46EDD1AB0CF}" dt="2024-01-28T10:31:01.348" v="23182" actId="165"/>
          <ac:spMkLst>
            <pc:docMk/>
            <pc:sldMk cId="1655869278" sldId="622"/>
            <ac:spMk id="34" creationId="{68872532-EF48-FC49-FD6B-EA08BA012557}"/>
          </ac:spMkLst>
        </pc:spChg>
        <pc:spChg chg="del mod">
          <ac:chgData name="子敬 洪" userId="ad1b616e7398b0d3" providerId="LiveId" clId="{9BC6879E-AEA3-460A-9872-E46EDD1AB0CF}" dt="2024-01-28T10:31:07.079" v="23183" actId="478"/>
          <ac:spMkLst>
            <pc:docMk/>
            <pc:sldMk cId="1655869278" sldId="622"/>
            <ac:spMk id="35" creationId="{DF45CBD4-24AD-C7D3-76C7-43F3D629B6A8}"/>
          </ac:spMkLst>
        </pc:spChg>
        <pc:spChg chg="mod">
          <ac:chgData name="子敬 洪" userId="ad1b616e7398b0d3" providerId="LiveId" clId="{9BC6879E-AEA3-460A-9872-E46EDD1AB0CF}" dt="2024-01-28T10:31:16.562" v="23188" actId="1076"/>
          <ac:spMkLst>
            <pc:docMk/>
            <pc:sldMk cId="1655869278" sldId="622"/>
            <ac:spMk id="36" creationId="{B91BD604-F519-2C37-1C49-2AEF35DA6D28}"/>
          </ac:spMkLst>
        </pc:spChg>
        <pc:grpChg chg="add del mod">
          <ac:chgData name="子敬 洪" userId="ad1b616e7398b0d3" providerId="LiveId" clId="{9BC6879E-AEA3-460A-9872-E46EDD1AB0CF}" dt="2024-01-28T10:26:10.135" v="23010" actId="165"/>
          <ac:grpSpMkLst>
            <pc:docMk/>
            <pc:sldMk cId="1655869278" sldId="622"/>
            <ac:grpSpMk id="17" creationId="{A1154C22-DF05-70C5-D223-D7413286ED6D}"/>
          </ac:grpSpMkLst>
        </pc:grpChg>
        <pc:grpChg chg="add mod">
          <ac:chgData name="子敬 洪" userId="ad1b616e7398b0d3" providerId="LiveId" clId="{9BC6879E-AEA3-460A-9872-E46EDD1AB0CF}" dt="2024-01-28T10:30:25.914" v="23175" actId="164"/>
          <ac:grpSpMkLst>
            <pc:docMk/>
            <pc:sldMk cId="1655869278" sldId="622"/>
            <ac:grpSpMk id="23" creationId="{6C1C51FA-BE38-E044-9EFF-A8315EAC2E96}"/>
          </ac:grpSpMkLst>
        </pc:grpChg>
        <pc:grpChg chg="add del mod">
          <ac:chgData name="子敬 洪" userId="ad1b616e7398b0d3" providerId="LiveId" clId="{9BC6879E-AEA3-460A-9872-E46EDD1AB0CF}" dt="2024-01-28T10:29:15.901" v="23131" actId="165"/>
          <ac:grpSpMkLst>
            <pc:docMk/>
            <pc:sldMk cId="1655869278" sldId="622"/>
            <ac:grpSpMk id="24" creationId="{668DCA10-EEB8-952A-EBF3-7D8D89197F19}"/>
          </ac:grpSpMkLst>
        </pc:grpChg>
        <pc:grpChg chg="add mod ord">
          <ac:chgData name="子敬 洪" userId="ad1b616e7398b0d3" providerId="LiveId" clId="{9BC6879E-AEA3-460A-9872-E46EDD1AB0CF}" dt="2024-01-28T10:29:25.198" v="23133" actId="167"/>
          <ac:grpSpMkLst>
            <pc:docMk/>
            <pc:sldMk cId="1655869278" sldId="622"/>
            <ac:grpSpMk id="27" creationId="{0830112E-4EE8-9693-62F7-727C2211D8F1}"/>
          </ac:grpSpMkLst>
        </pc:grpChg>
        <pc:grpChg chg="add mod ord">
          <ac:chgData name="子敬 洪" userId="ad1b616e7398b0d3" providerId="LiveId" clId="{9BC6879E-AEA3-460A-9872-E46EDD1AB0CF}" dt="2024-01-28T10:32:54.353" v="23259" actId="167"/>
          <ac:grpSpMkLst>
            <pc:docMk/>
            <pc:sldMk cId="1655869278" sldId="622"/>
            <ac:grpSpMk id="29" creationId="{FC39277A-A947-CFE0-A0AC-D7B5785268B9}"/>
          </ac:grpSpMkLst>
        </pc:grpChg>
        <pc:grpChg chg="add del mod">
          <ac:chgData name="子敬 洪" userId="ad1b616e7398b0d3" providerId="LiveId" clId="{9BC6879E-AEA3-460A-9872-E46EDD1AB0CF}" dt="2024-01-28T10:31:01.348" v="23182" actId="165"/>
          <ac:grpSpMkLst>
            <pc:docMk/>
            <pc:sldMk cId="1655869278" sldId="622"/>
            <ac:grpSpMk id="31" creationId="{A5BCCC59-6FCE-DD90-AB84-8EC34C4665AB}"/>
          </ac:grpSpMkLst>
        </pc:grpChg>
        <pc:grpChg chg="mod topLvl">
          <ac:chgData name="子敬 洪" userId="ad1b616e7398b0d3" providerId="LiveId" clId="{9BC6879E-AEA3-460A-9872-E46EDD1AB0CF}" dt="2024-01-28T10:31:36.127" v="23211" actId="164"/>
          <ac:grpSpMkLst>
            <pc:docMk/>
            <pc:sldMk cId="1655869278" sldId="622"/>
            <ac:grpSpMk id="32" creationId="{1D4A0452-5D85-38B9-3BEF-C6A86BE60BD0}"/>
          </ac:grpSpMkLst>
        </pc:grpChg>
        <pc:grpChg chg="add mod ord">
          <ac:chgData name="子敬 洪" userId="ad1b616e7398b0d3" providerId="LiveId" clId="{9BC6879E-AEA3-460A-9872-E46EDD1AB0CF}" dt="2024-01-28T10:31:39.638" v="23214" actId="167"/>
          <ac:grpSpMkLst>
            <pc:docMk/>
            <pc:sldMk cId="1655869278" sldId="622"/>
            <ac:grpSpMk id="37" creationId="{F51A1D42-D641-11CA-A35E-6C88B54C86D0}"/>
          </ac:grpSpMkLst>
        </pc:grpChg>
        <pc:picChg chg="add mod topLvl">
          <ac:chgData name="子敬 洪" userId="ad1b616e7398b0d3" providerId="LiveId" clId="{9BC6879E-AEA3-460A-9872-E46EDD1AB0CF}" dt="2024-01-28T10:29:15.901" v="23131" actId="165"/>
          <ac:picMkLst>
            <pc:docMk/>
            <pc:sldMk cId="1655869278" sldId="622"/>
            <ac:picMk id="12" creationId="{F72236A8-B5EB-1960-618A-C4FD1BD4D342}"/>
          </ac:picMkLst>
        </pc:picChg>
        <pc:picChg chg="add mod topLvl">
          <ac:chgData name="子敬 洪" userId="ad1b616e7398b0d3" providerId="LiveId" clId="{9BC6879E-AEA3-460A-9872-E46EDD1AB0CF}" dt="2024-01-28T10:29:15.901" v="23131" actId="165"/>
          <ac:picMkLst>
            <pc:docMk/>
            <pc:sldMk cId="1655869278" sldId="622"/>
            <ac:picMk id="15" creationId="{69A07760-8902-1019-F07E-5EC97EA57B16}"/>
          </ac:picMkLst>
        </pc:picChg>
      </pc:sldChg>
      <pc:sldChg chg="add del">
        <pc:chgData name="子敬 洪" userId="ad1b616e7398b0d3" providerId="LiveId" clId="{9BC6879E-AEA3-460A-9872-E46EDD1AB0CF}" dt="2024-01-28T10:33:37.181" v="23261" actId="2696"/>
        <pc:sldMkLst>
          <pc:docMk/>
          <pc:sldMk cId="580982515" sldId="623"/>
        </pc:sldMkLst>
      </pc:sldChg>
      <pc:sldChg chg="addSp delSp modSp new mod modClrScheme chgLayout">
        <pc:chgData name="子敬 洪" userId="ad1b616e7398b0d3" providerId="LiveId" clId="{9BC6879E-AEA3-460A-9872-E46EDD1AB0CF}" dt="2024-01-28T11:03:39.418" v="23938" actId="1076"/>
        <pc:sldMkLst>
          <pc:docMk/>
          <pc:sldMk cId="730821245" sldId="623"/>
        </pc:sldMkLst>
        <pc:spChg chg="del">
          <ac:chgData name="子敬 洪" userId="ad1b616e7398b0d3" providerId="LiveId" clId="{9BC6879E-AEA3-460A-9872-E46EDD1AB0CF}" dt="2024-01-28T10:33:57.111" v="23267" actId="700"/>
          <ac:spMkLst>
            <pc:docMk/>
            <pc:sldMk cId="730821245" sldId="623"/>
            <ac:spMk id="2" creationId="{5BF22D48-3DBD-359D-5FE1-307E21AC6C3A}"/>
          </ac:spMkLst>
        </pc:spChg>
        <pc:spChg chg="del">
          <ac:chgData name="子敬 洪" userId="ad1b616e7398b0d3" providerId="LiveId" clId="{9BC6879E-AEA3-460A-9872-E46EDD1AB0CF}" dt="2024-01-28T10:33:57.111" v="23267" actId="700"/>
          <ac:spMkLst>
            <pc:docMk/>
            <pc:sldMk cId="730821245" sldId="623"/>
            <ac:spMk id="3" creationId="{9B803FF0-B5EF-D460-F183-C81FAAA3F7B2}"/>
          </ac:spMkLst>
        </pc:spChg>
        <pc:spChg chg="del">
          <ac:chgData name="子敬 洪" userId="ad1b616e7398b0d3" providerId="LiveId" clId="{9BC6879E-AEA3-460A-9872-E46EDD1AB0CF}" dt="2024-01-28T10:33:57.111" v="23267" actId="700"/>
          <ac:spMkLst>
            <pc:docMk/>
            <pc:sldMk cId="730821245" sldId="623"/>
            <ac:spMk id="4" creationId="{20FFB14E-D7BE-62D1-F835-557BDB5281CE}"/>
          </ac:spMkLst>
        </pc:spChg>
        <pc:spChg chg="mod ord">
          <ac:chgData name="子敬 洪" userId="ad1b616e7398b0d3" providerId="LiveId" clId="{9BC6879E-AEA3-460A-9872-E46EDD1AB0CF}" dt="2024-01-28T10:33:57.111" v="23267" actId="700"/>
          <ac:spMkLst>
            <pc:docMk/>
            <pc:sldMk cId="730821245" sldId="623"/>
            <ac:spMk id="5" creationId="{7C12924B-3278-B18C-CF27-2A00E96C2A1E}"/>
          </ac:spMkLst>
        </pc:spChg>
        <pc:spChg chg="add mod">
          <ac:chgData name="子敬 洪" userId="ad1b616e7398b0d3" providerId="LiveId" clId="{9BC6879E-AEA3-460A-9872-E46EDD1AB0CF}" dt="2024-01-28T10:37:36.828" v="23371" actId="1076"/>
          <ac:spMkLst>
            <pc:docMk/>
            <pc:sldMk cId="730821245" sldId="623"/>
            <ac:spMk id="6" creationId="{31DEC1F0-4955-E701-16D7-78F222C02D17}"/>
          </ac:spMkLst>
        </pc:spChg>
        <pc:spChg chg="add mod">
          <ac:chgData name="子敬 洪" userId="ad1b616e7398b0d3" providerId="LiveId" clId="{9BC6879E-AEA3-460A-9872-E46EDD1AB0CF}" dt="2024-01-28T10:37:41.402" v="23373" actId="14100"/>
          <ac:spMkLst>
            <pc:docMk/>
            <pc:sldMk cId="730821245" sldId="623"/>
            <ac:spMk id="7" creationId="{C1251C5E-19E8-09A3-3E97-52D30E3BFA29}"/>
          </ac:spMkLst>
        </pc:spChg>
        <pc:spChg chg="add mod">
          <ac:chgData name="子敬 洪" userId="ad1b616e7398b0d3" providerId="LiveId" clId="{9BC6879E-AEA3-460A-9872-E46EDD1AB0CF}" dt="2024-01-28T10:38:17.483" v="23384" actId="1076"/>
          <ac:spMkLst>
            <pc:docMk/>
            <pc:sldMk cId="730821245" sldId="623"/>
            <ac:spMk id="8" creationId="{DF64787A-D1E0-C840-7C2C-BC35CC018F35}"/>
          </ac:spMkLst>
        </pc:spChg>
        <pc:spChg chg="add mod ord">
          <ac:chgData name="子敬 洪" userId="ad1b616e7398b0d3" providerId="LiveId" clId="{9BC6879E-AEA3-460A-9872-E46EDD1AB0CF}" dt="2024-01-28T10:38:27.708" v="23385" actId="14100"/>
          <ac:spMkLst>
            <pc:docMk/>
            <pc:sldMk cId="730821245" sldId="623"/>
            <ac:spMk id="9" creationId="{6227A930-52F1-BB10-1E80-F3CE481BC631}"/>
          </ac:spMkLst>
        </pc:spChg>
        <pc:spChg chg="add mod">
          <ac:chgData name="子敬 洪" userId="ad1b616e7398b0d3" providerId="LiveId" clId="{9BC6879E-AEA3-460A-9872-E46EDD1AB0CF}" dt="2024-01-28T10:37:48.751" v="23376" actId="14100"/>
          <ac:spMkLst>
            <pc:docMk/>
            <pc:sldMk cId="730821245" sldId="623"/>
            <ac:spMk id="10" creationId="{C5AB3A9F-02E2-E2E7-9237-F86D55D6D279}"/>
          </ac:spMkLst>
        </pc:spChg>
        <pc:spChg chg="add mod">
          <ac:chgData name="子敬 洪" userId="ad1b616e7398b0d3" providerId="LiveId" clId="{9BC6879E-AEA3-460A-9872-E46EDD1AB0CF}" dt="2024-01-28T10:41:08.975" v="23483" actId="20577"/>
          <ac:spMkLst>
            <pc:docMk/>
            <pc:sldMk cId="730821245" sldId="623"/>
            <ac:spMk id="11" creationId="{23F7ACE9-3959-257F-8FC8-A193EB338B87}"/>
          </ac:spMkLst>
        </pc:spChg>
        <pc:spChg chg="add mod">
          <ac:chgData name="子敬 洪" userId="ad1b616e7398b0d3" providerId="LiveId" clId="{9BC6879E-AEA3-460A-9872-E46EDD1AB0CF}" dt="2024-01-28T10:41:12.422" v="23484"/>
          <ac:spMkLst>
            <pc:docMk/>
            <pc:sldMk cId="730821245" sldId="623"/>
            <ac:spMk id="12" creationId="{653E4E95-1413-8CEA-30E2-D4B192FE7A94}"/>
          </ac:spMkLst>
        </pc:spChg>
        <pc:spChg chg="add mod">
          <ac:chgData name="子敬 洪" userId="ad1b616e7398b0d3" providerId="LiveId" clId="{9BC6879E-AEA3-460A-9872-E46EDD1AB0CF}" dt="2024-01-28T10:41:13.366" v="23485"/>
          <ac:spMkLst>
            <pc:docMk/>
            <pc:sldMk cId="730821245" sldId="623"/>
            <ac:spMk id="13" creationId="{E1A5A2F4-4C9E-8699-798D-F8354D51023A}"/>
          </ac:spMkLst>
        </pc:spChg>
        <pc:spChg chg="add mod">
          <ac:chgData name="子敬 洪" userId="ad1b616e7398b0d3" providerId="LiveId" clId="{9BC6879E-AEA3-460A-9872-E46EDD1AB0CF}" dt="2024-01-28T10:47:00.837" v="23545" actId="164"/>
          <ac:spMkLst>
            <pc:docMk/>
            <pc:sldMk cId="730821245" sldId="623"/>
            <ac:spMk id="14" creationId="{8A3E58F8-ABA6-2CA2-0D21-1093885A5C66}"/>
          </ac:spMkLst>
        </pc:spChg>
        <pc:spChg chg="add mod ord">
          <ac:chgData name="子敬 洪" userId="ad1b616e7398b0d3" providerId="LiveId" clId="{9BC6879E-AEA3-460A-9872-E46EDD1AB0CF}" dt="2024-01-28T10:47:00.837" v="23545" actId="164"/>
          <ac:spMkLst>
            <pc:docMk/>
            <pc:sldMk cId="730821245" sldId="623"/>
            <ac:spMk id="15" creationId="{3BB52BB5-F524-4C9A-E6BA-990CCB92FD25}"/>
          </ac:spMkLst>
        </pc:spChg>
        <pc:spChg chg="add mod">
          <ac:chgData name="子敬 洪" userId="ad1b616e7398b0d3" providerId="LiveId" clId="{9BC6879E-AEA3-460A-9872-E46EDD1AB0CF}" dt="2024-01-28T10:47:00.837" v="23545" actId="164"/>
          <ac:spMkLst>
            <pc:docMk/>
            <pc:sldMk cId="730821245" sldId="623"/>
            <ac:spMk id="16" creationId="{644747CA-B298-1EB5-BCCB-AA157DBC1003}"/>
          </ac:spMkLst>
        </pc:spChg>
        <pc:spChg chg="add mod">
          <ac:chgData name="子敬 洪" userId="ad1b616e7398b0d3" providerId="LiveId" clId="{9BC6879E-AEA3-460A-9872-E46EDD1AB0CF}" dt="2024-01-28T10:39:12.186" v="23399" actId="1076"/>
          <ac:spMkLst>
            <pc:docMk/>
            <pc:sldMk cId="730821245" sldId="623"/>
            <ac:spMk id="17" creationId="{790B11C7-28CA-8C61-0AF8-6198F11012EB}"/>
          </ac:spMkLst>
        </pc:spChg>
        <pc:spChg chg="add mod ord">
          <ac:chgData name="子敬 洪" userId="ad1b616e7398b0d3" providerId="LiveId" clId="{9BC6879E-AEA3-460A-9872-E46EDD1AB0CF}" dt="2024-01-28T10:47:00.837" v="23545" actId="164"/>
          <ac:spMkLst>
            <pc:docMk/>
            <pc:sldMk cId="730821245" sldId="623"/>
            <ac:spMk id="18" creationId="{3B596DE7-BA34-8382-458D-98AD65D06BFB}"/>
          </ac:spMkLst>
        </pc:spChg>
        <pc:spChg chg="add mod">
          <ac:chgData name="子敬 洪" userId="ad1b616e7398b0d3" providerId="LiveId" clId="{9BC6879E-AEA3-460A-9872-E46EDD1AB0CF}" dt="2024-01-28T10:47:00.837" v="23545" actId="164"/>
          <ac:spMkLst>
            <pc:docMk/>
            <pc:sldMk cId="730821245" sldId="623"/>
            <ac:spMk id="19" creationId="{E1187BFB-A5D7-7C2E-C831-95CFD9D8F43C}"/>
          </ac:spMkLst>
        </pc:spChg>
        <pc:spChg chg="add del mod">
          <ac:chgData name="子敬 洪" userId="ad1b616e7398b0d3" providerId="LiveId" clId="{9BC6879E-AEA3-460A-9872-E46EDD1AB0CF}" dt="2024-01-28T10:39:57.203" v="23422" actId="21"/>
          <ac:spMkLst>
            <pc:docMk/>
            <pc:sldMk cId="730821245" sldId="623"/>
            <ac:spMk id="20" creationId="{873FBD8B-60C1-071A-E936-2E81B554784E}"/>
          </ac:spMkLst>
        </pc:spChg>
        <pc:spChg chg="add mod ord">
          <ac:chgData name="子敬 洪" userId="ad1b616e7398b0d3" providerId="LiveId" clId="{9BC6879E-AEA3-460A-9872-E46EDD1AB0CF}" dt="2024-01-28T10:47:00.837" v="23545" actId="164"/>
          <ac:spMkLst>
            <pc:docMk/>
            <pc:sldMk cId="730821245" sldId="623"/>
            <ac:spMk id="21" creationId="{D2F92856-ADC6-4774-8AFD-90EB8DEBFF8F}"/>
          </ac:spMkLst>
        </pc:spChg>
        <pc:spChg chg="add mod">
          <ac:chgData name="子敬 洪" userId="ad1b616e7398b0d3" providerId="LiveId" clId="{9BC6879E-AEA3-460A-9872-E46EDD1AB0CF}" dt="2024-01-28T10:47:00.837" v="23545" actId="164"/>
          <ac:spMkLst>
            <pc:docMk/>
            <pc:sldMk cId="730821245" sldId="623"/>
            <ac:spMk id="22" creationId="{DEEE4839-58DE-FD4D-AB2F-6A39F518884A}"/>
          </ac:spMkLst>
        </pc:spChg>
        <pc:spChg chg="add mod">
          <ac:chgData name="子敬 洪" userId="ad1b616e7398b0d3" providerId="LiveId" clId="{9BC6879E-AEA3-460A-9872-E46EDD1AB0CF}" dt="2024-01-28T10:47:00.837" v="23545" actId="164"/>
          <ac:spMkLst>
            <pc:docMk/>
            <pc:sldMk cId="730821245" sldId="623"/>
            <ac:spMk id="23" creationId="{E1BC4B89-B860-DA50-00D4-57FC77E31EC9}"/>
          </ac:spMkLst>
        </pc:spChg>
        <pc:spChg chg="add mod">
          <ac:chgData name="子敬 洪" userId="ad1b616e7398b0d3" providerId="LiveId" clId="{9BC6879E-AEA3-460A-9872-E46EDD1AB0CF}" dt="2024-01-28T10:41:31.388" v="23490"/>
          <ac:spMkLst>
            <pc:docMk/>
            <pc:sldMk cId="730821245" sldId="623"/>
            <ac:spMk id="24" creationId="{0E30148C-0BDA-40A8-1095-1C8274E7F0EF}"/>
          </ac:spMkLst>
        </pc:spChg>
        <pc:spChg chg="add del mod">
          <ac:chgData name="子敬 洪" userId="ad1b616e7398b0d3" providerId="LiveId" clId="{9BC6879E-AEA3-460A-9872-E46EDD1AB0CF}" dt="2024-01-28T10:42:25.771" v="23502" actId="21"/>
          <ac:spMkLst>
            <pc:docMk/>
            <pc:sldMk cId="730821245" sldId="623"/>
            <ac:spMk id="25" creationId="{A720E88D-DD7D-B602-44EC-0032B1D05BDB}"/>
          </ac:spMkLst>
        </pc:spChg>
        <pc:spChg chg="add del">
          <ac:chgData name="子敬 洪" userId="ad1b616e7398b0d3" providerId="LiveId" clId="{9BC6879E-AEA3-460A-9872-E46EDD1AB0CF}" dt="2024-01-28T10:42:39.714" v="23504" actId="11529"/>
          <ac:spMkLst>
            <pc:docMk/>
            <pc:sldMk cId="730821245" sldId="623"/>
            <ac:spMk id="26" creationId="{98EA72A9-683F-7120-79D1-AE14E687ABA2}"/>
          </ac:spMkLst>
        </pc:spChg>
        <pc:spChg chg="add del mod">
          <ac:chgData name="子敬 洪" userId="ad1b616e7398b0d3" providerId="LiveId" clId="{9BC6879E-AEA3-460A-9872-E46EDD1AB0CF}" dt="2024-01-28T10:44:15.711" v="23520" actId="478"/>
          <ac:spMkLst>
            <pc:docMk/>
            <pc:sldMk cId="730821245" sldId="623"/>
            <ac:spMk id="27" creationId="{5596AC36-4A5E-249D-8386-DB6DAC7B7AD8}"/>
          </ac:spMkLst>
        </pc:spChg>
        <pc:spChg chg="add del">
          <ac:chgData name="子敬 洪" userId="ad1b616e7398b0d3" providerId="LiveId" clId="{9BC6879E-AEA3-460A-9872-E46EDD1AB0CF}" dt="2024-01-28T10:44:16.063" v="23521" actId="478"/>
          <ac:spMkLst>
            <pc:docMk/>
            <pc:sldMk cId="730821245" sldId="623"/>
            <ac:spMk id="28" creationId="{627F934E-C681-29D4-B126-B0A171499C7A}"/>
          </ac:spMkLst>
        </pc:spChg>
        <pc:spChg chg="add mod">
          <ac:chgData name="子敬 洪" userId="ad1b616e7398b0d3" providerId="LiveId" clId="{9BC6879E-AEA3-460A-9872-E46EDD1AB0CF}" dt="2024-01-28T10:48:05.710" v="23568" actId="14100"/>
          <ac:spMkLst>
            <pc:docMk/>
            <pc:sldMk cId="730821245" sldId="623"/>
            <ac:spMk id="42" creationId="{0619E915-D00C-CDD6-A6F3-F096A79CCC86}"/>
          </ac:spMkLst>
        </pc:spChg>
        <pc:grpChg chg="add mod">
          <ac:chgData name="子敬 洪" userId="ad1b616e7398b0d3" providerId="LiveId" clId="{9BC6879E-AEA3-460A-9872-E46EDD1AB0CF}" dt="2024-01-28T10:47:03.301" v="23546" actId="1076"/>
          <ac:grpSpMkLst>
            <pc:docMk/>
            <pc:sldMk cId="730821245" sldId="623"/>
            <ac:grpSpMk id="41" creationId="{5B711583-B390-B303-6455-D67508CD7757}"/>
          </ac:grpSpMkLst>
        </pc:grpChg>
        <pc:picChg chg="add mod ord">
          <ac:chgData name="子敬 洪" userId="ad1b616e7398b0d3" providerId="LiveId" clId="{9BC6879E-AEA3-460A-9872-E46EDD1AB0CF}" dt="2024-01-28T11:03:39.418" v="23938" actId="1076"/>
          <ac:picMkLst>
            <pc:docMk/>
            <pc:sldMk cId="730821245" sldId="623"/>
            <ac:picMk id="44" creationId="{7FC702DE-3A4E-0145-AAD2-E102DA80B503}"/>
          </ac:picMkLst>
        </pc:picChg>
        <pc:picChg chg="add del mod">
          <ac:chgData name="子敬 洪" userId="ad1b616e7398b0d3" providerId="LiveId" clId="{9BC6879E-AEA3-460A-9872-E46EDD1AB0CF}" dt="2024-01-28T11:03:16.463" v="23930" actId="478"/>
          <ac:picMkLst>
            <pc:docMk/>
            <pc:sldMk cId="730821245" sldId="623"/>
            <ac:picMk id="1026" creationId="{6DB23257-055E-B859-BB6B-300E552A9A3E}"/>
          </ac:picMkLst>
        </pc:picChg>
        <pc:cxnChg chg="add del mod">
          <ac:chgData name="子敬 洪" userId="ad1b616e7398b0d3" providerId="LiveId" clId="{9BC6879E-AEA3-460A-9872-E46EDD1AB0CF}" dt="2024-01-28T10:44:58.771" v="23528" actId="21"/>
          <ac:cxnSpMkLst>
            <pc:docMk/>
            <pc:sldMk cId="730821245" sldId="623"/>
            <ac:cxnSpMk id="30" creationId="{1A3EECA4-EF52-2C59-BE86-03C9C230F31A}"/>
          </ac:cxnSpMkLst>
        </pc:cxnChg>
        <pc:cxnChg chg="add del mod">
          <ac:chgData name="子敬 洪" userId="ad1b616e7398b0d3" providerId="LiveId" clId="{9BC6879E-AEA3-460A-9872-E46EDD1AB0CF}" dt="2024-01-28T10:44:50.634" v="23526" actId="11529"/>
          <ac:cxnSpMkLst>
            <pc:docMk/>
            <pc:sldMk cId="730821245" sldId="623"/>
            <ac:cxnSpMk id="32" creationId="{B13F69AB-1DB0-D363-F5F1-A9B7820D6B20}"/>
          </ac:cxnSpMkLst>
        </pc:cxnChg>
        <pc:cxnChg chg="add mod">
          <ac:chgData name="子敬 洪" userId="ad1b616e7398b0d3" providerId="LiveId" clId="{9BC6879E-AEA3-460A-9872-E46EDD1AB0CF}" dt="2024-01-28T10:47:00.837" v="23545" actId="164"/>
          <ac:cxnSpMkLst>
            <pc:docMk/>
            <pc:sldMk cId="730821245" sldId="623"/>
            <ac:cxnSpMk id="35" creationId="{7E7C3716-2FB4-608E-D1BA-08102FE01F1E}"/>
          </ac:cxnSpMkLst>
        </pc:cxnChg>
        <pc:cxnChg chg="add mod">
          <ac:chgData name="子敬 洪" userId="ad1b616e7398b0d3" providerId="LiveId" clId="{9BC6879E-AEA3-460A-9872-E46EDD1AB0CF}" dt="2024-01-28T10:47:00.837" v="23545" actId="164"/>
          <ac:cxnSpMkLst>
            <pc:docMk/>
            <pc:sldMk cId="730821245" sldId="623"/>
            <ac:cxnSpMk id="37" creationId="{F50BE3E2-A2BF-C707-8893-E93985C6A89D}"/>
          </ac:cxnSpMkLst>
        </pc:cxnChg>
        <pc:cxnChg chg="add mod">
          <ac:chgData name="子敬 洪" userId="ad1b616e7398b0d3" providerId="LiveId" clId="{9BC6879E-AEA3-460A-9872-E46EDD1AB0CF}" dt="2024-01-28T10:47:00.837" v="23545" actId="164"/>
          <ac:cxnSpMkLst>
            <pc:docMk/>
            <pc:sldMk cId="730821245" sldId="623"/>
            <ac:cxnSpMk id="40" creationId="{16221CAB-149C-DCC4-8115-F6BCC9ADFA1B}"/>
          </ac:cxnSpMkLst>
        </pc:cxnChg>
      </pc:sldChg>
      <pc:sldChg chg="new del">
        <pc:chgData name="子敬 洪" userId="ad1b616e7398b0d3" providerId="LiveId" clId="{9BC6879E-AEA3-460A-9872-E46EDD1AB0CF}" dt="2024-01-28T10:33:50.848" v="23265" actId="680"/>
        <pc:sldMkLst>
          <pc:docMk/>
          <pc:sldMk cId="2412704112" sldId="623"/>
        </pc:sldMkLst>
      </pc:sldChg>
      <pc:sldChg chg="add del">
        <pc:chgData name="子敬 洪" userId="ad1b616e7398b0d3" providerId="LiveId" clId="{9BC6879E-AEA3-460A-9872-E46EDD1AB0CF}" dt="2024-01-28T10:33:43.483" v="23263"/>
        <pc:sldMkLst>
          <pc:docMk/>
          <pc:sldMk cId="3852460961" sldId="623"/>
        </pc:sldMkLst>
      </pc:sldChg>
      <pc:sldChg chg="addSp delSp modSp add mod">
        <pc:chgData name="子敬 洪" userId="ad1b616e7398b0d3" providerId="LiveId" clId="{9BC6879E-AEA3-460A-9872-E46EDD1AB0CF}" dt="2024-01-28T10:54:10.864" v="23891" actId="478"/>
        <pc:sldMkLst>
          <pc:docMk/>
          <pc:sldMk cId="3838264421" sldId="624"/>
        </pc:sldMkLst>
        <pc:spChg chg="add mod">
          <ac:chgData name="子敬 洪" userId="ad1b616e7398b0d3" providerId="LiveId" clId="{9BC6879E-AEA3-460A-9872-E46EDD1AB0CF}" dt="2024-01-28T10:50:17.601" v="23683" actId="1076"/>
          <ac:spMkLst>
            <pc:docMk/>
            <pc:sldMk cId="3838264421" sldId="624"/>
            <ac:spMk id="2" creationId="{A7975D8C-A4F9-3783-8605-D339182C0509}"/>
          </ac:spMkLst>
        </pc:spChg>
        <pc:spChg chg="add mod">
          <ac:chgData name="子敬 洪" userId="ad1b616e7398b0d3" providerId="LiveId" clId="{9BC6879E-AEA3-460A-9872-E46EDD1AB0CF}" dt="2024-01-28T10:50:26.322" v="23685" actId="1076"/>
          <ac:spMkLst>
            <pc:docMk/>
            <pc:sldMk cId="3838264421" sldId="624"/>
            <ac:spMk id="3" creationId="{A08479F4-C68D-5878-D32D-DF7526765774}"/>
          </ac:spMkLst>
        </pc:spChg>
        <pc:spChg chg="del">
          <ac:chgData name="子敬 洪" userId="ad1b616e7398b0d3" providerId="LiveId" clId="{9BC6879E-AEA3-460A-9872-E46EDD1AB0CF}" dt="2024-01-28T10:48:27.384" v="23621" actId="478"/>
          <ac:spMkLst>
            <pc:docMk/>
            <pc:sldMk cId="3838264421" sldId="624"/>
            <ac:spMk id="6" creationId="{31DEC1F0-4955-E701-16D7-78F222C02D17}"/>
          </ac:spMkLst>
        </pc:spChg>
        <pc:spChg chg="del">
          <ac:chgData name="子敬 洪" userId="ad1b616e7398b0d3" providerId="LiveId" clId="{9BC6879E-AEA3-460A-9872-E46EDD1AB0CF}" dt="2024-01-28T10:48:26.712" v="23620" actId="478"/>
          <ac:spMkLst>
            <pc:docMk/>
            <pc:sldMk cId="3838264421" sldId="624"/>
            <ac:spMk id="7" creationId="{C1251C5E-19E8-09A3-3E97-52D30E3BFA29}"/>
          </ac:spMkLst>
        </pc:spChg>
        <pc:spChg chg="del">
          <ac:chgData name="子敬 洪" userId="ad1b616e7398b0d3" providerId="LiveId" clId="{9BC6879E-AEA3-460A-9872-E46EDD1AB0CF}" dt="2024-01-28T10:48:30.864" v="23627" actId="478"/>
          <ac:spMkLst>
            <pc:docMk/>
            <pc:sldMk cId="3838264421" sldId="624"/>
            <ac:spMk id="8" creationId="{DF64787A-D1E0-C840-7C2C-BC35CC018F35}"/>
          </ac:spMkLst>
        </pc:spChg>
        <pc:spChg chg="del">
          <ac:chgData name="子敬 洪" userId="ad1b616e7398b0d3" providerId="LiveId" clId="{9BC6879E-AEA3-460A-9872-E46EDD1AB0CF}" dt="2024-01-28T10:48:26.240" v="23619" actId="478"/>
          <ac:spMkLst>
            <pc:docMk/>
            <pc:sldMk cId="3838264421" sldId="624"/>
            <ac:spMk id="9" creationId="{6227A930-52F1-BB10-1E80-F3CE481BC631}"/>
          </ac:spMkLst>
        </pc:spChg>
        <pc:spChg chg="del">
          <ac:chgData name="子敬 洪" userId="ad1b616e7398b0d3" providerId="LiveId" clId="{9BC6879E-AEA3-460A-9872-E46EDD1AB0CF}" dt="2024-01-28T10:48:29.450" v="23625" actId="478"/>
          <ac:spMkLst>
            <pc:docMk/>
            <pc:sldMk cId="3838264421" sldId="624"/>
            <ac:spMk id="10" creationId="{C5AB3A9F-02E2-E2E7-9237-F86D55D6D279}"/>
          </ac:spMkLst>
        </pc:spChg>
        <pc:spChg chg="del mod">
          <ac:chgData name="子敬 洪" userId="ad1b616e7398b0d3" providerId="LiveId" clId="{9BC6879E-AEA3-460A-9872-E46EDD1AB0CF}" dt="2024-01-28T10:48:30.296" v="23626" actId="478"/>
          <ac:spMkLst>
            <pc:docMk/>
            <pc:sldMk cId="3838264421" sldId="624"/>
            <ac:spMk id="11" creationId="{23F7ACE9-3959-257F-8FC8-A193EB338B87}"/>
          </ac:spMkLst>
        </pc:spChg>
        <pc:spChg chg="del">
          <ac:chgData name="子敬 洪" userId="ad1b616e7398b0d3" providerId="LiveId" clId="{9BC6879E-AEA3-460A-9872-E46EDD1AB0CF}" dt="2024-01-28T10:48:28.816" v="23623" actId="478"/>
          <ac:spMkLst>
            <pc:docMk/>
            <pc:sldMk cId="3838264421" sldId="624"/>
            <ac:spMk id="12" creationId="{653E4E95-1413-8CEA-30E2-D4B192FE7A94}"/>
          </ac:spMkLst>
        </pc:spChg>
        <pc:spChg chg="del">
          <ac:chgData name="子敬 洪" userId="ad1b616e7398b0d3" providerId="LiveId" clId="{9BC6879E-AEA3-460A-9872-E46EDD1AB0CF}" dt="2024-01-28T10:48:28.448" v="23622" actId="478"/>
          <ac:spMkLst>
            <pc:docMk/>
            <pc:sldMk cId="3838264421" sldId="624"/>
            <ac:spMk id="13" creationId="{E1A5A2F4-4C9E-8699-798D-F8354D51023A}"/>
          </ac:spMkLst>
        </pc:spChg>
        <pc:spChg chg="mod topLvl">
          <ac:chgData name="子敬 洪" userId="ad1b616e7398b0d3" providerId="LiveId" clId="{9BC6879E-AEA3-460A-9872-E46EDD1AB0CF}" dt="2024-01-28T10:49:35.031" v="23661" actId="165"/>
          <ac:spMkLst>
            <pc:docMk/>
            <pc:sldMk cId="3838264421" sldId="624"/>
            <ac:spMk id="14" creationId="{8A3E58F8-ABA6-2CA2-0D21-1093885A5C66}"/>
          </ac:spMkLst>
        </pc:spChg>
        <pc:spChg chg="mod topLvl">
          <ac:chgData name="子敬 洪" userId="ad1b616e7398b0d3" providerId="LiveId" clId="{9BC6879E-AEA3-460A-9872-E46EDD1AB0CF}" dt="2024-01-28T10:49:35.031" v="23661" actId="165"/>
          <ac:spMkLst>
            <pc:docMk/>
            <pc:sldMk cId="3838264421" sldId="624"/>
            <ac:spMk id="15" creationId="{3BB52BB5-F524-4C9A-E6BA-990CCB92FD25}"/>
          </ac:spMkLst>
        </pc:spChg>
        <pc:spChg chg="mod topLvl">
          <ac:chgData name="子敬 洪" userId="ad1b616e7398b0d3" providerId="LiveId" clId="{9BC6879E-AEA3-460A-9872-E46EDD1AB0CF}" dt="2024-01-28T10:49:35.031" v="23661" actId="165"/>
          <ac:spMkLst>
            <pc:docMk/>
            <pc:sldMk cId="3838264421" sldId="624"/>
            <ac:spMk id="16" creationId="{644747CA-B298-1EB5-BCCB-AA157DBC1003}"/>
          </ac:spMkLst>
        </pc:spChg>
        <pc:spChg chg="add mod">
          <ac:chgData name="子敬 洪" userId="ad1b616e7398b0d3" providerId="LiveId" clId="{9BC6879E-AEA3-460A-9872-E46EDD1AB0CF}" dt="2024-01-28T10:50:13.021" v="23681" actId="1076"/>
          <ac:spMkLst>
            <pc:docMk/>
            <pc:sldMk cId="3838264421" sldId="624"/>
            <ac:spMk id="17" creationId="{F8E19614-11F1-F436-E43B-F1290229664B}"/>
          </ac:spMkLst>
        </pc:spChg>
        <pc:spChg chg="mod topLvl">
          <ac:chgData name="子敬 洪" userId="ad1b616e7398b0d3" providerId="LiveId" clId="{9BC6879E-AEA3-460A-9872-E46EDD1AB0CF}" dt="2024-01-28T10:49:35.031" v="23661" actId="165"/>
          <ac:spMkLst>
            <pc:docMk/>
            <pc:sldMk cId="3838264421" sldId="624"/>
            <ac:spMk id="18" creationId="{3B596DE7-BA34-8382-458D-98AD65D06BFB}"/>
          </ac:spMkLst>
        </pc:spChg>
        <pc:spChg chg="mod topLvl">
          <ac:chgData name="子敬 洪" userId="ad1b616e7398b0d3" providerId="LiveId" clId="{9BC6879E-AEA3-460A-9872-E46EDD1AB0CF}" dt="2024-01-28T10:49:43.160" v="23670" actId="1037"/>
          <ac:spMkLst>
            <pc:docMk/>
            <pc:sldMk cId="3838264421" sldId="624"/>
            <ac:spMk id="19" creationId="{E1187BFB-A5D7-7C2E-C831-95CFD9D8F43C}"/>
          </ac:spMkLst>
        </pc:spChg>
        <pc:spChg chg="add mod">
          <ac:chgData name="子敬 洪" userId="ad1b616e7398b0d3" providerId="LiveId" clId="{9BC6879E-AEA3-460A-9872-E46EDD1AB0CF}" dt="2024-01-28T10:51:56.068" v="23822" actId="14100"/>
          <ac:spMkLst>
            <pc:docMk/>
            <pc:sldMk cId="3838264421" sldId="624"/>
            <ac:spMk id="20" creationId="{24B4EBB5-A02B-BE46-FB7B-3A628A626DD6}"/>
          </ac:spMkLst>
        </pc:spChg>
        <pc:spChg chg="mod topLvl">
          <ac:chgData name="子敬 洪" userId="ad1b616e7398b0d3" providerId="LiveId" clId="{9BC6879E-AEA3-460A-9872-E46EDD1AB0CF}" dt="2024-01-28T10:49:35.031" v="23661" actId="165"/>
          <ac:spMkLst>
            <pc:docMk/>
            <pc:sldMk cId="3838264421" sldId="624"/>
            <ac:spMk id="21" creationId="{D2F92856-ADC6-4774-8AFD-90EB8DEBFF8F}"/>
          </ac:spMkLst>
        </pc:spChg>
        <pc:spChg chg="mod topLvl">
          <ac:chgData name="子敬 洪" userId="ad1b616e7398b0d3" providerId="LiveId" clId="{9BC6879E-AEA3-460A-9872-E46EDD1AB0CF}" dt="2024-01-28T10:49:43.160" v="23670" actId="1037"/>
          <ac:spMkLst>
            <pc:docMk/>
            <pc:sldMk cId="3838264421" sldId="624"/>
            <ac:spMk id="22" creationId="{DEEE4839-58DE-FD4D-AB2F-6A39F518884A}"/>
          </ac:spMkLst>
        </pc:spChg>
        <pc:spChg chg="mod topLvl">
          <ac:chgData name="子敬 洪" userId="ad1b616e7398b0d3" providerId="LiveId" clId="{9BC6879E-AEA3-460A-9872-E46EDD1AB0CF}" dt="2024-01-28T10:49:43.160" v="23670" actId="1037"/>
          <ac:spMkLst>
            <pc:docMk/>
            <pc:sldMk cId="3838264421" sldId="624"/>
            <ac:spMk id="23" creationId="{E1BC4B89-B860-DA50-00D4-57FC77E31EC9}"/>
          </ac:spMkLst>
        </pc:spChg>
        <pc:spChg chg="add mod">
          <ac:chgData name="子敬 洪" userId="ad1b616e7398b0d3" providerId="LiveId" clId="{9BC6879E-AEA3-460A-9872-E46EDD1AB0CF}" dt="2024-01-28T10:53:55.985" v="23887" actId="1076"/>
          <ac:spMkLst>
            <pc:docMk/>
            <pc:sldMk cId="3838264421" sldId="624"/>
            <ac:spMk id="24" creationId="{8A156862-8B65-CB48-F36D-AE8D859D9D00}"/>
          </ac:spMkLst>
        </pc:spChg>
        <pc:spChg chg="add mod">
          <ac:chgData name="子敬 洪" userId="ad1b616e7398b0d3" providerId="LiveId" clId="{9BC6879E-AEA3-460A-9872-E46EDD1AB0CF}" dt="2024-01-28T10:53:01.180" v="23871" actId="1076"/>
          <ac:spMkLst>
            <pc:docMk/>
            <pc:sldMk cId="3838264421" sldId="624"/>
            <ac:spMk id="25" creationId="{FADBEAA3-78AE-AFB7-0E82-EB7BAEF6B681}"/>
          </ac:spMkLst>
        </pc:spChg>
        <pc:spChg chg="add mod">
          <ac:chgData name="子敬 洪" userId="ad1b616e7398b0d3" providerId="LiveId" clId="{9BC6879E-AEA3-460A-9872-E46EDD1AB0CF}" dt="2024-01-28T10:53:47.957" v="23883" actId="207"/>
          <ac:spMkLst>
            <pc:docMk/>
            <pc:sldMk cId="3838264421" sldId="624"/>
            <ac:spMk id="31" creationId="{FD7B9813-58CF-3605-1F44-6AF9598F4D70}"/>
          </ac:spMkLst>
        </pc:spChg>
        <pc:spChg chg="add del mod">
          <ac:chgData name="子敬 洪" userId="ad1b616e7398b0d3" providerId="LiveId" clId="{9BC6879E-AEA3-460A-9872-E46EDD1AB0CF}" dt="2024-01-28T10:54:10.864" v="23891" actId="478"/>
          <ac:spMkLst>
            <pc:docMk/>
            <pc:sldMk cId="3838264421" sldId="624"/>
            <ac:spMk id="33" creationId="{24479D19-9202-5488-5AC3-FAD2901974F3}"/>
          </ac:spMkLst>
        </pc:spChg>
        <pc:spChg chg="mod">
          <ac:chgData name="子敬 洪" userId="ad1b616e7398b0d3" providerId="LiveId" clId="{9BC6879E-AEA3-460A-9872-E46EDD1AB0CF}" dt="2024-01-28T10:48:22.961" v="23618" actId="20577"/>
          <ac:spMkLst>
            <pc:docMk/>
            <pc:sldMk cId="3838264421" sldId="624"/>
            <ac:spMk id="42" creationId="{0619E915-D00C-CDD6-A6F3-F096A79CCC86}"/>
          </ac:spMkLst>
        </pc:spChg>
        <pc:grpChg chg="del mod">
          <ac:chgData name="子敬 洪" userId="ad1b616e7398b0d3" providerId="LiveId" clId="{9BC6879E-AEA3-460A-9872-E46EDD1AB0CF}" dt="2024-01-28T10:49:35.031" v="23661" actId="165"/>
          <ac:grpSpMkLst>
            <pc:docMk/>
            <pc:sldMk cId="3838264421" sldId="624"/>
            <ac:grpSpMk id="41" creationId="{5B711583-B390-B303-6455-D67508CD7757}"/>
          </ac:grpSpMkLst>
        </pc:grpChg>
        <pc:cxnChg chg="add mod">
          <ac:chgData name="子敬 洪" userId="ad1b616e7398b0d3" providerId="LiveId" clId="{9BC6879E-AEA3-460A-9872-E46EDD1AB0CF}" dt="2024-01-28T10:53:50.915" v="23884" actId="208"/>
          <ac:cxnSpMkLst>
            <pc:docMk/>
            <pc:sldMk cId="3838264421" sldId="624"/>
            <ac:cxnSpMk id="27" creationId="{FE3EA25F-5D0C-26AA-F54B-E6E7C0EC4BD0}"/>
          </ac:cxnSpMkLst>
        </pc:cxnChg>
        <pc:cxnChg chg="add mod">
          <ac:chgData name="子敬 洪" userId="ad1b616e7398b0d3" providerId="LiveId" clId="{9BC6879E-AEA3-460A-9872-E46EDD1AB0CF}" dt="2024-01-28T10:53:53.181" v="23885" actId="208"/>
          <ac:cxnSpMkLst>
            <pc:docMk/>
            <pc:sldMk cId="3838264421" sldId="624"/>
            <ac:cxnSpMk id="29" creationId="{DBB4CBDB-40F1-698F-FB8F-F3E22CFF3254}"/>
          </ac:cxnSpMkLst>
        </pc:cxnChg>
        <pc:cxnChg chg="mod topLvl">
          <ac:chgData name="子敬 洪" userId="ad1b616e7398b0d3" providerId="LiveId" clId="{9BC6879E-AEA3-460A-9872-E46EDD1AB0CF}" dt="2024-01-28T10:49:35.031" v="23661" actId="165"/>
          <ac:cxnSpMkLst>
            <pc:docMk/>
            <pc:sldMk cId="3838264421" sldId="624"/>
            <ac:cxnSpMk id="35" creationId="{7E7C3716-2FB4-608E-D1BA-08102FE01F1E}"/>
          </ac:cxnSpMkLst>
        </pc:cxnChg>
        <pc:cxnChg chg="mod topLvl">
          <ac:chgData name="子敬 洪" userId="ad1b616e7398b0d3" providerId="LiveId" clId="{9BC6879E-AEA3-460A-9872-E46EDD1AB0CF}" dt="2024-01-28T10:49:35.031" v="23661" actId="165"/>
          <ac:cxnSpMkLst>
            <pc:docMk/>
            <pc:sldMk cId="3838264421" sldId="624"/>
            <ac:cxnSpMk id="37" creationId="{F50BE3E2-A2BF-C707-8893-E93985C6A89D}"/>
          </ac:cxnSpMkLst>
        </pc:cxnChg>
        <pc:cxnChg chg="mod topLvl">
          <ac:chgData name="子敬 洪" userId="ad1b616e7398b0d3" providerId="LiveId" clId="{9BC6879E-AEA3-460A-9872-E46EDD1AB0CF}" dt="2024-01-28T10:49:43.160" v="23670" actId="1037"/>
          <ac:cxnSpMkLst>
            <pc:docMk/>
            <pc:sldMk cId="3838264421" sldId="624"/>
            <ac:cxnSpMk id="40" creationId="{16221CAB-149C-DCC4-8115-F6BCC9ADFA1B}"/>
          </ac:cxnSpMkLst>
        </pc:cxnChg>
      </pc:sldChg>
      <pc:sldChg chg="modSp add mod ord">
        <pc:chgData name="子敬 洪" userId="ad1b616e7398b0d3" providerId="LiveId" clId="{9BC6879E-AEA3-460A-9872-E46EDD1AB0CF}" dt="2024-01-28T10:56:13.113" v="23921" actId="20577"/>
        <pc:sldMkLst>
          <pc:docMk/>
          <pc:sldMk cId="2615907751" sldId="625"/>
        </pc:sldMkLst>
        <pc:spChg chg="mod">
          <ac:chgData name="子敬 洪" userId="ad1b616e7398b0d3" providerId="LiveId" clId="{9BC6879E-AEA3-460A-9872-E46EDD1AB0CF}" dt="2024-01-28T10:56:13.113" v="23921" actId="20577"/>
          <ac:spMkLst>
            <pc:docMk/>
            <pc:sldMk cId="2615907751" sldId="625"/>
            <ac:spMk id="4" creationId="{4C0C7DFB-F839-4192-B53B-1812E6CE4CEC}"/>
          </ac:spMkLst>
        </pc:spChg>
      </pc:sldChg>
      <pc:sldChg chg="addSp delSp modSp add mod">
        <pc:chgData name="子敬 洪" userId="ad1b616e7398b0d3" providerId="LiveId" clId="{9BC6879E-AEA3-460A-9872-E46EDD1AB0CF}" dt="2024-01-28T11:24:40.119" v="24335" actId="1076"/>
        <pc:sldMkLst>
          <pc:docMk/>
          <pc:sldMk cId="1204693563" sldId="626"/>
        </pc:sldMkLst>
        <pc:spChg chg="mod">
          <ac:chgData name="子敬 洪" userId="ad1b616e7398b0d3" providerId="LiveId" clId="{9BC6879E-AEA3-460A-9872-E46EDD1AB0CF}" dt="2024-01-28T11:06:00.522" v="23972" actId="20577"/>
          <ac:spMkLst>
            <pc:docMk/>
            <pc:sldMk cId="1204693563" sldId="626"/>
            <ac:spMk id="2" creationId="{00000000-0000-0000-0000-000000000000}"/>
          </ac:spMkLst>
        </pc:spChg>
        <pc:spChg chg="del">
          <ac:chgData name="子敬 洪" userId="ad1b616e7398b0d3" providerId="LiveId" clId="{9BC6879E-AEA3-460A-9872-E46EDD1AB0CF}" dt="2024-01-28T11:11:53.840" v="24310" actId="478"/>
          <ac:spMkLst>
            <pc:docMk/>
            <pc:sldMk cId="1204693563" sldId="626"/>
            <ac:spMk id="3" creationId="{1A3673D3-9C1A-229F-98A7-3B6A67562301}"/>
          </ac:spMkLst>
        </pc:spChg>
        <pc:spChg chg="mod">
          <ac:chgData name="子敬 洪" userId="ad1b616e7398b0d3" providerId="LiveId" clId="{9BC6879E-AEA3-460A-9872-E46EDD1AB0CF}" dt="2024-01-28T11:10:37.769" v="24291" actId="20577"/>
          <ac:spMkLst>
            <pc:docMk/>
            <pc:sldMk cId="1204693563" sldId="626"/>
            <ac:spMk id="5" creationId="{00000000-0000-0000-0000-000000000000}"/>
          </ac:spMkLst>
        </pc:spChg>
        <pc:spChg chg="del">
          <ac:chgData name="子敬 洪" userId="ad1b616e7398b0d3" providerId="LiveId" clId="{9BC6879E-AEA3-460A-9872-E46EDD1AB0CF}" dt="2024-01-28T11:11:54.312" v="24311" actId="478"/>
          <ac:spMkLst>
            <pc:docMk/>
            <pc:sldMk cId="1204693563" sldId="626"/>
            <ac:spMk id="6" creationId="{A6EEA8E4-FC77-ABF3-EE5A-D8461E710CDA}"/>
          </ac:spMkLst>
        </pc:spChg>
        <pc:spChg chg="del">
          <ac:chgData name="子敬 洪" userId="ad1b616e7398b0d3" providerId="LiveId" clId="{9BC6879E-AEA3-460A-9872-E46EDD1AB0CF}" dt="2024-01-28T11:11:55.096" v="24312" actId="478"/>
          <ac:spMkLst>
            <pc:docMk/>
            <pc:sldMk cId="1204693563" sldId="626"/>
            <ac:spMk id="8" creationId="{B76DC473-9709-9598-EDA1-535446C9619D}"/>
          </ac:spMkLst>
        </pc:spChg>
        <pc:spChg chg="del">
          <ac:chgData name="子敬 洪" userId="ad1b616e7398b0d3" providerId="LiveId" clId="{9BC6879E-AEA3-460A-9872-E46EDD1AB0CF}" dt="2024-01-28T11:11:53.521" v="24309" actId="478"/>
          <ac:spMkLst>
            <pc:docMk/>
            <pc:sldMk cId="1204693563" sldId="626"/>
            <ac:spMk id="9" creationId="{1E1F0C3D-2A96-2178-ED89-388825B4CD84}"/>
          </ac:spMkLst>
        </pc:spChg>
        <pc:spChg chg="add del mod">
          <ac:chgData name="子敬 洪" userId="ad1b616e7398b0d3" providerId="LiveId" clId="{9BC6879E-AEA3-460A-9872-E46EDD1AB0CF}" dt="2024-01-28T11:24:38.376" v="24334" actId="478"/>
          <ac:spMkLst>
            <pc:docMk/>
            <pc:sldMk cId="1204693563" sldId="626"/>
            <ac:spMk id="16" creationId="{DE064C90-27C6-C2F0-4F18-471DEBEDE1E3}"/>
          </ac:spMkLst>
        </pc:spChg>
        <pc:spChg chg="add mod">
          <ac:chgData name="子敬 洪" userId="ad1b616e7398b0d3" providerId="LiveId" clId="{9BC6879E-AEA3-460A-9872-E46EDD1AB0CF}" dt="2024-01-28T11:24:40.119" v="24335" actId="1076"/>
          <ac:spMkLst>
            <pc:docMk/>
            <pc:sldMk cId="1204693563" sldId="626"/>
            <ac:spMk id="17" creationId="{45C03C65-921A-D0D4-22CF-9143C1705BCC}"/>
          </ac:spMkLst>
        </pc:spChg>
        <pc:picChg chg="add del mod">
          <ac:chgData name="子敬 洪" userId="ad1b616e7398b0d3" providerId="LiveId" clId="{9BC6879E-AEA3-460A-9872-E46EDD1AB0CF}" dt="2024-01-28T11:11:04.904" v="24298" actId="478"/>
          <ac:picMkLst>
            <pc:docMk/>
            <pc:sldMk cId="1204693563" sldId="626"/>
            <ac:picMk id="7" creationId="{05C652E4-188F-E662-D734-4A6D2A20EB9A}"/>
          </ac:picMkLst>
        </pc:picChg>
        <pc:picChg chg="add mod">
          <ac:chgData name="子敬 洪" userId="ad1b616e7398b0d3" providerId="LiveId" clId="{9BC6879E-AEA3-460A-9872-E46EDD1AB0CF}" dt="2024-01-28T11:11:47.486" v="24307" actId="1076"/>
          <ac:picMkLst>
            <pc:docMk/>
            <pc:sldMk cId="1204693563" sldId="626"/>
            <ac:picMk id="11" creationId="{1E8894E2-C5D9-FE60-592E-55CB2060928D}"/>
          </ac:picMkLst>
        </pc:picChg>
        <pc:picChg chg="add mod">
          <ac:chgData name="子敬 洪" userId="ad1b616e7398b0d3" providerId="LiveId" clId="{9BC6879E-AEA3-460A-9872-E46EDD1AB0CF}" dt="2024-01-28T11:11:49.891" v="24308" actId="1076"/>
          <ac:picMkLst>
            <pc:docMk/>
            <pc:sldMk cId="1204693563" sldId="626"/>
            <ac:picMk id="13" creationId="{613137DA-2F18-F5EF-7682-D9E52BCB7CF7}"/>
          </ac:picMkLst>
        </pc:picChg>
      </pc:sldChg>
    </pc:docChg>
  </pc:docChgLst>
  <pc:docChgLst>
    <pc:chgData name="子敬 洪" userId="ad1b616e7398b0d3" providerId="LiveId" clId="{D5CCD7B1-03A6-4899-9247-7C962E03325F}"/>
    <pc:docChg chg="undo custSel addSld modSld sldOrd">
      <pc:chgData name="子敬 洪" userId="ad1b616e7398b0d3" providerId="LiveId" clId="{D5CCD7B1-03A6-4899-9247-7C962E03325F}" dt="2023-12-14T02:56:01.549" v="516" actId="255"/>
      <pc:docMkLst>
        <pc:docMk/>
      </pc:docMkLst>
      <pc:sldChg chg="addSp delSp modSp mod ord">
        <pc:chgData name="子敬 洪" userId="ad1b616e7398b0d3" providerId="LiveId" clId="{D5CCD7B1-03A6-4899-9247-7C962E03325F}" dt="2023-11-30T07:27:41.614" v="294" actId="20577"/>
        <pc:sldMkLst>
          <pc:docMk/>
          <pc:sldMk cId="234067875" sldId="509"/>
        </pc:sldMkLst>
        <pc:spChg chg="mod">
          <ac:chgData name="子敬 洪" userId="ad1b616e7398b0d3" providerId="LiveId" clId="{D5CCD7B1-03A6-4899-9247-7C962E03325F}" dt="2023-11-30T07:27:41.614" v="294" actId="20577"/>
          <ac:spMkLst>
            <pc:docMk/>
            <pc:sldMk cId="234067875" sldId="509"/>
            <ac:spMk id="3" creationId="{9FF66F90-399E-48C6-BD58-B25387DC674D}"/>
          </ac:spMkLst>
        </pc:spChg>
        <pc:spChg chg="add mod">
          <ac:chgData name="子敬 洪" userId="ad1b616e7398b0d3" providerId="LiveId" clId="{D5CCD7B1-03A6-4899-9247-7C962E03325F}" dt="2023-11-30T07:25:33.073" v="286" actId="571"/>
          <ac:spMkLst>
            <pc:docMk/>
            <pc:sldMk cId="234067875" sldId="509"/>
            <ac:spMk id="5" creationId="{83CF9F9F-8B11-3ABA-AD9B-868487ACF0F9}"/>
          </ac:spMkLst>
        </pc:spChg>
        <pc:spChg chg="add del">
          <ac:chgData name="子敬 洪" userId="ad1b616e7398b0d3" providerId="LiveId" clId="{D5CCD7B1-03A6-4899-9247-7C962E03325F}" dt="2023-11-30T07:23:48.808" v="264" actId="478"/>
          <ac:spMkLst>
            <pc:docMk/>
            <pc:sldMk cId="234067875" sldId="509"/>
            <ac:spMk id="6" creationId="{DAEF7909-B75E-48BA-AF94-57DC47945746}"/>
          </ac:spMkLst>
        </pc:spChg>
      </pc:sldChg>
      <pc:sldChg chg="modSp mod">
        <pc:chgData name="子敬 洪" userId="ad1b616e7398b0d3" providerId="LiveId" clId="{D5CCD7B1-03A6-4899-9247-7C962E03325F}" dt="2023-12-14T02:56:01.549" v="516" actId="255"/>
        <pc:sldMkLst>
          <pc:docMk/>
          <pc:sldMk cId="3481658447" sldId="534"/>
        </pc:sldMkLst>
        <pc:spChg chg="mod">
          <ac:chgData name="子敬 洪" userId="ad1b616e7398b0d3" providerId="LiveId" clId="{D5CCD7B1-03A6-4899-9247-7C962E03325F}" dt="2023-12-14T02:44:15.938" v="306" actId="20577"/>
          <ac:spMkLst>
            <pc:docMk/>
            <pc:sldMk cId="3481658447" sldId="534"/>
            <ac:spMk id="5" creationId="{00000000-0000-0000-0000-000000000000}"/>
          </ac:spMkLst>
        </pc:spChg>
        <pc:spChg chg="mod">
          <ac:chgData name="子敬 洪" userId="ad1b616e7398b0d3" providerId="LiveId" clId="{D5CCD7B1-03A6-4899-9247-7C962E03325F}" dt="2023-12-14T02:56:01.549" v="516" actId="255"/>
          <ac:spMkLst>
            <pc:docMk/>
            <pc:sldMk cId="3481658447" sldId="534"/>
            <ac:spMk id="30" creationId="{8570CFE9-0731-4434-8914-6944777BFE6D}"/>
          </ac:spMkLst>
        </pc:spChg>
      </pc:sldChg>
      <pc:sldChg chg="addSp delSp modSp add mod">
        <pc:chgData name="子敬 洪" userId="ad1b616e7398b0d3" providerId="LiveId" clId="{D5CCD7B1-03A6-4899-9247-7C962E03325F}" dt="2023-11-30T07:21:27.364" v="214" actId="1076"/>
        <pc:sldMkLst>
          <pc:docMk/>
          <pc:sldMk cId="702311559" sldId="587"/>
        </pc:sldMkLst>
        <pc:spChg chg="mod">
          <ac:chgData name="子敬 洪" userId="ad1b616e7398b0d3" providerId="LiveId" clId="{D5CCD7B1-03A6-4899-9247-7C962E03325F}" dt="2023-11-30T07:21:27.364" v="214" actId="1076"/>
          <ac:spMkLst>
            <pc:docMk/>
            <pc:sldMk cId="702311559" sldId="587"/>
            <ac:spMk id="2" creationId="{A6E8AD52-9AF5-1A41-6670-956A93632B5C}"/>
          </ac:spMkLst>
        </pc:spChg>
        <pc:spChg chg="mod">
          <ac:chgData name="子敬 洪" userId="ad1b616e7398b0d3" providerId="LiveId" clId="{D5CCD7B1-03A6-4899-9247-7C962E03325F}" dt="2023-11-30T07:10:36.474" v="133" actId="20577"/>
          <ac:spMkLst>
            <pc:docMk/>
            <pc:sldMk cId="702311559" sldId="587"/>
            <ac:spMk id="5" creationId="{00000000-0000-0000-0000-000000000000}"/>
          </ac:spMkLst>
        </pc:spChg>
        <pc:spChg chg="add del mod">
          <ac:chgData name="子敬 洪" userId="ad1b616e7398b0d3" providerId="LiveId" clId="{D5CCD7B1-03A6-4899-9247-7C962E03325F}" dt="2023-11-30T07:11:56.908" v="136" actId="478"/>
          <ac:spMkLst>
            <pc:docMk/>
            <pc:sldMk cId="702311559" sldId="587"/>
            <ac:spMk id="6" creationId="{13C1EE5B-BA83-841D-CA09-8F79B3FBC173}"/>
          </ac:spMkLst>
        </pc:spChg>
        <pc:spChg chg="del">
          <ac:chgData name="子敬 洪" userId="ad1b616e7398b0d3" providerId="LiveId" clId="{D5CCD7B1-03A6-4899-9247-7C962E03325F}" dt="2023-11-30T07:11:53.648" v="134" actId="478"/>
          <ac:spMkLst>
            <pc:docMk/>
            <pc:sldMk cId="702311559" sldId="587"/>
            <ac:spMk id="7" creationId="{4A47D828-F623-4031-89B8-F3303A0D7BD8}"/>
          </ac:spMkLst>
        </pc:spChg>
        <pc:spChg chg="del">
          <ac:chgData name="子敬 洪" userId="ad1b616e7398b0d3" providerId="LiveId" clId="{D5CCD7B1-03A6-4899-9247-7C962E03325F}" dt="2023-11-30T07:11:53.648" v="134" actId="478"/>
          <ac:spMkLst>
            <pc:docMk/>
            <pc:sldMk cId="702311559" sldId="587"/>
            <ac:spMk id="8" creationId="{59D7FACB-74D1-4AE0-AF1F-2C242364E4AB}"/>
          </ac:spMkLst>
        </pc:spChg>
        <pc:spChg chg="mod">
          <ac:chgData name="子敬 洪" userId="ad1b616e7398b0d3" providerId="LiveId" clId="{D5CCD7B1-03A6-4899-9247-7C962E03325F}" dt="2023-11-30T07:01:04.064" v="127" actId="20577"/>
          <ac:spMkLst>
            <pc:docMk/>
            <pc:sldMk cId="702311559" sldId="587"/>
            <ac:spMk id="9" creationId="{00000000-0000-0000-0000-000000000000}"/>
          </ac:spMkLst>
        </pc:spChg>
        <pc:spChg chg="del">
          <ac:chgData name="子敬 洪" userId="ad1b616e7398b0d3" providerId="LiveId" clId="{D5CCD7B1-03A6-4899-9247-7C962E03325F}" dt="2023-11-30T07:11:53.648" v="134" actId="478"/>
          <ac:spMkLst>
            <pc:docMk/>
            <pc:sldMk cId="702311559" sldId="587"/>
            <ac:spMk id="11" creationId="{948DF13F-B4B8-444C-96F4-4761821C4EC1}"/>
          </ac:spMkLst>
        </pc:spChg>
        <pc:spChg chg="del">
          <ac:chgData name="子敬 洪" userId="ad1b616e7398b0d3" providerId="LiveId" clId="{D5CCD7B1-03A6-4899-9247-7C962E03325F}" dt="2023-11-30T07:11:53.648" v="134" actId="478"/>
          <ac:spMkLst>
            <pc:docMk/>
            <pc:sldMk cId="702311559" sldId="587"/>
            <ac:spMk id="12" creationId="{2C6F6240-5969-40DC-AFFF-27AEDEA3118E}"/>
          </ac:spMkLst>
        </pc:spChg>
        <pc:spChg chg="del">
          <ac:chgData name="子敬 洪" userId="ad1b616e7398b0d3" providerId="LiveId" clId="{D5CCD7B1-03A6-4899-9247-7C962E03325F}" dt="2023-11-30T07:11:53.648" v="134" actId="478"/>
          <ac:spMkLst>
            <pc:docMk/>
            <pc:sldMk cId="702311559" sldId="587"/>
            <ac:spMk id="13" creationId="{640AE626-9173-466E-B470-0268987C0EE2}"/>
          </ac:spMkLst>
        </pc:spChg>
        <pc:spChg chg="del">
          <ac:chgData name="子敬 洪" userId="ad1b616e7398b0d3" providerId="LiveId" clId="{D5CCD7B1-03A6-4899-9247-7C962E03325F}" dt="2023-11-30T07:11:53.648" v="134" actId="478"/>
          <ac:spMkLst>
            <pc:docMk/>
            <pc:sldMk cId="702311559" sldId="587"/>
            <ac:spMk id="14" creationId="{E3AC3D47-FC6D-471D-8BCA-6E372E693079}"/>
          </ac:spMkLst>
        </pc:spChg>
        <pc:spChg chg="del">
          <ac:chgData name="子敬 洪" userId="ad1b616e7398b0d3" providerId="LiveId" clId="{D5CCD7B1-03A6-4899-9247-7C962E03325F}" dt="2023-11-30T07:11:53.648" v="134" actId="478"/>
          <ac:spMkLst>
            <pc:docMk/>
            <pc:sldMk cId="702311559" sldId="587"/>
            <ac:spMk id="15" creationId="{7CA0F8E8-04AE-4129-ADA3-B2C08D259FC6}"/>
          </ac:spMkLst>
        </pc:spChg>
        <pc:spChg chg="del">
          <ac:chgData name="子敬 洪" userId="ad1b616e7398b0d3" providerId="LiveId" clId="{D5CCD7B1-03A6-4899-9247-7C962E03325F}" dt="2023-11-30T07:11:53.648" v="134" actId="478"/>
          <ac:spMkLst>
            <pc:docMk/>
            <pc:sldMk cId="702311559" sldId="587"/>
            <ac:spMk id="16" creationId="{CC15D116-B3EF-4835-A5B6-5FCB811DB3FF}"/>
          </ac:spMkLst>
        </pc:spChg>
        <pc:spChg chg="del">
          <ac:chgData name="子敬 洪" userId="ad1b616e7398b0d3" providerId="LiveId" clId="{D5CCD7B1-03A6-4899-9247-7C962E03325F}" dt="2023-11-30T07:11:53.648" v="134" actId="478"/>
          <ac:spMkLst>
            <pc:docMk/>
            <pc:sldMk cId="702311559" sldId="587"/>
            <ac:spMk id="17" creationId="{41D130D4-4550-464D-BA26-202EC3394650}"/>
          </ac:spMkLst>
        </pc:spChg>
        <pc:spChg chg="del">
          <ac:chgData name="子敬 洪" userId="ad1b616e7398b0d3" providerId="LiveId" clId="{D5CCD7B1-03A6-4899-9247-7C962E03325F}" dt="2023-11-30T07:11:53.648" v="134" actId="478"/>
          <ac:spMkLst>
            <pc:docMk/>
            <pc:sldMk cId="702311559" sldId="587"/>
            <ac:spMk id="23" creationId="{64B7930C-40A3-49EF-913B-99C69E772F97}"/>
          </ac:spMkLst>
        </pc:spChg>
        <pc:spChg chg="del">
          <ac:chgData name="子敬 洪" userId="ad1b616e7398b0d3" providerId="LiveId" clId="{D5CCD7B1-03A6-4899-9247-7C962E03325F}" dt="2023-11-30T07:11:53.648" v="134" actId="478"/>
          <ac:spMkLst>
            <pc:docMk/>
            <pc:sldMk cId="702311559" sldId="587"/>
            <ac:spMk id="24" creationId="{2FEC6675-4844-4221-BA7E-989E124DE3B6}"/>
          </ac:spMkLst>
        </pc:spChg>
        <pc:spChg chg="add del mod">
          <ac:chgData name="子敬 洪" userId="ad1b616e7398b0d3" providerId="LiveId" clId="{D5CCD7B1-03A6-4899-9247-7C962E03325F}" dt="2023-11-30T07:12:24.870" v="139" actId="478"/>
          <ac:spMkLst>
            <pc:docMk/>
            <pc:sldMk cId="702311559" sldId="587"/>
            <ac:spMk id="27" creationId="{5174E511-BD32-9674-BE27-F615A7442142}"/>
          </ac:spMkLst>
        </pc:spChg>
        <pc:spChg chg="add mod">
          <ac:chgData name="子敬 洪" userId="ad1b616e7398b0d3" providerId="LiveId" clId="{D5CCD7B1-03A6-4899-9247-7C962E03325F}" dt="2023-11-30T07:14:36" v="170" actId="20577"/>
          <ac:spMkLst>
            <pc:docMk/>
            <pc:sldMk cId="702311559" sldId="587"/>
            <ac:spMk id="29" creationId="{A7092DE6-B8AE-EF49-BBBE-3207DEB1028F}"/>
          </ac:spMkLst>
        </pc:spChg>
        <pc:spChg chg="del">
          <ac:chgData name="子敬 洪" userId="ad1b616e7398b0d3" providerId="LiveId" clId="{D5CCD7B1-03A6-4899-9247-7C962E03325F}" dt="2023-11-30T07:11:53.648" v="134" actId="478"/>
          <ac:spMkLst>
            <pc:docMk/>
            <pc:sldMk cId="702311559" sldId="587"/>
            <ac:spMk id="33" creationId="{00000000-0000-0000-0000-000000000000}"/>
          </ac:spMkLst>
        </pc:spChg>
        <pc:spChg chg="del">
          <ac:chgData name="子敬 洪" userId="ad1b616e7398b0d3" providerId="LiveId" clId="{D5CCD7B1-03A6-4899-9247-7C962E03325F}" dt="2023-11-30T07:11:53.648" v="134" actId="478"/>
          <ac:spMkLst>
            <pc:docMk/>
            <pc:sldMk cId="702311559" sldId="587"/>
            <ac:spMk id="34" creationId="{00000000-0000-0000-0000-000000000000}"/>
          </ac:spMkLst>
        </pc:spChg>
        <pc:spChg chg="del">
          <ac:chgData name="子敬 洪" userId="ad1b616e7398b0d3" providerId="LiveId" clId="{D5CCD7B1-03A6-4899-9247-7C962E03325F}" dt="2023-11-30T07:11:53.648" v="134" actId="478"/>
          <ac:spMkLst>
            <pc:docMk/>
            <pc:sldMk cId="702311559" sldId="587"/>
            <ac:spMk id="35" creationId="{00000000-0000-0000-0000-000000000000}"/>
          </ac:spMkLst>
        </pc:spChg>
        <pc:spChg chg="del">
          <ac:chgData name="子敬 洪" userId="ad1b616e7398b0d3" providerId="LiveId" clId="{D5CCD7B1-03A6-4899-9247-7C962E03325F}" dt="2023-11-30T07:11:55.121" v="135" actId="478"/>
          <ac:spMkLst>
            <pc:docMk/>
            <pc:sldMk cId="702311559" sldId="587"/>
            <ac:spMk id="37" creationId="{9FF66F90-399E-48C6-BD58-B25387DC674D}"/>
          </ac:spMkLst>
        </pc:spChg>
        <pc:cxnChg chg="del">
          <ac:chgData name="子敬 洪" userId="ad1b616e7398b0d3" providerId="LiveId" clId="{D5CCD7B1-03A6-4899-9247-7C962E03325F}" dt="2023-11-30T07:11:53.648" v="134" actId="478"/>
          <ac:cxnSpMkLst>
            <pc:docMk/>
            <pc:sldMk cId="702311559" sldId="587"/>
            <ac:cxnSpMk id="18" creationId="{57D7CBB7-1648-47AE-B360-BD16D8828E02}"/>
          </ac:cxnSpMkLst>
        </pc:cxnChg>
        <pc:cxnChg chg="del">
          <ac:chgData name="子敬 洪" userId="ad1b616e7398b0d3" providerId="LiveId" clId="{D5CCD7B1-03A6-4899-9247-7C962E03325F}" dt="2023-11-30T07:11:53.648" v="134" actId="478"/>
          <ac:cxnSpMkLst>
            <pc:docMk/>
            <pc:sldMk cId="702311559" sldId="587"/>
            <ac:cxnSpMk id="19" creationId="{D7A440C7-4D08-435D-A324-EF31C4E1BEE7}"/>
          </ac:cxnSpMkLst>
        </pc:cxnChg>
        <pc:cxnChg chg="del mod">
          <ac:chgData name="子敬 洪" userId="ad1b616e7398b0d3" providerId="LiveId" clId="{D5CCD7B1-03A6-4899-9247-7C962E03325F}" dt="2023-11-30T07:11:53.648" v="134" actId="478"/>
          <ac:cxnSpMkLst>
            <pc:docMk/>
            <pc:sldMk cId="702311559" sldId="587"/>
            <ac:cxnSpMk id="20" creationId="{DF5D9E09-51DD-475E-87BA-15753F9B2209}"/>
          </ac:cxnSpMkLst>
        </pc:cxnChg>
        <pc:cxnChg chg="del">
          <ac:chgData name="子敬 洪" userId="ad1b616e7398b0d3" providerId="LiveId" clId="{D5CCD7B1-03A6-4899-9247-7C962E03325F}" dt="2023-11-30T07:11:53.648" v="134" actId="478"/>
          <ac:cxnSpMkLst>
            <pc:docMk/>
            <pc:sldMk cId="702311559" sldId="587"/>
            <ac:cxnSpMk id="21" creationId="{8DAFC63C-4E17-40EF-84AB-F5CF997036D3}"/>
          </ac:cxnSpMkLst>
        </pc:cxnChg>
        <pc:cxnChg chg="del">
          <ac:chgData name="子敬 洪" userId="ad1b616e7398b0d3" providerId="LiveId" clId="{D5CCD7B1-03A6-4899-9247-7C962E03325F}" dt="2023-11-30T07:11:53.648" v="134" actId="478"/>
          <ac:cxnSpMkLst>
            <pc:docMk/>
            <pc:sldMk cId="702311559" sldId="587"/>
            <ac:cxnSpMk id="22" creationId="{8E711E46-DB81-4275-80F3-4450920A8703}"/>
          </ac:cxnSpMkLst>
        </pc:cxnChg>
        <pc:cxnChg chg="del">
          <ac:chgData name="子敬 洪" userId="ad1b616e7398b0d3" providerId="LiveId" clId="{D5CCD7B1-03A6-4899-9247-7C962E03325F}" dt="2023-11-30T07:11:53.648" v="134" actId="478"/>
          <ac:cxnSpMkLst>
            <pc:docMk/>
            <pc:sldMk cId="702311559" sldId="587"/>
            <ac:cxnSpMk id="25" creationId="{A2880FE0-735B-45A7-9C4F-EA50B1A666E3}"/>
          </ac:cxnSpMkLst>
        </pc:cxnChg>
        <pc:cxnChg chg="del">
          <ac:chgData name="子敬 洪" userId="ad1b616e7398b0d3" providerId="LiveId" clId="{D5CCD7B1-03A6-4899-9247-7C962E03325F}" dt="2023-11-30T07:11:53.648" v="134" actId="478"/>
          <ac:cxnSpMkLst>
            <pc:docMk/>
            <pc:sldMk cId="702311559" sldId="587"/>
            <ac:cxnSpMk id="26" creationId="{8D669222-194B-4034-A7E8-E5546909FF91}"/>
          </ac:cxnSpMkLst>
        </pc:cxnChg>
      </pc:sldChg>
    </pc:docChg>
  </pc:docChgLst>
  <pc:docChgLst>
    <pc:chgData name="子敬 洪" userId="ad1b616e7398b0d3" providerId="LiveId" clId="{902783CF-E552-4C08-A450-9FA7828760F4}"/>
    <pc:docChg chg="undo custSel addSld delSld modSld modSection">
      <pc:chgData name="子敬 洪" userId="ad1b616e7398b0d3" providerId="LiveId" clId="{902783CF-E552-4C08-A450-9FA7828760F4}" dt="2023-11-13T01:47:12.274" v="270" actId="20577"/>
      <pc:docMkLst>
        <pc:docMk/>
      </pc:docMkLst>
      <pc:sldChg chg="modSp mod">
        <pc:chgData name="子敬 洪" userId="ad1b616e7398b0d3" providerId="LiveId" clId="{902783CF-E552-4C08-A450-9FA7828760F4}" dt="2023-11-13T01:35:11.735" v="0" actId="21"/>
        <pc:sldMkLst>
          <pc:docMk/>
          <pc:sldMk cId="570473379" sldId="523"/>
        </pc:sldMkLst>
        <pc:spChg chg="mod">
          <ac:chgData name="子敬 洪" userId="ad1b616e7398b0d3" providerId="LiveId" clId="{902783CF-E552-4C08-A450-9FA7828760F4}" dt="2023-11-13T01:35:11.735" v="0" actId="21"/>
          <ac:spMkLst>
            <pc:docMk/>
            <pc:sldMk cId="570473379" sldId="523"/>
            <ac:spMk id="5" creationId="{00000000-0000-0000-0000-000000000000}"/>
          </ac:spMkLst>
        </pc:spChg>
      </pc:sldChg>
      <pc:sldChg chg="modSp mod">
        <pc:chgData name="子敬 洪" userId="ad1b616e7398b0d3" providerId="LiveId" clId="{902783CF-E552-4C08-A450-9FA7828760F4}" dt="2023-11-13T01:37:57.285" v="2" actId="21"/>
        <pc:sldMkLst>
          <pc:docMk/>
          <pc:sldMk cId="3429907279" sldId="539"/>
        </pc:sldMkLst>
        <pc:spChg chg="mod">
          <ac:chgData name="子敬 洪" userId="ad1b616e7398b0d3" providerId="LiveId" clId="{902783CF-E552-4C08-A450-9FA7828760F4}" dt="2023-11-13T01:37:57.285" v="2" actId="21"/>
          <ac:spMkLst>
            <pc:docMk/>
            <pc:sldMk cId="3429907279" sldId="539"/>
            <ac:spMk id="5" creationId="{3680DB7D-A761-4AFC-8D12-3714E56D5D48}"/>
          </ac:spMkLst>
        </pc:spChg>
      </pc:sldChg>
      <pc:sldChg chg="modSp mod">
        <pc:chgData name="子敬 洪" userId="ad1b616e7398b0d3" providerId="LiveId" clId="{902783CF-E552-4C08-A450-9FA7828760F4}" dt="2023-11-13T01:47:12.274" v="270" actId="20577"/>
        <pc:sldMkLst>
          <pc:docMk/>
          <pc:sldMk cId="2470025033" sldId="541"/>
        </pc:sldMkLst>
        <pc:spChg chg="mod">
          <ac:chgData name="子敬 洪" userId="ad1b616e7398b0d3" providerId="LiveId" clId="{902783CF-E552-4C08-A450-9FA7828760F4}" dt="2023-11-13T01:47:12.274" v="270" actId="20577"/>
          <ac:spMkLst>
            <pc:docMk/>
            <pc:sldMk cId="2470025033" sldId="541"/>
            <ac:spMk id="5" creationId="{3680DB7D-A761-4AFC-8D12-3714E56D5D48}"/>
          </ac:spMkLst>
        </pc:spChg>
      </pc:sldChg>
      <pc:sldChg chg="new del">
        <pc:chgData name="子敬 洪" userId="ad1b616e7398b0d3" providerId="LiveId" clId="{902783CF-E552-4C08-A450-9FA7828760F4}" dt="2023-11-13T01:46:33.388" v="149" actId="680"/>
        <pc:sldMkLst>
          <pc:docMk/>
          <pc:sldMk cId="1891851553" sldId="587"/>
        </pc:sldMkLst>
      </pc:sldChg>
    </pc:docChg>
  </pc:docChgLst>
  <pc:docChgLst>
    <pc:chgData name="子敬 洪" userId="ad1b616e7398b0d3" providerId="LiveId" clId="{733C276D-6BAD-4DD0-BE4E-35FE8EB77EB4}"/>
    <pc:docChg chg="undo custSel modSld">
      <pc:chgData name="子敬 洪" userId="ad1b616e7398b0d3" providerId="LiveId" clId="{733C276D-6BAD-4DD0-BE4E-35FE8EB77EB4}" dt="2023-04-16T17:39:54.556" v="10" actId="1076"/>
      <pc:docMkLst>
        <pc:docMk/>
      </pc:docMkLst>
      <pc:sldChg chg="modSp">
        <pc:chgData name="子敬 洪" userId="ad1b616e7398b0d3" providerId="LiveId" clId="{733C276D-6BAD-4DD0-BE4E-35FE8EB77EB4}" dt="2023-04-13T14:50:36.360" v="0" actId="20578"/>
        <pc:sldMkLst>
          <pc:docMk/>
          <pc:sldMk cId="1561576928" sldId="317"/>
        </pc:sldMkLst>
        <pc:spChg chg="mod">
          <ac:chgData name="子敬 洪" userId="ad1b616e7398b0d3" providerId="LiveId" clId="{733C276D-6BAD-4DD0-BE4E-35FE8EB77EB4}" dt="2023-04-13T14:50:36.360" v="0" actId="20578"/>
          <ac:spMkLst>
            <pc:docMk/>
            <pc:sldMk cId="1561576928" sldId="317"/>
            <ac:spMk id="5" creationId="{3680DB7D-A761-4AFC-8D12-3714E56D5D48}"/>
          </ac:spMkLst>
        </pc:spChg>
      </pc:sldChg>
      <pc:sldChg chg="modSp mod">
        <pc:chgData name="子敬 洪" userId="ad1b616e7398b0d3" providerId="LiveId" clId="{733C276D-6BAD-4DD0-BE4E-35FE8EB77EB4}" dt="2023-04-13T14:50:37.360" v="4" actId="27636"/>
        <pc:sldMkLst>
          <pc:docMk/>
          <pc:sldMk cId="47714471" sldId="484"/>
        </pc:sldMkLst>
        <pc:spChg chg="mod">
          <ac:chgData name="子敬 洪" userId="ad1b616e7398b0d3" providerId="LiveId" clId="{733C276D-6BAD-4DD0-BE4E-35FE8EB77EB4}" dt="2023-04-13T14:50:37.360" v="4" actId="27636"/>
          <ac:spMkLst>
            <pc:docMk/>
            <pc:sldMk cId="47714471" sldId="484"/>
            <ac:spMk id="3" creationId="{9FF66F90-399E-48C6-BD58-B25387DC674D}"/>
          </ac:spMkLst>
        </pc:spChg>
      </pc:sldChg>
      <pc:sldChg chg="modSp mod">
        <pc:chgData name="子敬 洪" userId="ad1b616e7398b0d3" providerId="LiveId" clId="{733C276D-6BAD-4DD0-BE4E-35FE8EB77EB4}" dt="2023-04-16T17:39:54.556" v="10" actId="1076"/>
        <pc:sldMkLst>
          <pc:docMk/>
          <pc:sldMk cId="1871021665" sldId="537"/>
        </pc:sldMkLst>
        <pc:picChg chg="mod">
          <ac:chgData name="子敬 洪" userId="ad1b616e7398b0d3" providerId="LiveId" clId="{733C276D-6BAD-4DD0-BE4E-35FE8EB77EB4}" dt="2023-04-16T07:15:23.200" v="8" actId="1076"/>
          <ac:picMkLst>
            <pc:docMk/>
            <pc:sldMk cId="1871021665" sldId="537"/>
            <ac:picMk id="6" creationId="{00000000-0000-0000-0000-000000000000}"/>
          </ac:picMkLst>
        </pc:picChg>
        <pc:picChg chg="mod">
          <ac:chgData name="子敬 洪" userId="ad1b616e7398b0d3" providerId="LiveId" clId="{733C276D-6BAD-4DD0-BE4E-35FE8EB77EB4}" dt="2023-04-16T17:39:54.556" v="10" actId="1076"/>
          <ac:picMkLst>
            <pc:docMk/>
            <pc:sldMk cId="1871021665" sldId="537"/>
            <ac:picMk id="7" creationId="{00000000-0000-0000-0000-000000000000}"/>
          </ac:picMkLst>
        </pc:picChg>
      </pc:sldChg>
    </pc:docChg>
  </pc:docChgLst>
  <pc:docChgLst>
    <pc:chgData name="子敬 洪" userId="ad1b616e7398b0d3" providerId="LiveId" clId="{F06F2EC3-C415-4A80-A159-7D4F6A4C37DC}"/>
    <pc:docChg chg="delSld delSection">
      <pc:chgData name="子敬 洪" userId="ad1b616e7398b0d3" providerId="LiveId" clId="{F06F2EC3-C415-4A80-A159-7D4F6A4C37DC}" dt="2023-12-18T06:33:36.132" v="1" actId="47"/>
      <pc:docMkLst>
        <pc:docMk/>
      </pc:docMkLst>
      <pc:sldChg chg="del">
        <pc:chgData name="子敬 洪" userId="ad1b616e7398b0d3" providerId="LiveId" clId="{F06F2EC3-C415-4A80-A159-7D4F6A4C37DC}" dt="2023-12-18T06:33:36.132" v="1" actId="47"/>
        <pc:sldMkLst>
          <pc:docMk/>
          <pc:sldMk cId="3717406962" sldId="259"/>
        </pc:sldMkLst>
      </pc:sldChg>
      <pc:sldChg chg="del">
        <pc:chgData name="子敬 洪" userId="ad1b616e7398b0d3" providerId="LiveId" clId="{F06F2EC3-C415-4A80-A159-7D4F6A4C37DC}" dt="2023-12-18T06:33:36.132" v="1" actId="47"/>
        <pc:sldMkLst>
          <pc:docMk/>
          <pc:sldMk cId="3446269915" sldId="260"/>
        </pc:sldMkLst>
      </pc:sldChg>
      <pc:sldChg chg="del">
        <pc:chgData name="子敬 洪" userId="ad1b616e7398b0d3" providerId="LiveId" clId="{F06F2EC3-C415-4A80-A159-7D4F6A4C37DC}" dt="2023-12-18T06:33:36.132" v="1" actId="47"/>
        <pc:sldMkLst>
          <pc:docMk/>
          <pc:sldMk cId="4108957867" sldId="261"/>
        </pc:sldMkLst>
      </pc:sldChg>
      <pc:sldChg chg="del">
        <pc:chgData name="子敬 洪" userId="ad1b616e7398b0d3" providerId="LiveId" clId="{F06F2EC3-C415-4A80-A159-7D4F6A4C37DC}" dt="2023-12-18T06:33:36.132" v="1" actId="47"/>
        <pc:sldMkLst>
          <pc:docMk/>
          <pc:sldMk cId="3459373136" sldId="262"/>
        </pc:sldMkLst>
      </pc:sldChg>
      <pc:sldChg chg="del">
        <pc:chgData name="子敬 洪" userId="ad1b616e7398b0d3" providerId="LiveId" clId="{F06F2EC3-C415-4A80-A159-7D4F6A4C37DC}" dt="2023-12-18T06:33:36.132" v="1" actId="47"/>
        <pc:sldMkLst>
          <pc:docMk/>
          <pc:sldMk cId="4275239639" sldId="263"/>
        </pc:sldMkLst>
      </pc:sldChg>
      <pc:sldChg chg="del">
        <pc:chgData name="子敬 洪" userId="ad1b616e7398b0d3" providerId="LiveId" clId="{F06F2EC3-C415-4A80-A159-7D4F6A4C37DC}" dt="2023-12-18T06:33:36.132" v="1" actId="47"/>
        <pc:sldMkLst>
          <pc:docMk/>
          <pc:sldMk cId="2148269319" sldId="264"/>
        </pc:sldMkLst>
      </pc:sldChg>
      <pc:sldChg chg="del">
        <pc:chgData name="子敬 洪" userId="ad1b616e7398b0d3" providerId="LiveId" clId="{F06F2EC3-C415-4A80-A159-7D4F6A4C37DC}" dt="2023-12-18T06:33:36.132" v="1" actId="47"/>
        <pc:sldMkLst>
          <pc:docMk/>
          <pc:sldMk cId="877791105" sldId="265"/>
        </pc:sldMkLst>
      </pc:sldChg>
      <pc:sldChg chg="del">
        <pc:chgData name="子敬 洪" userId="ad1b616e7398b0d3" providerId="LiveId" clId="{F06F2EC3-C415-4A80-A159-7D4F6A4C37DC}" dt="2023-12-18T06:33:36.132" v="1" actId="47"/>
        <pc:sldMkLst>
          <pc:docMk/>
          <pc:sldMk cId="1548881193" sldId="266"/>
        </pc:sldMkLst>
      </pc:sldChg>
      <pc:sldChg chg="del">
        <pc:chgData name="子敬 洪" userId="ad1b616e7398b0d3" providerId="LiveId" clId="{F06F2EC3-C415-4A80-A159-7D4F6A4C37DC}" dt="2023-12-18T06:33:36.132" v="1" actId="47"/>
        <pc:sldMkLst>
          <pc:docMk/>
          <pc:sldMk cId="3018355758" sldId="267"/>
        </pc:sldMkLst>
      </pc:sldChg>
      <pc:sldChg chg="del">
        <pc:chgData name="子敬 洪" userId="ad1b616e7398b0d3" providerId="LiveId" clId="{F06F2EC3-C415-4A80-A159-7D4F6A4C37DC}" dt="2023-12-18T06:33:36.132" v="1" actId="47"/>
        <pc:sldMkLst>
          <pc:docMk/>
          <pc:sldMk cId="3862214287" sldId="269"/>
        </pc:sldMkLst>
      </pc:sldChg>
      <pc:sldChg chg="del">
        <pc:chgData name="子敬 洪" userId="ad1b616e7398b0d3" providerId="LiveId" clId="{F06F2EC3-C415-4A80-A159-7D4F6A4C37DC}" dt="2023-12-18T06:33:36.132" v="1" actId="47"/>
        <pc:sldMkLst>
          <pc:docMk/>
          <pc:sldMk cId="3827553743" sldId="270"/>
        </pc:sldMkLst>
      </pc:sldChg>
      <pc:sldChg chg="del">
        <pc:chgData name="子敬 洪" userId="ad1b616e7398b0d3" providerId="LiveId" clId="{F06F2EC3-C415-4A80-A159-7D4F6A4C37DC}" dt="2023-12-18T06:33:36.132" v="1" actId="47"/>
        <pc:sldMkLst>
          <pc:docMk/>
          <pc:sldMk cId="3550013238" sldId="271"/>
        </pc:sldMkLst>
      </pc:sldChg>
      <pc:sldChg chg="del">
        <pc:chgData name="子敬 洪" userId="ad1b616e7398b0d3" providerId="LiveId" clId="{F06F2EC3-C415-4A80-A159-7D4F6A4C37DC}" dt="2023-12-18T06:33:36.132" v="1" actId="47"/>
        <pc:sldMkLst>
          <pc:docMk/>
          <pc:sldMk cId="2626753904" sldId="272"/>
        </pc:sldMkLst>
      </pc:sldChg>
      <pc:sldChg chg="del">
        <pc:chgData name="子敬 洪" userId="ad1b616e7398b0d3" providerId="LiveId" clId="{F06F2EC3-C415-4A80-A159-7D4F6A4C37DC}" dt="2023-12-18T06:33:36.132" v="1" actId="47"/>
        <pc:sldMkLst>
          <pc:docMk/>
          <pc:sldMk cId="1327947157" sldId="273"/>
        </pc:sldMkLst>
      </pc:sldChg>
      <pc:sldChg chg="del">
        <pc:chgData name="子敬 洪" userId="ad1b616e7398b0d3" providerId="LiveId" clId="{F06F2EC3-C415-4A80-A159-7D4F6A4C37DC}" dt="2023-12-18T06:33:36.132" v="1" actId="47"/>
        <pc:sldMkLst>
          <pc:docMk/>
          <pc:sldMk cId="975222982" sldId="287"/>
        </pc:sldMkLst>
      </pc:sldChg>
      <pc:sldChg chg="del">
        <pc:chgData name="子敬 洪" userId="ad1b616e7398b0d3" providerId="LiveId" clId="{F06F2EC3-C415-4A80-A159-7D4F6A4C37DC}" dt="2023-12-18T06:33:36.132" v="1" actId="47"/>
        <pc:sldMkLst>
          <pc:docMk/>
          <pc:sldMk cId="1945255230" sldId="288"/>
        </pc:sldMkLst>
      </pc:sldChg>
      <pc:sldChg chg="del">
        <pc:chgData name="子敬 洪" userId="ad1b616e7398b0d3" providerId="LiveId" clId="{F06F2EC3-C415-4A80-A159-7D4F6A4C37DC}" dt="2023-12-18T06:33:36.132" v="1" actId="47"/>
        <pc:sldMkLst>
          <pc:docMk/>
          <pc:sldMk cId="846555213" sldId="289"/>
        </pc:sldMkLst>
      </pc:sldChg>
      <pc:sldChg chg="del">
        <pc:chgData name="子敬 洪" userId="ad1b616e7398b0d3" providerId="LiveId" clId="{F06F2EC3-C415-4A80-A159-7D4F6A4C37DC}" dt="2023-12-18T06:33:36.132" v="1" actId="47"/>
        <pc:sldMkLst>
          <pc:docMk/>
          <pc:sldMk cId="3283184474" sldId="290"/>
        </pc:sldMkLst>
      </pc:sldChg>
      <pc:sldChg chg="del">
        <pc:chgData name="子敬 洪" userId="ad1b616e7398b0d3" providerId="LiveId" clId="{F06F2EC3-C415-4A80-A159-7D4F6A4C37DC}" dt="2023-12-18T06:33:36.132" v="1" actId="47"/>
        <pc:sldMkLst>
          <pc:docMk/>
          <pc:sldMk cId="3343187881" sldId="291"/>
        </pc:sldMkLst>
      </pc:sldChg>
      <pc:sldChg chg="del">
        <pc:chgData name="子敬 洪" userId="ad1b616e7398b0d3" providerId="LiveId" clId="{F06F2EC3-C415-4A80-A159-7D4F6A4C37DC}" dt="2023-12-18T06:33:36.132" v="1" actId="47"/>
        <pc:sldMkLst>
          <pc:docMk/>
          <pc:sldMk cId="1712371615" sldId="292"/>
        </pc:sldMkLst>
      </pc:sldChg>
      <pc:sldChg chg="del">
        <pc:chgData name="子敬 洪" userId="ad1b616e7398b0d3" providerId="LiveId" clId="{F06F2EC3-C415-4A80-A159-7D4F6A4C37DC}" dt="2023-12-18T06:33:36.132" v="1" actId="47"/>
        <pc:sldMkLst>
          <pc:docMk/>
          <pc:sldMk cId="288023771" sldId="293"/>
        </pc:sldMkLst>
      </pc:sldChg>
      <pc:sldChg chg="del">
        <pc:chgData name="子敬 洪" userId="ad1b616e7398b0d3" providerId="LiveId" clId="{F06F2EC3-C415-4A80-A159-7D4F6A4C37DC}" dt="2023-12-18T06:33:36.132" v="1" actId="47"/>
        <pc:sldMkLst>
          <pc:docMk/>
          <pc:sldMk cId="2177402792" sldId="294"/>
        </pc:sldMkLst>
      </pc:sldChg>
      <pc:sldChg chg="del">
        <pc:chgData name="子敬 洪" userId="ad1b616e7398b0d3" providerId="LiveId" clId="{F06F2EC3-C415-4A80-A159-7D4F6A4C37DC}" dt="2023-12-18T06:33:36.132" v="1" actId="47"/>
        <pc:sldMkLst>
          <pc:docMk/>
          <pc:sldMk cId="2614818299" sldId="295"/>
        </pc:sldMkLst>
      </pc:sldChg>
      <pc:sldChg chg="del">
        <pc:chgData name="子敬 洪" userId="ad1b616e7398b0d3" providerId="LiveId" clId="{F06F2EC3-C415-4A80-A159-7D4F6A4C37DC}" dt="2023-12-18T06:33:36.132" v="1" actId="47"/>
        <pc:sldMkLst>
          <pc:docMk/>
          <pc:sldMk cId="86045166" sldId="296"/>
        </pc:sldMkLst>
      </pc:sldChg>
      <pc:sldChg chg="del">
        <pc:chgData name="子敬 洪" userId="ad1b616e7398b0d3" providerId="LiveId" clId="{F06F2EC3-C415-4A80-A159-7D4F6A4C37DC}" dt="2023-12-18T06:33:36.132" v="1" actId="47"/>
        <pc:sldMkLst>
          <pc:docMk/>
          <pc:sldMk cId="3209577978" sldId="297"/>
        </pc:sldMkLst>
      </pc:sldChg>
      <pc:sldChg chg="del">
        <pc:chgData name="子敬 洪" userId="ad1b616e7398b0d3" providerId="LiveId" clId="{F06F2EC3-C415-4A80-A159-7D4F6A4C37DC}" dt="2023-12-18T06:33:36.132" v="1" actId="47"/>
        <pc:sldMkLst>
          <pc:docMk/>
          <pc:sldMk cId="582212250" sldId="304"/>
        </pc:sldMkLst>
      </pc:sldChg>
      <pc:sldChg chg="del">
        <pc:chgData name="子敬 洪" userId="ad1b616e7398b0d3" providerId="LiveId" clId="{F06F2EC3-C415-4A80-A159-7D4F6A4C37DC}" dt="2023-12-18T06:33:36.132" v="1" actId="47"/>
        <pc:sldMkLst>
          <pc:docMk/>
          <pc:sldMk cId="369216798" sldId="305"/>
        </pc:sldMkLst>
      </pc:sldChg>
      <pc:sldChg chg="del">
        <pc:chgData name="子敬 洪" userId="ad1b616e7398b0d3" providerId="LiveId" clId="{F06F2EC3-C415-4A80-A159-7D4F6A4C37DC}" dt="2023-12-18T06:33:36.132" v="1" actId="47"/>
        <pc:sldMkLst>
          <pc:docMk/>
          <pc:sldMk cId="28494096" sldId="306"/>
        </pc:sldMkLst>
      </pc:sldChg>
      <pc:sldChg chg="del">
        <pc:chgData name="子敬 洪" userId="ad1b616e7398b0d3" providerId="LiveId" clId="{F06F2EC3-C415-4A80-A159-7D4F6A4C37DC}" dt="2023-12-18T06:33:36.132" v="1" actId="47"/>
        <pc:sldMkLst>
          <pc:docMk/>
          <pc:sldMk cId="2644538818" sldId="314"/>
        </pc:sldMkLst>
      </pc:sldChg>
      <pc:sldChg chg="del">
        <pc:chgData name="子敬 洪" userId="ad1b616e7398b0d3" providerId="LiveId" clId="{F06F2EC3-C415-4A80-A159-7D4F6A4C37DC}" dt="2023-12-18T06:33:36.132" v="1" actId="47"/>
        <pc:sldMkLst>
          <pc:docMk/>
          <pc:sldMk cId="2985887369" sldId="318"/>
        </pc:sldMkLst>
      </pc:sldChg>
      <pc:sldChg chg="del">
        <pc:chgData name="子敬 洪" userId="ad1b616e7398b0d3" providerId="LiveId" clId="{F06F2EC3-C415-4A80-A159-7D4F6A4C37DC}" dt="2023-12-18T06:33:36.132" v="1" actId="47"/>
        <pc:sldMkLst>
          <pc:docMk/>
          <pc:sldMk cId="1563790313" sldId="319"/>
        </pc:sldMkLst>
      </pc:sldChg>
      <pc:sldChg chg="del">
        <pc:chgData name="子敬 洪" userId="ad1b616e7398b0d3" providerId="LiveId" clId="{F06F2EC3-C415-4A80-A159-7D4F6A4C37DC}" dt="2023-12-18T06:33:36.132" v="1" actId="47"/>
        <pc:sldMkLst>
          <pc:docMk/>
          <pc:sldMk cId="1125470051" sldId="323"/>
        </pc:sldMkLst>
      </pc:sldChg>
      <pc:sldChg chg="del">
        <pc:chgData name="子敬 洪" userId="ad1b616e7398b0d3" providerId="LiveId" clId="{F06F2EC3-C415-4A80-A159-7D4F6A4C37DC}" dt="2023-12-18T06:33:36.132" v="1" actId="47"/>
        <pc:sldMkLst>
          <pc:docMk/>
          <pc:sldMk cId="2240380801" sldId="324"/>
        </pc:sldMkLst>
      </pc:sldChg>
      <pc:sldChg chg="del">
        <pc:chgData name="子敬 洪" userId="ad1b616e7398b0d3" providerId="LiveId" clId="{F06F2EC3-C415-4A80-A159-7D4F6A4C37DC}" dt="2023-12-18T06:33:36.132" v="1" actId="47"/>
        <pc:sldMkLst>
          <pc:docMk/>
          <pc:sldMk cId="3213463579" sldId="325"/>
        </pc:sldMkLst>
      </pc:sldChg>
      <pc:sldChg chg="del">
        <pc:chgData name="子敬 洪" userId="ad1b616e7398b0d3" providerId="LiveId" clId="{F06F2EC3-C415-4A80-A159-7D4F6A4C37DC}" dt="2023-12-18T06:33:36.132" v="1" actId="47"/>
        <pc:sldMkLst>
          <pc:docMk/>
          <pc:sldMk cId="1933595377" sldId="326"/>
        </pc:sldMkLst>
      </pc:sldChg>
      <pc:sldChg chg="del">
        <pc:chgData name="子敬 洪" userId="ad1b616e7398b0d3" providerId="LiveId" clId="{F06F2EC3-C415-4A80-A159-7D4F6A4C37DC}" dt="2023-12-18T06:33:36.132" v="1" actId="47"/>
        <pc:sldMkLst>
          <pc:docMk/>
          <pc:sldMk cId="3119307687" sldId="327"/>
        </pc:sldMkLst>
      </pc:sldChg>
      <pc:sldChg chg="del">
        <pc:chgData name="子敬 洪" userId="ad1b616e7398b0d3" providerId="LiveId" clId="{F06F2EC3-C415-4A80-A159-7D4F6A4C37DC}" dt="2023-12-18T06:33:36.132" v="1" actId="47"/>
        <pc:sldMkLst>
          <pc:docMk/>
          <pc:sldMk cId="2133588458" sldId="337"/>
        </pc:sldMkLst>
      </pc:sldChg>
      <pc:sldChg chg="del">
        <pc:chgData name="子敬 洪" userId="ad1b616e7398b0d3" providerId="LiveId" clId="{F06F2EC3-C415-4A80-A159-7D4F6A4C37DC}" dt="2023-12-18T06:33:36.132" v="1" actId="47"/>
        <pc:sldMkLst>
          <pc:docMk/>
          <pc:sldMk cId="6155318" sldId="347"/>
        </pc:sldMkLst>
      </pc:sldChg>
      <pc:sldChg chg="del">
        <pc:chgData name="子敬 洪" userId="ad1b616e7398b0d3" providerId="LiveId" clId="{F06F2EC3-C415-4A80-A159-7D4F6A4C37DC}" dt="2023-12-18T06:33:36.132" v="1" actId="47"/>
        <pc:sldMkLst>
          <pc:docMk/>
          <pc:sldMk cId="1967545101" sldId="348"/>
        </pc:sldMkLst>
      </pc:sldChg>
      <pc:sldChg chg="del">
        <pc:chgData name="子敬 洪" userId="ad1b616e7398b0d3" providerId="LiveId" clId="{F06F2EC3-C415-4A80-A159-7D4F6A4C37DC}" dt="2023-12-18T06:33:36.132" v="1" actId="47"/>
        <pc:sldMkLst>
          <pc:docMk/>
          <pc:sldMk cId="503379047" sldId="351"/>
        </pc:sldMkLst>
      </pc:sldChg>
      <pc:sldChg chg="del">
        <pc:chgData name="子敬 洪" userId="ad1b616e7398b0d3" providerId="LiveId" clId="{F06F2EC3-C415-4A80-A159-7D4F6A4C37DC}" dt="2023-12-18T06:33:36.132" v="1" actId="47"/>
        <pc:sldMkLst>
          <pc:docMk/>
          <pc:sldMk cId="322286131" sldId="353"/>
        </pc:sldMkLst>
      </pc:sldChg>
      <pc:sldChg chg="del">
        <pc:chgData name="子敬 洪" userId="ad1b616e7398b0d3" providerId="LiveId" clId="{F06F2EC3-C415-4A80-A159-7D4F6A4C37DC}" dt="2023-12-18T06:33:36.132" v="1" actId="47"/>
        <pc:sldMkLst>
          <pc:docMk/>
          <pc:sldMk cId="1391834900" sldId="449"/>
        </pc:sldMkLst>
      </pc:sldChg>
      <pc:sldChg chg="del">
        <pc:chgData name="子敬 洪" userId="ad1b616e7398b0d3" providerId="LiveId" clId="{F06F2EC3-C415-4A80-A159-7D4F6A4C37DC}" dt="2023-12-18T06:33:36.132" v="1" actId="47"/>
        <pc:sldMkLst>
          <pc:docMk/>
          <pc:sldMk cId="74764584" sldId="450"/>
        </pc:sldMkLst>
      </pc:sldChg>
      <pc:sldChg chg="del">
        <pc:chgData name="子敬 洪" userId="ad1b616e7398b0d3" providerId="LiveId" clId="{F06F2EC3-C415-4A80-A159-7D4F6A4C37DC}" dt="2023-12-18T06:33:36.132" v="1" actId="47"/>
        <pc:sldMkLst>
          <pc:docMk/>
          <pc:sldMk cId="3651305168" sldId="451"/>
        </pc:sldMkLst>
      </pc:sldChg>
      <pc:sldChg chg="del">
        <pc:chgData name="子敬 洪" userId="ad1b616e7398b0d3" providerId="LiveId" clId="{F06F2EC3-C415-4A80-A159-7D4F6A4C37DC}" dt="2023-12-18T06:33:36.132" v="1" actId="47"/>
        <pc:sldMkLst>
          <pc:docMk/>
          <pc:sldMk cId="4270561902" sldId="465"/>
        </pc:sldMkLst>
      </pc:sldChg>
      <pc:sldChg chg="del">
        <pc:chgData name="子敬 洪" userId="ad1b616e7398b0d3" providerId="LiveId" clId="{F06F2EC3-C415-4A80-A159-7D4F6A4C37DC}" dt="2023-12-18T06:33:36.132" v="1" actId="47"/>
        <pc:sldMkLst>
          <pc:docMk/>
          <pc:sldMk cId="3421844217" sldId="466"/>
        </pc:sldMkLst>
      </pc:sldChg>
      <pc:sldChg chg="del">
        <pc:chgData name="子敬 洪" userId="ad1b616e7398b0d3" providerId="LiveId" clId="{F06F2EC3-C415-4A80-A159-7D4F6A4C37DC}" dt="2023-12-18T06:33:36.132" v="1" actId="47"/>
        <pc:sldMkLst>
          <pc:docMk/>
          <pc:sldMk cId="1103658966" sldId="467"/>
        </pc:sldMkLst>
      </pc:sldChg>
      <pc:sldChg chg="del">
        <pc:chgData name="子敬 洪" userId="ad1b616e7398b0d3" providerId="LiveId" clId="{F06F2EC3-C415-4A80-A159-7D4F6A4C37DC}" dt="2023-12-18T06:33:36.132" v="1" actId="47"/>
        <pc:sldMkLst>
          <pc:docMk/>
          <pc:sldMk cId="4040357793" sldId="469"/>
        </pc:sldMkLst>
      </pc:sldChg>
      <pc:sldChg chg="del">
        <pc:chgData name="子敬 洪" userId="ad1b616e7398b0d3" providerId="LiveId" clId="{F06F2EC3-C415-4A80-A159-7D4F6A4C37DC}" dt="2023-12-18T06:33:36.132" v="1" actId="47"/>
        <pc:sldMkLst>
          <pc:docMk/>
          <pc:sldMk cId="271019515" sldId="470"/>
        </pc:sldMkLst>
      </pc:sldChg>
      <pc:sldChg chg="del">
        <pc:chgData name="子敬 洪" userId="ad1b616e7398b0d3" providerId="LiveId" clId="{F06F2EC3-C415-4A80-A159-7D4F6A4C37DC}" dt="2023-12-18T06:33:36.132" v="1" actId="47"/>
        <pc:sldMkLst>
          <pc:docMk/>
          <pc:sldMk cId="2380122484" sldId="476"/>
        </pc:sldMkLst>
      </pc:sldChg>
      <pc:sldChg chg="del">
        <pc:chgData name="子敬 洪" userId="ad1b616e7398b0d3" providerId="LiveId" clId="{F06F2EC3-C415-4A80-A159-7D4F6A4C37DC}" dt="2023-12-18T06:33:36.132" v="1" actId="47"/>
        <pc:sldMkLst>
          <pc:docMk/>
          <pc:sldMk cId="1937369070" sldId="477"/>
        </pc:sldMkLst>
      </pc:sldChg>
      <pc:sldChg chg="del">
        <pc:chgData name="子敬 洪" userId="ad1b616e7398b0d3" providerId="LiveId" clId="{F06F2EC3-C415-4A80-A159-7D4F6A4C37DC}" dt="2023-12-18T06:33:36.132" v="1" actId="47"/>
        <pc:sldMkLst>
          <pc:docMk/>
          <pc:sldMk cId="3042716637" sldId="478"/>
        </pc:sldMkLst>
      </pc:sldChg>
      <pc:sldChg chg="del">
        <pc:chgData name="子敬 洪" userId="ad1b616e7398b0d3" providerId="LiveId" clId="{F06F2EC3-C415-4A80-A159-7D4F6A4C37DC}" dt="2023-12-18T06:33:36.132" v="1" actId="47"/>
        <pc:sldMkLst>
          <pc:docMk/>
          <pc:sldMk cId="2218135458" sldId="479"/>
        </pc:sldMkLst>
      </pc:sldChg>
      <pc:sldChg chg="del">
        <pc:chgData name="子敬 洪" userId="ad1b616e7398b0d3" providerId="LiveId" clId="{F06F2EC3-C415-4A80-A159-7D4F6A4C37DC}" dt="2023-12-18T06:33:36.132" v="1" actId="47"/>
        <pc:sldMkLst>
          <pc:docMk/>
          <pc:sldMk cId="47714471" sldId="484"/>
        </pc:sldMkLst>
      </pc:sldChg>
      <pc:sldChg chg="del">
        <pc:chgData name="子敬 洪" userId="ad1b616e7398b0d3" providerId="LiveId" clId="{F06F2EC3-C415-4A80-A159-7D4F6A4C37DC}" dt="2023-12-18T06:33:36.132" v="1" actId="47"/>
        <pc:sldMkLst>
          <pc:docMk/>
          <pc:sldMk cId="2269332188" sldId="485"/>
        </pc:sldMkLst>
      </pc:sldChg>
      <pc:sldChg chg="del">
        <pc:chgData name="子敬 洪" userId="ad1b616e7398b0d3" providerId="LiveId" clId="{F06F2EC3-C415-4A80-A159-7D4F6A4C37DC}" dt="2023-12-18T06:33:36.132" v="1" actId="47"/>
        <pc:sldMkLst>
          <pc:docMk/>
          <pc:sldMk cId="2586223201" sldId="486"/>
        </pc:sldMkLst>
      </pc:sldChg>
      <pc:sldChg chg="del">
        <pc:chgData name="子敬 洪" userId="ad1b616e7398b0d3" providerId="LiveId" clId="{F06F2EC3-C415-4A80-A159-7D4F6A4C37DC}" dt="2023-12-18T06:33:36.132" v="1" actId="47"/>
        <pc:sldMkLst>
          <pc:docMk/>
          <pc:sldMk cId="2947629989" sldId="488"/>
        </pc:sldMkLst>
      </pc:sldChg>
      <pc:sldChg chg="del">
        <pc:chgData name="子敬 洪" userId="ad1b616e7398b0d3" providerId="LiveId" clId="{F06F2EC3-C415-4A80-A159-7D4F6A4C37DC}" dt="2023-12-18T06:33:36.132" v="1" actId="47"/>
        <pc:sldMkLst>
          <pc:docMk/>
          <pc:sldMk cId="3369423534" sldId="489"/>
        </pc:sldMkLst>
      </pc:sldChg>
      <pc:sldChg chg="del">
        <pc:chgData name="子敬 洪" userId="ad1b616e7398b0d3" providerId="LiveId" clId="{F06F2EC3-C415-4A80-A159-7D4F6A4C37DC}" dt="2023-12-18T06:33:36.132" v="1" actId="47"/>
        <pc:sldMkLst>
          <pc:docMk/>
          <pc:sldMk cId="1221734015" sldId="491"/>
        </pc:sldMkLst>
      </pc:sldChg>
      <pc:sldChg chg="del">
        <pc:chgData name="子敬 洪" userId="ad1b616e7398b0d3" providerId="LiveId" clId="{F06F2EC3-C415-4A80-A159-7D4F6A4C37DC}" dt="2023-12-18T06:33:36.132" v="1" actId="47"/>
        <pc:sldMkLst>
          <pc:docMk/>
          <pc:sldMk cId="4105118571" sldId="494"/>
        </pc:sldMkLst>
      </pc:sldChg>
      <pc:sldChg chg="del">
        <pc:chgData name="子敬 洪" userId="ad1b616e7398b0d3" providerId="LiveId" clId="{F06F2EC3-C415-4A80-A159-7D4F6A4C37DC}" dt="2023-12-18T06:33:36.132" v="1" actId="47"/>
        <pc:sldMkLst>
          <pc:docMk/>
          <pc:sldMk cId="2503957318" sldId="495"/>
        </pc:sldMkLst>
      </pc:sldChg>
      <pc:sldChg chg="del">
        <pc:chgData name="子敬 洪" userId="ad1b616e7398b0d3" providerId="LiveId" clId="{F06F2EC3-C415-4A80-A159-7D4F6A4C37DC}" dt="2023-12-18T06:33:36.132" v="1" actId="47"/>
        <pc:sldMkLst>
          <pc:docMk/>
          <pc:sldMk cId="604301368" sldId="496"/>
        </pc:sldMkLst>
      </pc:sldChg>
      <pc:sldChg chg="del">
        <pc:chgData name="子敬 洪" userId="ad1b616e7398b0d3" providerId="LiveId" clId="{F06F2EC3-C415-4A80-A159-7D4F6A4C37DC}" dt="2023-12-18T06:33:36.132" v="1" actId="47"/>
        <pc:sldMkLst>
          <pc:docMk/>
          <pc:sldMk cId="519600060" sldId="497"/>
        </pc:sldMkLst>
      </pc:sldChg>
      <pc:sldChg chg="del">
        <pc:chgData name="子敬 洪" userId="ad1b616e7398b0d3" providerId="LiveId" clId="{F06F2EC3-C415-4A80-A159-7D4F6A4C37DC}" dt="2023-12-18T06:33:36.132" v="1" actId="47"/>
        <pc:sldMkLst>
          <pc:docMk/>
          <pc:sldMk cId="3466634991" sldId="498"/>
        </pc:sldMkLst>
      </pc:sldChg>
      <pc:sldChg chg="del">
        <pc:chgData name="子敬 洪" userId="ad1b616e7398b0d3" providerId="LiveId" clId="{F06F2EC3-C415-4A80-A159-7D4F6A4C37DC}" dt="2023-12-18T06:33:36.132" v="1" actId="47"/>
        <pc:sldMkLst>
          <pc:docMk/>
          <pc:sldMk cId="2243287823" sldId="499"/>
        </pc:sldMkLst>
      </pc:sldChg>
      <pc:sldChg chg="del">
        <pc:chgData name="子敬 洪" userId="ad1b616e7398b0d3" providerId="LiveId" clId="{F06F2EC3-C415-4A80-A159-7D4F6A4C37DC}" dt="2023-12-18T06:33:36.132" v="1" actId="47"/>
        <pc:sldMkLst>
          <pc:docMk/>
          <pc:sldMk cId="1693053399" sldId="500"/>
        </pc:sldMkLst>
      </pc:sldChg>
      <pc:sldChg chg="del">
        <pc:chgData name="子敬 洪" userId="ad1b616e7398b0d3" providerId="LiveId" clId="{F06F2EC3-C415-4A80-A159-7D4F6A4C37DC}" dt="2023-12-18T06:33:36.132" v="1" actId="47"/>
        <pc:sldMkLst>
          <pc:docMk/>
          <pc:sldMk cId="690112344" sldId="501"/>
        </pc:sldMkLst>
      </pc:sldChg>
      <pc:sldChg chg="del">
        <pc:chgData name="子敬 洪" userId="ad1b616e7398b0d3" providerId="LiveId" clId="{F06F2EC3-C415-4A80-A159-7D4F6A4C37DC}" dt="2023-12-18T06:33:36.132" v="1" actId="47"/>
        <pc:sldMkLst>
          <pc:docMk/>
          <pc:sldMk cId="3201472622" sldId="502"/>
        </pc:sldMkLst>
      </pc:sldChg>
      <pc:sldChg chg="del">
        <pc:chgData name="子敬 洪" userId="ad1b616e7398b0d3" providerId="LiveId" clId="{F06F2EC3-C415-4A80-A159-7D4F6A4C37DC}" dt="2023-12-18T06:33:36.132" v="1" actId="47"/>
        <pc:sldMkLst>
          <pc:docMk/>
          <pc:sldMk cId="2553568322" sldId="503"/>
        </pc:sldMkLst>
      </pc:sldChg>
      <pc:sldChg chg="del">
        <pc:chgData name="子敬 洪" userId="ad1b616e7398b0d3" providerId="LiveId" clId="{F06F2EC3-C415-4A80-A159-7D4F6A4C37DC}" dt="2023-12-18T06:33:36.132" v="1" actId="47"/>
        <pc:sldMkLst>
          <pc:docMk/>
          <pc:sldMk cId="3425504762" sldId="505"/>
        </pc:sldMkLst>
      </pc:sldChg>
      <pc:sldChg chg="del">
        <pc:chgData name="子敬 洪" userId="ad1b616e7398b0d3" providerId="LiveId" clId="{F06F2EC3-C415-4A80-A159-7D4F6A4C37DC}" dt="2023-12-18T06:33:36.132" v="1" actId="47"/>
        <pc:sldMkLst>
          <pc:docMk/>
          <pc:sldMk cId="3907904544" sldId="507"/>
        </pc:sldMkLst>
      </pc:sldChg>
      <pc:sldChg chg="del">
        <pc:chgData name="子敬 洪" userId="ad1b616e7398b0d3" providerId="LiveId" clId="{F06F2EC3-C415-4A80-A159-7D4F6A4C37DC}" dt="2023-12-18T06:33:36.132" v="1" actId="47"/>
        <pc:sldMkLst>
          <pc:docMk/>
          <pc:sldMk cId="3148312688" sldId="508"/>
        </pc:sldMkLst>
      </pc:sldChg>
      <pc:sldChg chg="del">
        <pc:chgData name="子敬 洪" userId="ad1b616e7398b0d3" providerId="LiveId" clId="{F06F2EC3-C415-4A80-A159-7D4F6A4C37DC}" dt="2023-12-18T06:33:36.132" v="1" actId="47"/>
        <pc:sldMkLst>
          <pc:docMk/>
          <pc:sldMk cId="234067875" sldId="509"/>
        </pc:sldMkLst>
      </pc:sldChg>
      <pc:sldChg chg="del">
        <pc:chgData name="子敬 洪" userId="ad1b616e7398b0d3" providerId="LiveId" clId="{F06F2EC3-C415-4A80-A159-7D4F6A4C37DC}" dt="2023-12-18T06:33:36.132" v="1" actId="47"/>
        <pc:sldMkLst>
          <pc:docMk/>
          <pc:sldMk cId="2366963392" sldId="510"/>
        </pc:sldMkLst>
      </pc:sldChg>
      <pc:sldChg chg="del">
        <pc:chgData name="子敬 洪" userId="ad1b616e7398b0d3" providerId="LiveId" clId="{F06F2EC3-C415-4A80-A159-7D4F6A4C37DC}" dt="2023-12-18T06:33:36.132" v="1" actId="47"/>
        <pc:sldMkLst>
          <pc:docMk/>
          <pc:sldMk cId="3101415849" sldId="511"/>
        </pc:sldMkLst>
      </pc:sldChg>
      <pc:sldChg chg="del">
        <pc:chgData name="子敬 洪" userId="ad1b616e7398b0d3" providerId="LiveId" clId="{F06F2EC3-C415-4A80-A159-7D4F6A4C37DC}" dt="2023-12-18T06:33:36.132" v="1" actId="47"/>
        <pc:sldMkLst>
          <pc:docMk/>
          <pc:sldMk cId="1342131389" sldId="512"/>
        </pc:sldMkLst>
      </pc:sldChg>
      <pc:sldChg chg="del">
        <pc:chgData name="子敬 洪" userId="ad1b616e7398b0d3" providerId="LiveId" clId="{F06F2EC3-C415-4A80-A159-7D4F6A4C37DC}" dt="2023-12-18T06:33:36.132" v="1" actId="47"/>
        <pc:sldMkLst>
          <pc:docMk/>
          <pc:sldMk cId="2620662978" sldId="513"/>
        </pc:sldMkLst>
      </pc:sldChg>
      <pc:sldChg chg="del">
        <pc:chgData name="子敬 洪" userId="ad1b616e7398b0d3" providerId="LiveId" clId="{F06F2EC3-C415-4A80-A159-7D4F6A4C37DC}" dt="2023-12-18T06:33:36.132" v="1" actId="47"/>
        <pc:sldMkLst>
          <pc:docMk/>
          <pc:sldMk cId="2309789979" sldId="515"/>
        </pc:sldMkLst>
      </pc:sldChg>
      <pc:sldChg chg="del">
        <pc:chgData name="子敬 洪" userId="ad1b616e7398b0d3" providerId="LiveId" clId="{F06F2EC3-C415-4A80-A159-7D4F6A4C37DC}" dt="2023-12-18T06:33:36.132" v="1" actId="47"/>
        <pc:sldMkLst>
          <pc:docMk/>
          <pc:sldMk cId="663629301" sldId="519"/>
        </pc:sldMkLst>
      </pc:sldChg>
      <pc:sldChg chg="del">
        <pc:chgData name="子敬 洪" userId="ad1b616e7398b0d3" providerId="LiveId" clId="{F06F2EC3-C415-4A80-A159-7D4F6A4C37DC}" dt="2023-12-18T06:33:36.132" v="1" actId="47"/>
        <pc:sldMkLst>
          <pc:docMk/>
          <pc:sldMk cId="1666461608" sldId="521"/>
        </pc:sldMkLst>
      </pc:sldChg>
      <pc:sldChg chg="del">
        <pc:chgData name="子敬 洪" userId="ad1b616e7398b0d3" providerId="LiveId" clId="{F06F2EC3-C415-4A80-A159-7D4F6A4C37DC}" dt="2023-12-18T06:33:36.132" v="1" actId="47"/>
        <pc:sldMkLst>
          <pc:docMk/>
          <pc:sldMk cId="3786607581" sldId="522"/>
        </pc:sldMkLst>
      </pc:sldChg>
      <pc:sldChg chg="del">
        <pc:chgData name="子敬 洪" userId="ad1b616e7398b0d3" providerId="LiveId" clId="{F06F2EC3-C415-4A80-A159-7D4F6A4C37DC}" dt="2023-12-18T06:33:36.132" v="1" actId="47"/>
        <pc:sldMkLst>
          <pc:docMk/>
          <pc:sldMk cId="570473379" sldId="523"/>
        </pc:sldMkLst>
      </pc:sldChg>
      <pc:sldChg chg="del">
        <pc:chgData name="子敬 洪" userId="ad1b616e7398b0d3" providerId="LiveId" clId="{F06F2EC3-C415-4A80-A159-7D4F6A4C37DC}" dt="2023-12-18T06:33:36.132" v="1" actId="47"/>
        <pc:sldMkLst>
          <pc:docMk/>
          <pc:sldMk cId="1462215937" sldId="524"/>
        </pc:sldMkLst>
      </pc:sldChg>
      <pc:sldChg chg="del">
        <pc:chgData name="子敬 洪" userId="ad1b616e7398b0d3" providerId="LiveId" clId="{F06F2EC3-C415-4A80-A159-7D4F6A4C37DC}" dt="2023-12-18T06:33:36.132" v="1" actId="47"/>
        <pc:sldMkLst>
          <pc:docMk/>
          <pc:sldMk cId="2017420964" sldId="525"/>
        </pc:sldMkLst>
      </pc:sldChg>
      <pc:sldChg chg="del">
        <pc:chgData name="子敬 洪" userId="ad1b616e7398b0d3" providerId="LiveId" clId="{F06F2EC3-C415-4A80-A159-7D4F6A4C37DC}" dt="2023-12-18T06:33:36.132" v="1" actId="47"/>
        <pc:sldMkLst>
          <pc:docMk/>
          <pc:sldMk cId="1120016162" sldId="526"/>
        </pc:sldMkLst>
      </pc:sldChg>
      <pc:sldChg chg="del">
        <pc:chgData name="子敬 洪" userId="ad1b616e7398b0d3" providerId="LiveId" clId="{F06F2EC3-C415-4A80-A159-7D4F6A4C37DC}" dt="2023-12-18T06:33:36.132" v="1" actId="47"/>
        <pc:sldMkLst>
          <pc:docMk/>
          <pc:sldMk cId="637050004" sldId="527"/>
        </pc:sldMkLst>
      </pc:sldChg>
      <pc:sldChg chg="del">
        <pc:chgData name="子敬 洪" userId="ad1b616e7398b0d3" providerId="LiveId" clId="{F06F2EC3-C415-4A80-A159-7D4F6A4C37DC}" dt="2023-12-18T06:33:36.132" v="1" actId="47"/>
        <pc:sldMkLst>
          <pc:docMk/>
          <pc:sldMk cId="1483921585" sldId="528"/>
        </pc:sldMkLst>
      </pc:sldChg>
      <pc:sldChg chg="del">
        <pc:chgData name="子敬 洪" userId="ad1b616e7398b0d3" providerId="LiveId" clId="{F06F2EC3-C415-4A80-A159-7D4F6A4C37DC}" dt="2023-12-18T06:33:36.132" v="1" actId="47"/>
        <pc:sldMkLst>
          <pc:docMk/>
          <pc:sldMk cId="2652971777" sldId="530"/>
        </pc:sldMkLst>
      </pc:sldChg>
      <pc:sldChg chg="del">
        <pc:chgData name="子敬 洪" userId="ad1b616e7398b0d3" providerId="LiveId" clId="{F06F2EC3-C415-4A80-A159-7D4F6A4C37DC}" dt="2023-12-18T06:33:36.132" v="1" actId="47"/>
        <pc:sldMkLst>
          <pc:docMk/>
          <pc:sldMk cId="403784325" sldId="531"/>
        </pc:sldMkLst>
      </pc:sldChg>
      <pc:sldChg chg="del">
        <pc:chgData name="子敬 洪" userId="ad1b616e7398b0d3" providerId="LiveId" clId="{F06F2EC3-C415-4A80-A159-7D4F6A4C37DC}" dt="2023-12-18T06:33:36.132" v="1" actId="47"/>
        <pc:sldMkLst>
          <pc:docMk/>
          <pc:sldMk cId="709344702" sldId="532"/>
        </pc:sldMkLst>
      </pc:sldChg>
      <pc:sldChg chg="del">
        <pc:chgData name="子敬 洪" userId="ad1b616e7398b0d3" providerId="LiveId" clId="{F06F2EC3-C415-4A80-A159-7D4F6A4C37DC}" dt="2023-12-18T06:33:36.132" v="1" actId="47"/>
        <pc:sldMkLst>
          <pc:docMk/>
          <pc:sldMk cId="3874646563" sldId="533"/>
        </pc:sldMkLst>
      </pc:sldChg>
      <pc:sldChg chg="del">
        <pc:chgData name="子敬 洪" userId="ad1b616e7398b0d3" providerId="LiveId" clId="{F06F2EC3-C415-4A80-A159-7D4F6A4C37DC}" dt="2023-12-18T06:33:36.132" v="1" actId="47"/>
        <pc:sldMkLst>
          <pc:docMk/>
          <pc:sldMk cId="3481658447" sldId="534"/>
        </pc:sldMkLst>
      </pc:sldChg>
      <pc:sldChg chg="del">
        <pc:chgData name="子敬 洪" userId="ad1b616e7398b0d3" providerId="LiveId" clId="{F06F2EC3-C415-4A80-A159-7D4F6A4C37DC}" dt="2023-12-18T06:33:36.132" v="1" actId="47"/>
        <pc:sldMkLst>
          <pc:docMk/>
          <pc:sldMk cId="2587502584" sldId="535"/>
        </pc:sldMkLst>
      </pc:sldChg>
      <pc:sldChg chg="del">
        <pc:chgData name="子敬 洪" userId="ad1b616e7398b0d3" providerId="LiveId" clId="{F06F2EC3-C415-4A80-A159-7D4F6A4C37DC}" dt="2023-12-18T06:33:36.132" v="1" actId="47"/>
        <pc:sldMkLst>
          <pc:docMk/>
          <pc:sldMk cId="3245950326" sldId="536"/>
        </pc:sldMkLst>
      </pc:sldChg>
      <pc:sldChg chg="del">
        <pc:chgData name="子敬 洪" userId="ad1b616e7398b0d3" providerId="LiveId" clId="{F06F2EC3-C415-4A80-A159-7D4F6A4C37DC}" dt="2023-12-18T06:33:36.132" v="1" actId="47"/>
        <pc:sldMkLst>
          <pc:docMk/>
          <pc:sldMk cId="1871021665" sldId="537"/>
        </pc:sldMkLst>
      </pc:sldChg>
      <pc:sldChg chg="del">
        <pc:chgData name="子敬 洪" userId="ad1b616e7398b0d3" providerId="LiveId" clId="{F06F2EC3-C415-4A80-A159-7D4F6A4C37DC}" dt="2023-12-18T06:33:36.132" v="1" actId="47"/>
        <pc:sldMkLst>
          <pc:docMk/>
          <pc:sldMk cId="2209169578" sldId="538"/>
        </pc:sldMkLst>
      </pc:sldChg>
      <pc:sldChg chg="del">
        <pc:chgData name="子敬 洪" userId="ad1b616e7398b0d3" providerId="LiveId" clId="{F06F2EC3-C415-4A80-A159-7D4F6A4C37DC}" dt="2023-12-18T06:33:36.132" v="1" actId="47"/>
        <pc:sldMkLst>
          <pc:docMk/>
          <pc:sldMk cId="3429907279" sldId="539"/>
        </pc:sldMkLst>
      </pc:sldChg>
      <pc:sldChg chg="del">
        <pc:chgData name="子敬 洪" userId="ad1b616e7398b0d3" providerId="LiveId" clId="{F06F2EC3-C415-4A80-A159-7D4F6A4C37DC}" dt="2023-12-18T06:33:36.132" v="1" actId="47"/>
        <pc:sldMkLst>
          <pc:docMk/>
          <pc:sldMk cId="156485824" sldId="540"/>
        </pc:sldMkLst>
      </pc:sldChg>
      <pc:sldChg chg="del">
        <pc:chgData name="子敬 洪" userId="ad1b616e7398b0d3" providerId="LiveId" clId="{F06F2EC3-C415-4A80-A159-7D4F6A4C37DC}" dt="2023-12-18T06:33:36.132" v="1" actId="47"/>
        <pc:sldMkLst>
          <pc:docMk/>
          <pc:sldMk cId="2470025033" sldId="541"/>
        </pc:sldMkLst>
      </pc:sldChg>
      <pc:sldChg chg="del">
        <pc:chgData name="子敬 洪" userId="ad1b616e7398b0d3" providerId="LiveId" clId="{F06F2EC3-C415-4A80-A159-7D4F6A4C37DC}" dt="2023-12-18T06:33:36.132" v="1" actId="47"/>
        <pc:sldMkLst>
          <pc:docMk/>
          <pc:sldMk cId="306024687" sldId="542"/>
        </pc:sldMkLst>
      </pc:sldChg>
      <pc:sldChg chg="del">
        <pc:chgData name="子敬 洪" userId="ad1b616e7398b0d3" providerId="LiveId" clId="{F06F2EC3-C415-4A80-A159-7D4F6A4C37DC}" dt="2023-12-18T06:33:36.132" v="1" actId="47"/>
        <pc:sldMkLst>
          <pc:docMk/>
          <pc:sldMk cId="4121688083" sldId="543"/>
        </pc:sldMkLst>
      </pc:sldChg>
      <pc:sldChg chg="del">
        <pc:chgData name="子敬 洪" userId="ad1b616e7398b0d3" providerId="LiveId" clId="{F06F2EC3-C415-4A80-A159-7D4F6A4C37DC}" dt="2023-12-18T06:33:36.132" v="1" actId="47"/>
        <pc:sldMkLst>
          <pc:docMk/>
          <pc:sldMk cId="594278635" sldId="544"/>
        </pc:sldMkLst>
      </pc:sldChg>
      <pc:sldChg chg="del">
        <pc:chgData name="子敬 洪" userId="ad1b616e7398b0d3" providerId="LiveId" clId="{F06F2EC3-C415-4A80-A159-7D4F6A4C37DC}" dt="2023-12-18T06:33:36.132" v="1" actId="47"/>
        <pc:sldMkLst>
          <pc:docMk/>
          <pc:sldMk cId="2839124105" sldId="545"/>
        </pc:sldMkLst>
      </pc:sldChg>
      <pc:sldChg chg="del">
        <pc:chgData name="子敬 洪" userId="ad1b616e7398b0d3" providerId="LiveId" clId="{F06F2EC3-C415-4A80-A159-7D4F6A4C37DC}" dt="2023-12-18T06:33:36.132" v="1" actId="47"/>
        <pc:sldMkLst>
          <pc:docMk/>
          <pc:sldMk cId="3761177114" sldId="546"/>
        </pc:sldMkLst>
      </pc:sldChg>
      <pc:sldChg chg="del">
        <pc:chgData name="子敬 洪" userId="ad1b616e7398b0d3" providerId="LiveId" clId="{F06F2EC3-C415-4A80-A159-7D4F6A4C37DC}" dt="2023-12-18T06:33:36.132" v="1" actId="47"/>
        <pc:sldMkLst>
          <pc:docMk/>
          <pc:sldMk cId="652069546" sldId="547"/>
        </pc:sldMkLst>
      </pc:sldChg>
      <pc:sldChg chg="del">
        <pc:chgData name="子敬 洪" userId="ad1b616e7398b0d3" providerId="LiveId" clId="{F06F2EC3-C415-4A80-A159-7D4F6A4C37DC}" dt="2023-12-18T06:33:36.132" v="1" actId="47"/>
        <pc:sldMkLst>
          <pc:docMk/>
          <pc:sldMk cId="1481313357" sldId="549"/>
        </pc:sldMkLst>
      </pc:sldChg>
      <pc:sldChg chg="del">
        <pc:chgData name="子敬 洪" userId="ad1b616e7398b0d3" providerId="LiveId" clId="{F06F2EC3-C415-4A80-A159-7D4F6A4C37DC}" dt="2023-12-18T06:33:36.132" v="1" actId="47"/>
        <pc:sldMkLst>
          <pc:docMk/>
          <pc:sldMk cId="4193054635" sldId="550"/>
        </pc:sldMkLst>
      </pc:sldChg>
      <pc:sldChg chg="del">
        <pc:chgData name="子敬 洪" userId="ad1b616e7398b0d3" providerId="LiveId" clId="{F06F2EC3-C415-4A80-A159-7D4F6A4C37DC}" dt="2023-12-18T06:33:36.132" v="1" actId="47"/>
        <pc:sldMkLst>
          <pc:docMk/>
          <pc:sldMk cId="2679799698" sldId="552"/>
        </pc:sldMkLst>
      </pc:sldChg>
      <pc:sldChg chg="del">
        <pc:chgData name="子敬 洪" userId="ad1b616e7398b0d3" providerId="LiveId" clId="{F06F2EC3-C415-4A80-A159-7D4F6A4C37DC}" dt="2023-12-18T06:33:36.132" v="1" actId="47"/>
        <pc:sldMkLst>
          <pc:docMk/>
          <pc:sldMk cId="3751146273" sldId="553"/>
        </pc:sldMkLst>
      </pc:sldChg>
      <pc:sldChg chg="del">
        <pc:chgData name="子敬 洪" userId="ad1b616e7398b0d3" providerId="LiveId" clId="{F06F2EC3-C415-4A80-A159-7D4F6A4C37DC}" dt="2023-12-18T06:33:36.132" v="1" actId="47"/>
        <pc:sldMkLst>
          <pc:docMk/>
          <pc:sldMk cId="3551211045" sldId="554"/>
        </pc:sldMkLst>
      </pc:sldChg>
      <pc:sldChg chg="del">
        <pc:chgData name="子敬 洪" userId="ad1b616e7398b0d3" providerId="LiveId" clId="{F06F2EC3-C415-4A80-A159-7D4F6A4C37DC}" dt="2023-12-18T06:33:36.132" v="1" actId="47"/>
        <pc:sldMkLst>
          <pc:docMk/>
          <pc:sldMk cId="1307871268" sldId="555"/>
        </pc:sldMkLst>
      </pc:sldChg>
      <pc:sldChg chg="del">
        <pc:chgData name="子敬 洪" userId="ad1b616e7398b0d3" providerId="LiveId" clId="{F06F2EC3-C415-4A80-A159-7D4F6A4C37DC}" dt="2023-12-18T06:33:36.132" v="1" actId="47"/>
        <pc:sldMkLst>
          <pc:docMk/>
          <pc:sldMk cId="3954468096" sldId="556"/>
        </pc:sldMkLst>
      </pc:sldChg>
      <pc:sldChg chg="del">
        <pc:chgData name="子敬 洪" userId="ad1b616e7398b0d3" providerId="LiveId" clId="{F06F2EC3-C415-4A80-A159-7D4F6A4C37DC}" dt="2023-12-18T06:33:36.132" v="1" actId="47"/>
        <pc:sldMkLst>
          <pc:docMk/>
          <pc:sldMk cId="2690096766" sldId="558"/>
        </pc:sldMkLst>
      </pc:sldChg>
      <pc:sldChg chg="del">
        <pc:chgData name="子敬 洪" userId="ad1b616e7398b0d3" providerId="LiveId" clId="{F06F2EC3-C415-4A80-A159-7D4F6A4C37DC}" dt="2023-12-18T06:33:36.132" v="1" actId="47"/>
        <pc:sldMkLst>
          <pc:docMk/>
          <pc:sldMk cId="3364583891" sldId="559"/>
        </pc:sldMkLst>
      </pc:sldChg>
      <pc:sldChg chg="del">
        <pc:chgData name="子敬 洪" userId="ad1b616e7398b0d3" providerId="LiveId" clId="{F06F2EC3-C415-4A80-A159-7D4F6A4C37DC}" dt="2023-12-18T06:33:36.132" v="1" actId="47"/>
        <pc:sldMkLst>
          <pc:docMk/>
          <pc:sldMk cId="2335847204" sldId="561"/>
        </pc:sldMkLst>
      </pc:sldChg>
      <pc:sldChg chg="del">
        <pc:chgData name="子敬 洪" userId="ad1b616e7398b0d3" providerId="LiveId" clId="{F06F2EC3-C415-4A80-A159-7D4F6A4C37DC}" dt="2023-12-18T06:33:36.132" v="1" actId="47"/>
        <pc:sldMkLst>
          <pc:docMk/>
          <pc:sldMk cId="3268399528" sldId="562"/>
        </pc:sldMkLst>
      </pc:sldChg>
      <pc:sldChg chg="del">
        <pc:chgData name="子敬 洪" userId="ad1b616e7398b0d3" providerId="LiveId" clId="{F06F2EC3-C415-4A80-A159-7D4F6A4C37DC}" dt="2023-12-18T06:33:36.132" v="1" actId="47"/>
        <pc:sldMkLst>
          <pc:docMk/>
          <pc:sldMk cId="3063371019" sldId="563"/>
        </pc:sldMkLst>
      </pc:sldChg>
      <pc:sldChg chg="del">
        <pc:chgData name="子敬 洪" userId="ad1b616e7398b0d3" providerId="LiveId" clId="{F06F2EC3-C415-4A80-A159-7D4F6A4C37DC}" dt="2023-12-18T06:33:36.132" v="1" actId="47"/>
        <pc:sldMkLst>
          <pc:docMk/>
          <pc:sldMk cId="3814482425" sldId="564"/>
        </pc:sldMkLst>
      </pc:sldChg>
      <pc:sldChg chg="del">
        <pc:chgData name="子敬 洪" userId="ad1b616e7398b0d3" providerId="LiveId" clId="{F06F2EC3-C415-4A80-A159-7D4F6A4C37DC}" dt="2023-12-18T06:33:36.132" v="1" actId="47"/>
        <pc:sldMkLst>
          <pc:docMk/>
          <pc:sldMk cId="1348116368" sldId="565"/>
        </pc:sldMkLst>
      </pc:sldChg>
      <pc:sldChg chg="del">
        <pc:chgData name="子敬 洪" userId="ad1b616e7398b0d3" providerId="LiveId" clId="{F06F2EC3-C415-4A80-A159-7D4F6A4C37DC}" dt="2023-12-18T06:33:36.132" v="1" actId="47"/>
        <pc:sldMkLst>
          <pc:docMk/>
          <pc:sldMk cId="2445794021" sldId="566"/>
        </pc:sldMkLst>
      </pc:sldChg>
      <pc:sldChg chg="del">
        <pc:chgData name="子敬 洪" userId="ad1b616e7398b0d3" providerId="LiveId" clId="{F06F2EC3-C415-4A80-A159-7D4F6A4C37DC}" dt="2023-12-18T06:33:36.132" v="1" actId="47"/>
        <pc:sldMkLst>
          <pc:docMk/>
          <pc:sldMk cId="3183342283" sldId="567"/>
        </pc:sldMkLst>
      </pc:sldChg>
      <pc:sldChg chg="del">
        <pc:chgData name="子敬 洪" userId="ad1b616e7398b0d3" providerId="LiveId" clId="{F06F2EC3-C415-4A80-A159-7D4F6A4C37DC}" dt="2023-12-18T06:33:36.132" v="1" actId="47"/>
        <pc:sldMkLst>
          <pc:docMk/>
          <pc:sldMk cId="3271532874" sldId="568"/>
        </pc:sldMkLst>
      </pc:sldChg>
      <pc:sldChg chg="del">
        <pc:chgData name="子敬 洪" userId="ad1b616e7398b0d3" providerId="LiveId" clId="{F06F2EC3-C415-4A80-A159-7D4F6A4C37DC}" dt="2023-12-18T06:33:36.132" v="1" actId="47"/>
        <pc:sldMkLst>
          <pc:docMk/>
          <pc:sldMk cId="4143554284" sldId="569"/>
        </pc:sldMkLst>
      </pc:sldChg>
      <pc:sldChg chg="del">
        <pc:chgData name="子敬 洪" userId="ad1b616e7398b0d3" providerId="LiveId" clId="{F06F2EC3-C415-4A80-A159-7D4F6A4C37DC}" dt="2023-12-18T06:33:36.132" v="1" actId="47"/>
        <pc:sldMkLst>
          <pc:docMk/>
          <pc:sldMk cId="203564163" sldId="570"/>
        </pc:sldMkLst>
      </pc:sldChg>
      <pc:sldChg chg="del">
        <pc:chgData name="子敬 洪" userId="ad1b616e7398b0d3" providerId="LiveId" clId="{F06F2EC3-C415-4A80-A159-7D4F6A4C37DC}" dt="2023-12-18T06:33:36.132" v="1" actId="47"/>
        <pc:sldMkLst>
          <pc:docMk/>
          <pc:sldMk cId="3212619845" sldId="571"/>
        </pc:sldMkLst>
      </pc:sldChg>
      <pc:sldChg chg="del">
        <pc:chgData name="子敬 洪" userId="ad1b616e7398b0d3" providerId="LiveId" clId="{F06F2EC3-C415-4A80-A159-7D4F6A4C37DC}" dt="2023-12-18T06:33:36.132" v="1" actId="47"/>
        <pc:sldMkLst>
          <pc:docMk/>
          <pc:sldMk cId="3615502572" sldId="573"/>
        </pc:sldMkLst>
      </pc:sldChg>
      <pc:sldChg chg="del">
        <pc:chgData name="子敬 洪" userId="ad1b616e7398b0d3" providerId="LiveId" clId="{F06F2EC3-C415-4A80-A159-7D4F6A4C37DC}" dt="2023-12-18T06:33:36.132" v="1" actId="47"/>
        <pc:sldMkLst>
          <pc:docMk/>
          <pc:sldMk cId="2645905933" sldId="574"/>
        </pc:sldMkLst>
      </pc:sldChg>
      <pc:sldChg chg="del">
        <pc:chgData name="子敬 洪" userId="ad1b616e7398b0d3" providerId="LiveId" clId="{F06F2EC3-C415-4A80-A159-7D4F6A4C37DC}" dt="2023-12-18T06:33:36.132" v="1" actId="47"/>
        <pc:sldMkLst>
          <pc:docMk/>
          <pc:sldMk cId="3637825578" sldId="575"/>
        </pc:sldMkLst>
      </pc:sldChg>
      <pc:sldChg chg="del">
        <pc:chgData name="子敬 洪" userId="ad1b616e7398b0d3" providerId="LiveId" clId="{F06F2EC3-C415-4A80-A159-7D4F6A4C37DC}" dt="2023-12-18T06:33:36.132" v="1" actId="47"/>
        <pc:sldMkLst>
          <pc:docMk/>
          <pc:sldMk cId="3266726769" sldId="576"/>
        </pc:sldMkLst>
      </pc:sldChg>
      <pc:sldChg chg="del">
        <pc:chgData name="子敬 洪" userId="ad1b616e7398b0d3" providerId="LiveId" clId="{F06F2EC3-C415-4A80-A159-7D4F6A4C37DC}" dt="2023-12-18T06:33:36.132" v="1" actId="47"/>
        <pc:sldMkLst>
          <pc:docMk/>
          <pc:sldMk cId="356141859" sldId="577"/>
        </pc:sldMkLst>
      </pc:sldChg>
      <pc:sldChg chg="del">
        <pc:chgData name="子敬 洪" userId="ad1b616e7398b0d3" providerId="LiveId" clId="{F06F2EC3-C415-4A80-A159-7D4F6A4C37DC}" dt="2023-12-18T06:33:36.132" v="1" actId="47"/>
        <pc:sldMkLst>
          <pc:docMk/>
          <pc:sldMk cId="174405239" sldId="579"/>
        </pc:sldMkLst>
      </pc:sldChg>
      <pc:sldChg chg="del">
        <pc:chgData name="子敬 洪" userId="ad1b616e7398b0d3" providerId="LiveId" clId="{F06F2EC3-C415-4A80-A159-7D4F6A4C37DC}" dt="2023-12-18T06:33:36.132" v="1" actId="47"/>
        <pc:sldMkLst>
          <pc:docMk/>
          <pc:sldMk cId="1966918103" sldId="580"/>
        </pc:sldMkLst>
      </pc:sldChg>
      <pc:sldChg chg="del">
        <pc:chgData name="子敬 洪" userId="ad1b616e7398b0d3" providerId="LiveId" clId="{F06F2EC3-C415-4A80-A159-7D4F6A4C37DC}" dt="2023-12-18T06:33:36.132" v="1" actId="47"/>
        <pc:sldMkLst>
          <pc:docMk/>
          <pc:sldMk cId="2940397166" sldId="581"/>
        </pc:sldMkLst>
      </pc:sldChg>
      <pc:sldChg chg="del">
        <pc:chgData name="子敬 洪" userId="ad1b616e7398b0d3" providerId="LiveId" clId="{F06F2EC3-C415-4A80-A159-7D4F6A4C37DC}" dt="2023-12-18T06:33:36.132" v="1" actId="47"/>
        <pc:sldMkLst>
          <pc:docMk/>
          <pc:sldMk cId="2888573764" sldId="582"/>
        </pc:sldMkLst>
      </pc:sldChg>
      <pc:sldChg chg="del">
        <pc:chgData name="子敬 洪" userId="ad1b616e7398b0d3" providerId="LiveId" clId="{F06F2EC3-C415-4A80-A159-7D4F6A4C37DC}" dt="2023-12-18T06:33:36.132" v="1" actId="47"/>
        <pc:sldMkLst>
          <pc:docMk/>
          <pc:sldMk cId="1496698764" sldId="584"/>
        </pc:sldMkLst>
      </pc:sldChg>
      <pc:sldChg chg="del">
        <pc:chgData name="子敬 洪" userId="ad1b616e7398b0d3" providerId="LiveId" clId="{F06F2EC3-C415-4A80-A159-7D4F6A4C37DC}" dt="2023-12-18T06:33:36.132" v="1" actId="47"/>
        <pc:sldMkLst>
          <pc:docMk/>
          <pc:sldMk cId="1137641829" sldId="585"/>
        </pc:sldMkLst>
      </pc:sldChg>
      <pc:sldChg chg="del">
        <pc:chgData name="子敬 洪" userId="ad1b616e7398b0d3" providerId="LiveId" clId="{F06F2EC3-C415-4A80-A159-7D4F6A4C37DC}" dt="2023-12-18T06:33:36.132" v="1" actId="47"/>
        <pc:sldMkLst>
          <pc:docMk/>
          <pc:sldMk cId="543513875" sldId="586"/>
        </pc:sldMkLst>
      </pc:sldChg>
      <pc:sldChg chg="del">
        <pc:chgData name="子敬 洪" userId="ad1b616e7398b0d3" providerId="LiveId" clId="{F06F2EC3-C415-4A80-A159-7D4F6A4C37DC}" dt="2023-12-18T06:33:36.132" v="1" actId="47"/>
        <pc:sldMkLst>
          <pc:docMk/>
          <pc:sldMk cId="702311559" sldId="587"/>
        </pc:sldMkLst>
      </pc:sldChg>
    </pc:docChg>
  </pc:docChgLst>
  <pc:docChgLst>
    <pc:chgData name="子敬 洪" userId="ad1b616e7398b0d3" providerId="LiveId" clId="{51C8E445-D7DB-46A5-829D-039391371C47}"/>
    <pc:docChg chg="undo redo custSel addSld delSld modSld sldOrd modSection">
      <pc:chgData name="子敬 洪" userId="ad1b616e7398b0d3" providerId="LiveId" clId="{51C8E445-D7DB-46A5-829D-039391371C47}" dt="2023-05-30T01:39:19.876" v="11811" actId="20577"/>
      <pc:docMkLst>
        <pc:docMk/>
      </pc:docMkLst>
      <pc:sldChg chg="modSp">
        <pc:chgData name="子敬 洪" userId="ad1b616e7398b0d3" providerId="LiveId" clId="{51C8E445-D7DB-46A5-829D-039391371C47}" dt="2023-05-30T01:14:32.955" v="11522"/>
        <pc:sldMkLst>
          <pc:docMk/>
          <pc:sldMk cId="4130584970" sldId="258"/>
        </pc:sldMkLst>
        <pc:spChg chg="mod">
          <ac:chgData name="子敬 洪" userId="ad1b616e7398b0d3" providerId="LiveId" clId="{51C8E445-D7DB-46A5-829D-039391371C47}" dt="2023-05-30T01:14:32.955" v="11522"/>
          <ac:spMkLst>
            <pc:docMk/>
            <pc:sldMk cId="4130584970" sldId="258"/>
            <ac:spMk id="7" creationId="{00000000-0000-0000-0000-000000000000}"/>
          </ac:spMkLst>
        </pc:spChg>
      </pc:sldChg>
      <pc:sldChg chg="modSp">
        <pc:chgData name="子敬 洪" userId="ad1b616e7398b0d3" providerId="LiveId" clId="{51C8E445-D7DB-46A5-829D-039391371C47}" dt="2023-05-30T01:14:32.955" v="11522"/>
        <pc:sldMkLst>
          <pc:docMk/>
          <pc:sldMk cId="3459373136" sldId="262"/>
        </pc:sldMkLst>
        <pc:spChg chg="mod">
          <ac:chgData name="子敬 洪" userId="ad1b616e7398b0d3" providerId="LiveId" clId="{51C8E445-D7DB-46A5-829D-039391371C47}" dt="2023-05-30T01:14:32.955" v="11522"/>
          <ac:spMkLst>
            <pc:docMk/>
            <pc:sldMk cId="3459373136" sldId="262"/>
            <ac:spMk id="10" creationId="{414C0470-29AD-4B83-A77D-41E3E5D93D26}"/>
          </ac:spMkLst>
        </pc:spChg>
      </pc:sldChg>
      <pc:sldChg chg="modSp">
        <pc:chgData name="子敬 洪" userId="ad1b616e7398b0d3" providerId="LiveId" clId="{51C8E445-D7DB-46A5-829D-039391371C47}" dt="2023-05-30T01:14:32.955" v="11522"/>
        <pc:sldMkLst>
          <pc:docMk/>
          <pc:sldMk cId="877791105" sldId="265"/>
        </pc:sldMkLst>
        <pc:graphicFrameChg chg="mod">
          <ac:chgData name="子敬 洪" userId="ad1b616e7398b0d3" providerId="LiveId" clId="{51C8E445-D7DB-46A5-829D-039391371C47}" dt="2023-05-30T01:14:32.955" v="11522"/>
          <ac:graphicFrameMkLst>
            <pc:docMk/>
            <pc:sldMk cId="877791105" sldId="265"/>
            <ac:graphicFrameMk id="37" creationId="{2469D1EE-8AD7-459D-AEFF-55831A9B28C7}"/>
          </ac:graphicFrameMkLst>
        </pc:graphicFrameChg>
      </pc:sldChg>
      <pc:sldChg chg="modSp mod">
        <pc:chgData name="子敬 洪" userId="ad1b616e7398b0d3" providerId="LiveId" clId="{51C8E445-D7DB-46A5-829D-039391371C47}" dt="2023-05-29T01:27:10.092" v="7" actId="1076"/>
        <pc:sldMkLst>
          <pc:docMk/>
          <pc:sldMk cId="3827553743" sldId="270"/>
        </pc:sldMkLst>
        <pc:spChg chg="mod">
          <ac:chgData name="子敬 洪" userId="ad1b616e7398b0d3" providerId="LiveId" clId="{51C8E445-D7DB-46A5-829D-039391371C47}" dt="2023-05-29T01:27:10.092" v="7" actId="1076"/>
          <ac:spMkLst>
            <pc:docMk/>
            <pc:sldMk cId="3827553743" sldId="270"/>
            <ac:spMk id="5" creationId="{88035C3C-AE0C-47C3-81D4-64911023BA31}"/>
          </ac:spMkLst>
        </pc:spChg>
      </pc:sldChg>
      <pc:sldChg chg="addSp modSp mod">
        <pc:chgData name="子敬 洪" userId="ad1b616e7398b0d3" providerId="LiveId" clId="{51C8E445-D7DB-46A5-829D-039391371C47}" dt="2023-05-29T10:07:36.384" v="10471"/>
        <pc:sldMkLst>
          <pc:docMk/>
          <pc:sldMk cId="3550013238" sldId="271"/>
        </pc:sldMkLst>
        <pc:spChg chg="add mod">
          <ac:chgData name="子敬 洪" userId="ad1b616e7398b0d3" providerId="LiveId" clId="{51C8E445-D7DB-46A5-829D-039391371C47}" dt="2023-05-29T01:28:06.387" v="13" actId="14100"/>
          <ac:spMkLst>
            <pc:docMk/>
            <pc:sldMk cId="3550013238" sldId="271"/>
            <ac:spMk id="2" creationId="{D407FC34-CC20-F980-77DF-B55D687F31E4}"/>
          </ac:spMkLst>
        </pc:spChg>
        <pc:spChg chg="mod">
          <ac:chgData name="子敬 洪" userId="ad1b616e7398b0d3" providerId="LiveId" clId="{51C8E445-D7DB-46A5-829D-039391371C47}" dt="2023-05-29T10:07:36.384" v="10471"/>
          <ac:spMkLst>
            <pc:docMk/>
            <pc:sldMk cId="3550013238" sldId="271"/>
            <ac:spMk id="5" creationId="{88035C3C-AE0C-47C3-81D4-64911023BA31}"/>
          </ac:spMkLst>
        </pc:spChg>
      </pc:sldChg>
      <pc:sldChg chg="addSp modSp mod">
        <pc:chgData name="子敬 洪" userId="ad1b616e7398b0d3" providerId="LiveId" clId="{51C8E445-D7DB-46A5-829D-039391371C47}" dt="2023-05-29T01:44:13.784" v="137" actId="14100"/>
        <pc:sldMkLst>
          <pc:docMk/>
          <pc:sldMk cId="2626753904" sldId="272"/>
        </pc:sldMkLst>
        <pc:spChg chg="add mod">
          <ac:chgData name="子敬 洪" userId="ad1b616e7398b0d3" providerId="LiveId" clId="{51C8E445-D7DB-46A5-829D-039391371C47}" dt="2023-05-29T01:44:13.784" v="137" actId="14100"/>
          <ac:spMkLst>
            <pc:docMk/>
            <pc:sldMk cId="2626753904" sldId="272"/>
            <ac:spMk id="2" creationId="{AC0EDC5E-A29B-6362-C3ED-DBA1FC0A724C}"/>
          </ac:spMkLst>
        </pc:spChg>
      </pc:sldChg>
      <pc:sldChg chg="addSp modSp mod">
        <pc:chgData name="子敬 洪" userId="ad1b616e7398b0d3" providerId="LiveId" clId="{51C8E445-D7DB-46A5-829D-039391371C47}" dt="2023-05-29T01:44:32.153" v="144" actId="14100"/>
        <pc:sldMkLst>
          <pc:docMk/>
          <pc:sldMk cId="1327947157" sldId="273"/>
        </pc:sldMkLst>
        <pc:spChg chg="add mod">
          <ac:chgData name="子敬 洪" userId="ad1b616e7398b0d3" providerId="LiveId" clId="{51C8E445-D7DB-46A5-829D-039391371C47}" dt="2023-05-29T01:44:32.153" v="144" actId="14100"/>
          <ac:spMkLst>
            <pc:docMk/>
            <pc:sldMk cId="1327947157" sldId="273"/>
            <ac:spMk id="2" creationId="{2797C659-8E5D-E097-B2F7-6C9B22C13C90}"/>
          </ac:spMkLst>
        </pc:spChg>
      </pc:sldChg>
      <pc:sldChg chg="addSp delSp modSp mod">
        <pc:chgData name="子敬 洪" userId="ad1b616e7398b0d3" providerId="LiveId" clId="{51C8E445-D7DB-46A5-829D-039391371C47}" dt="2023-05-29T03:31:46.021" v="3506" actId="20577"/>
        <pc:sldMkLst>
          <pc:docMk/>
          <pc:sldMk cId="975222982" sldId="287"/>
        </pc:sldMkLst>
        <pc:spChg chg="add mod">
          <ac:chgData name="子敬 洪" userId="ad1b616e7398b0d3" providerId="LiveId" clId="{51C8E445-D7DB-46A5-829D-039391371C47}" dt="2023-05-29T01:49:24.965" v="262" actId="1076"/>
          <ac:spMkLst>
            <pc:docMk/>
            <pc:sldMk cId="975222982" sldId="287"/>
            <ac:spMk id="2" creationId="{2686F369-B595-9DD6-F7B5-97DC5B632508}"/>
          </ac:spMkLst>
        </pc:spChg>
        <pc:spChg chg="mod">
          <ac:chgData name="子敬 洪" userId="ad1b616e7398b0d3" providerId="LiveId" clId="{51C8E445-D7DB-46A5-829D-039391371C47}" dt="2023-05-29T02:36:49.627" v="1948" actId="14100"/>
          <ac:spMkLst>
            <pc:docMk/>
            <pc:sldMk cId="975222982" sldId="287"/>
            <ac:spMk id="3" creationId="{9FF66F90-399E-48C6-BD58-B25387DC674D}"/>
          </ac:spMkLst>
        </pc:spChg>
        <pc:spChg chg="add del mod">
          <ac:chgData name="子敬 洪" userId="ad1b616e7398b0d3" providerId="LiveId" clId="{51C8E445-D7DB-46A5-829D-039391371C47}" dt="2023-05-29T03:31:46.021" v="3506" actId="20577"/>
          <ac:spMkLst>
            <pc:docMk/>
            <pc:sldMk cId="975222982" sldId="287"/>
            <ac:spMk id="4" creationId="{1436B6D5-6139-9BEA-B130-E565E333C083}"/>
          </ac:spMkLst>
        </pc:spChg>
        <pc:spChg chg="add mod">
          <ac:chgData name="子敬 洪" userId="ad1b616e7398b0d3" providerId="LiveId" clId="{51C8E445-D7DB-46A5-829D-039391371C47}" dt="2023-05-29T01:50:13.402" v="309" actId="1076"/>
          <ac:spMkLst>
            <pc:docMk/>
            <pc:sldMk cId="975222982" sldId="287"/>
            <ac:spMk id="8" creationId="{A2EEDE23-4B34-F1ED-1A04-B921A8913C30}"/>
          </ac:spMkLst>
        </pc:spChg>
        <pc:spChg chg="add mod">
          <ac:chgData name="子敬 洪" userId="ad1b616e7398b0d3" providerId="LiveId" clId="{51C8E445-D7DB-46A5-829D-039391371C47}" dt="2023-05-29T01:51:27.762" v="415" actId="122"/>
          <ac:spMkLst>
            <pc:docMk/>
            <pc:sldMk cId="975222982" sldId="287"/>
            <ac:spMk id="9" creationId="{5A6A223F-F7A1-D616-55F9-0C933FA6CBC2}"/>
          </ac:spMkLst>
        </pc:spChg>
        <pc:spChg chg="add mod">
          <ac:chgData name="子敬 洪" userId="ad1b616e7398b0d3" providerId="LiveId" clId="{51C8E445-D7DB-46A5-829D-039391371C47}" dt="2023-05-29T01:50:57.008" v="375" actId="1035"/>
          <ac:spMkLst>
            <pc:docMk/>
            <pc:sldMk cId="975222982" sldId="287"/>
            <ac:spMk id="10" creationId="{F47E6BB0-50BA-EB15-63CB-796ECFD89766}"/>
          </ac:spMkLst>
        </pc:spChg>
        <pc:spChg chg="add mod">
          <ac:chgData name="子敬 洪" userId="ad1b616e7398b0d3" providerId="LiveId" clId="{51C8E445-D7DB-46A5-829D-039391371C47}" dt="2023-05-29T01:51:31.427" v="416" actId="1076"/>
          <ac:spMkLst>
            <pc:docMk/>
            <pc:sldMk cId="975222982" sldId="287"/>
            <ac:spMk id="12" creationId="{4CFB811D-97D8-8CB4-AC90-0E958FA3220F}"/>
          </ac:spMkLst>
        </pc:spChg>
        <pc:spChg chg="add mod">
          <ac:chgData name="子敬 洪" userId="ad1b616e7398b0d3" providerId="LiveId" clId="{51C8E445-D7DB-46A5-829D-039391371C47}" dt="2023-05-29T02:21:23.491" v="1299" actId="14100"/>
          <ac:spMkLst>
            <pc:docMk/>
            <pc:sldMk cId="975222982" sldId="287"/>
            <ac:spMk id="13" creationId="{B25FF0A5-55A2-3A5C-559F-BC557F93B558}"/>
          </ac:spMkLst>
        </pc:spChg>
        <pc:picChg chg="add mod">
          <ac:chgData name="子敬 洪" userId="ad1b616e7398b0d3" providerId="LiveId" clId="{51C8E445-D7DB-46A5-829D-039391371C47}" dt="2023-05-29T01:49:26.687" v="264" actId="571"/>
          <ac:picMkLst>
            <pc:docMk/>
            <pc:sldMk cId="975222982" sldId="287"/>
            <ac:picMk id="5" creationId="{EB83378C-C16B-A31C-CD8B-1E12BE63CF5C}"/>
          </ac:picMkLst>
        </pc:picChg>
        <pc:picChg chg="mod">
          <ac:chgData name="子敬 洪" userId="ad1b616e7398b0d3" providerId="LiveId" clId="{51C8E445-D7DB-46A5-829D-039391371C47}" dt="2023-05-29T01:50:47.789" v="364" actId="1076"/>
          <ac:picMkLst>
            <pc:docMk/>
            <pc:sldMk cId="975222982" sldId="287"/>
            <ac:picMk id="7" creationId="{524D764C-6670-494F-8FFC-40C8E3537FE1}"/>
          </ac:picMkLst>
        </pc:picChg>
        <pc:picChg chg="add mod">
          <ac:chgData name="子敬 洪" userId="ad1b616e7398b0d3" providerId="LiveId" clId="{51C8E445-D7DB-46A5-829D-039391371C47}" dt="2023-05-29T01:50:48.825" v="366" actId="571"/>
          <ac:picMkLst>
            <pc:docMk/>
            <pc:sldMk cId="975222982" sldId="287"/>
            <ac:picMk id="11" creationId="{16F6B7EC-6100-8786-44A0-58733111E842}"/>
          </ac:picMkLst>
        </pc:picChg>
      </pc:sldChg>
      <pc:sldChg chg="addSp delSp modSp mod">
        <pc:chgData name="子敬 洪" userId="ad1b616e7398b0d3" providerId="LiveId" clId="{51C8E445-D7DB-46A5-829D-039391371C47}" dt="2023-05-29T02:36:44.820" v="1947" actId="14100"/>
        <pc:sldMkLst>
          <pc:docMk/>
          <pc:sldMk cId="1945255230" sldId="288"/>
        </pc:sldMkLst>
        <pc:spChg chg="add mod">
          <ac:chgData name="子敬 洪" userId="ad1b616e7398b0d3" providerId="LiveId" clId="{51C8E445-D7DB-46A5-829D-039391371C47}" dt="2023-05-29T02:21:47.864" v="1343" actId="1037"/>
          <ac:spMkLst>
            <pc:docMk/>
            <pc:sldMk cId="1945255230" sldId="288"/>
            <ac:spMk id="2" creationId="{95F165B7-D1FC-C7B5-DB94-FA4B98A77AC7}"/>
          </ac:spMkLst>
        </pc:spChg>
        <pc:spChg chg="mod">
          <ac:chgData name="子敬 洪" userId="ad1b616e7398b0d3" providerId="LiveId" clId="{51C8E445-D7DB-46A5-829D-039391371C47}" dt="2023-05-29T02:36:44.820" v="1947" actId="14100"/>
          <ac:spMkLst>
            <pc:docMk/>
            <pc:sldMk cId="1945255230" sldId="288"/>
            <ac:spMk id="3" creationId="{9FF66F90-399E-48C6-BD58-B25387DC674D}"/>
          </ac:spMkLst>
        </pc:spChg>
        <pc:spChg chg="add mod">
          <ac:chgData name="子敬 洪" userId="ad1b616e7398b0d3" providerId="LiveId" clId="{51C8E445-D7DB-46A5-829D-039391371C47}" dt="2023-05-29T02:21:47.864" v="1343" actId="1037"/>
          <ac:spMkLst>
            <pc:docMk/>
            <pc:sldMk cId="1945255230" sldId="288"/>
            <ac:spMk id="4" creationId="{C78FC0F1-9E06-A01F-8979-BA702C54E819}"/>
          </ac:spMkLst>
        </pc:spChg>
        <pc:spChg chg="add mod">
          <ac:chgData name="子敬 洪" userId="ad1b616e7398b0d3" providerId="LiveId" clId="{51C8E445-D7DB-46A5-829D-039391371C47}" dt="2023-05-29T02:21:47.864" v="1343" actId="1037"/>
          <ac:spMkLst>
            <pc:docMk/>
            <pc:sldMk cId="1945255230" sldId="288"/>
            <ac:spMk id="5" creationId="{53B1FF89-90FF-7904-D499-3D47D2BB2A2F}"/>
          </ac:spMkLst>
        </pc:spChg>
        <pc:spChg chg="add del mod">
          <ac:chgData name="子敬 洪" userId="ad1b616e7398b0d3" providerId="LiveId" clId="{51C8E445-D7DB-46A5-829D-039391371C47}" dt="2023-05-29T01:58:02.726" v="584" actId="478"/>
          <ac:spMkLst>
            <pc:docMk/>
            <pc:sldMk cId="1945255230" sldId="288"/>
            <ac:spMk id="8" creationId="{6A7B95E2-29DD-362B-8BFB-B5F7F541656B}"/>
          </ac:spMkLst>
        </pc:spChg>
        <pc:spChg chg="add mod">
          <ac:chgData name="子敬 洪" userId="ad1b616e7398b0d3" providerId="LiveId" clId="{51C8E445-D7DB-46A5-829D-039391371C47}" dt="2023-05-29T02:21:47.864" v="1343" actId="1037"/>
          <ac:spMkLst>
            <pc:docMk/>
            <pc:sldMk cId="1945255230" sldId="288"/>
            <ac:spMk id="9" creationId="{A1831212-B245-645C-6662-0579D5E158C8}"/>
          </ac:spMkLst>
        </pc:spChg>
        <pc:spChg chg="add del mod">
          <ac:chgData name="子敬 洪" userId="ad1b616e7398b0d3" providerId="LiveId" clId="{51C8E445-D7DB-46A5-829D-039391371C47}" dt="2023-05-29T02:21:29.793" v="1301"/>
          <ac:spMkLst>
            <pc:docMk/>
            <pc:sldMk cId="1945255230" sldId="288"/>
            <ac:spMk id="10" creationId="{0ABC2BAC-D023-9A1A-F8BC-4728F936013C}"/>
          </ac:spMkLst>
        </pc:spChg>
        <pc:spChg chg="add mod">
          <ac:chgData name="子敬 洪" userId="ad1b616e7398b0d3" providerId="LiveId" clId="{51C8E445-D7DB-46A5-829D-039391371C47}" dt="2023-05-29T02:21:34.381" v="1303" actId="20577"/>
          <ac:spMkLst>
            <pc:docMk/>
            <pc:sldMk cId="1945255230" sldId="288"/>
            <ac:spMk id="11" creationId="{1C2233EE-5B9F-8924-CE77-57EB05BD52A7}"/>
          </ac:spMkLst>
        </pc:spChg>
        <pc:picChg chg="mod">
          <ac:chgData name="子敬 洪" userId="ad1b616e7398b0d3" providerId="LiveId" clId="{51C8E445-D7DB-46A5-829D-039391371C47}" dt="2023-05-29T02:21:47.864" v="1343" actId="1037"/>
          <ac:picMkLst>
            <pc:docMk/>
            <pc:sldMk cId="1945255230" sldId="288"/>
            <ac:picMk id="7" creationId="{524D764C-6670-494F-8FFC-40C8E3537FE1}"/>
          </ac:picMkLst>
        </pc:picChg>
      </pc:sldChg>
      <pc:sldChg chg="addSp modSp mod">
        <pc:chgData name="子敬 洪" userId="ad1b616e7398b0d3" providerId="LiveId" clId="{51C8E445-D7DB-46A5-829D-039391371C47}" dt="2023-05-29T03:22:14.936" v="3279" actId="1076"/>
        <pc:sldMkLst>
          <pc:docMk/>
          <pc:sldMk cId="846555213" sldId="289"/>
        </pc:sldMkLst>
        <pc:spChg chg="add mod">
          <ac:chgData name="子敬 洪" userId="ad1b616e7398b0d3" providerId="LiveId" clId="{51C8E445-D7DB-46A5-829D-039391371C47}" dt="2023-05-29T03:13:43.017" v="2726" actId="20577"/>
          <ac:spMkLst>
            <pc:docMk/>
            <pc:sldMk cId="846555213" sldId="289"/>
            <ac:spMk id="2" creationId="{A9E5B9E4-FD81-84AD-1243-C51A237FB080}"/>
          </ac:spMkLst>
        </pc:spChg>
        <pc:spChg chg="mod">
          <ac:chgData name="子敬 洪" userId="ad1b616e7398b0d3" providerId="LiveId" clId="{51C8E445-D7DB-46A5-829D-039391371C47}" dt="2023-05-29T03:18:00.666" v="2762" actId="14100"/>
          <ac:spMkLst>
            <pc:docMk/>
            <pc:sldMk cId="846555213" sldId="289"/>
            <ac:spMk id="3" creationId="{9FF66F90-399E-48C6-BD58-B25387DC674D}"/>
          </ac:spMkLst>
        </pc:spChg>
        <pc:spChg chg="add mod">
          <ac:chgData name="子敬 洪" userId="ad1b616e7398b0d3" providerId="LiveId" clId="{51C8E445-D7DB-46A5-829D-039391371C47}" dt="2023-05-29T03:16:57.825" v="2732" actId="1076"/>
          <ac:spMkLst>
            <pc:docMk/>
            <pc:sldMk cId="846555213" sldId="289"/>
            <ac:spMk id="4" creationId="{C5707926-8B7E-E2B2-3D76-6B839FC94B7E}"/>
          </ac:spMkLst>
        </pc:spChg>
        <pc:spChg chg="add mod">
          <ac:chgData name="子敬 洪" userId="ad1b616e7398b0d3" providerId="LiveId" clId="{51C8E445-D7DB-46A5-829D-039391371C47}" dt="2023-05-29T03:17:13.169" v="2739" actId="14100"/>
          <ac:spMkLst>
            <pc:docMk/>
            <pc:sldMk cId="846555213" sldId="289"/>
            <ac:spMk id="5" creationId="{0BCB6DDB-8DF3-6F95-5776-26C6733FCBD1}"/>
          </ac:spMkLst>
        </pc:spChg>
        <pc:spChg chg="add mod">
          <ac:chgData name="子敬 洪" userId="ad1b616e7398b0d3" providerId="LiveId" clId="{51C8E445-D7DB-46A5-829D-039391371C47}" dt="2023-05-29T03:17:31.873" v="2755" actId="1038"/>
          <ac:spMkLst>
            <pc:docMk/>
            <pc:sldMk cId="846555213" sldId="289"/>
            <ac:spMk id="8" creationId="{BDFC7DE9-ECD6-6504-1A72-DC50E11ADBED}"/>
          </ac:spMkLst>
        </pc:spChg>
        <pc:spChg chg="add mod">
          <ac:chgData name="子敬 洪" userId="ad1b616e7398b0d3" providerId="LiveId" clId="{51C8E445-D7DB-46A5-829D-039391371C47}" dt="2023-05-29T03:17:44.814" v="2758" actId="1037"/>
          <ac:spMkLst>
            <pc:docMk/>
            <pc:sldMk cId="846555213" sldId="289"/>
            <ac:spMk id="9" creationId="{628D52DE-5BA0-5B02-CBD9-72EB33FDBF33}"/>
          </ac:spMkLst>
        </pc:spChg>
        <pc:spChg chg="add mod">
          <ac:chgData name="子敬 洪" userId="ad1b616e7398b0d3" providerId="LiveId" clId="{51C8E445-D7DB-46A5-829D-039391371C47}" dt="2023-05-29T03:20:26.802" v="3017" actId="1076"/>
          <ac:spMkLst>
            <pc:docMk/>
            <pc:sldMk cId="846555213" sldId="289"/>
            <ac:spMk id="10" creationId="{D07D2BDC-E709-9822-2B81-93707EE1C9EB}"/>
          </ac:spMkLst>
        </pc:spChg>
        <pc:spChg chg="add mod">
          <ac:chgData name="子敬 洪" userId="ad1b616e7398b0d3" providerId="LiveId" clId="{51C8E445-D7DB-46A5-829D-039391371C47}" dt="2023-05-29T03:20:22.983" v="3015" actId="1076"/>
          <ac:spMkLst>
            <pc:docMk/>
            <pc:sldMk cId="846555213" sldId="289"/>
            <ac:spMk id="11" creationId="{E24599F2-CC61-10EC-5422-63C3100B52D2}"/>
          </ac:spMkLst>
        </pc:spChg>
        <pc:spChg chg="add mod">
          <ac:chgData name="子敬 洪" userId="ad1b616e7398b0d3" providerId="LiveId" clId="{51C8E445-D7DB-46A5-829D-039391371C47}" dt="2023-05-29T03:21:41.257" v="3191" actId="1076"/>
          <ac:spMkLst>
            <pc:docMk/>
            <pc:sldMk cId="846555213" sldId="289"/>
            <ac:spMk id="12" creationId="{7B73EFC0-17E4-15BA-EF45-CBC1808A9377}"/>
          </ac:spMkLst>
        </pc:spChg>
        <pc:spChg chg="add mod">
          <ac:chgData name="子敬 洪" userId="ad1b616e7398b0d3" providerId="LiveId" clId="{51C8E445-D7DB-46A5-829D-039391371C47}" dt="2023-05-29T03:22:14.936" v="3279" actId="1076"/>
          <ac:spMkLst>
            <pc:docMk/>
            <pc:sldMk cId="846555213" sldId="289"/>
            <ac:spMk id="13" creationId="{F91000DE-E536-8127-6ED9-12A403199888}"/>
          </ac:spMkLst>
        </pc:spChg>
        <pc:picChg chg="mod">
          <ac:chgData name="子敬 洪" userId="ad1b616e7398b0d3" providerId="LiveId" clId="{51C8E445-D7DB-46A5-829D-039391371C47}" dt="2023-05-29T03:17:03.047" v="2736" actId="1076"/>
          <ac:picMkLst>
            <pc:docMk/>
            <pc:sldMk cId="846555213" sldId="289"/>
            <ac:picMk id="7" creationId="{524D764C-6670-494F-8FFC-40C8E3537FE1}"/>
          </ac:picMkLst>
        </pc:picChg>
      </pc:sldChg>
      <pc:sldChg chg="addSp delSp modSp mod">
        <pc:chgData name="子敬 洪" userId="ad1b616e7398b0d3" providerId="LiveId" clId="{51C8E445-D7DB-46A5-829D-039391371C47}" dt="2023-05-29T03:13:39.034" v="2724" actId="20577"/>
        <pc:sldMkLst>
          <pc:docMk/>
          <pc:sldMk cId="3283184474" sldId="290"/>
        </pc:sldMkLst>
        <pc:spChg chg="add mod">
          <ac:chgData name="子敬 洪" userId="ad1b616e7398b0d3" providerId="LiveId" clId="{51C8E445-D7DB-46A5-829D-039391371C47}" dt="2023-05-29T03:12:09.289" v="2626" actId="20577"/>
          <ac:spMkLst>
            <pc:docMk/>
            <pc:sldMk cId="3283184474" sldId="290"/>
            <ac:spMk id="2" creationId="{D2714697-78CE-7DB2-64CA-933DEC16B26B}"/>
          </ac:spMkLst>
        </pc:spChg>
        <pc:spChg chg="mod">
          <ac:chgData name="子敬 洪" userId="ad1b616e7398b0d3" providerId="LiveId" clId="{51C8E445-D7DB-46A5-829D-039391371C47}" dt="2023-05-29T03:11:36.501" v="2615" actId="20577"/>
          <ac:spMkLst>
            <pc:docMk/>
            <pc:sldMk cId="3283184474" sldId="290"/>
            <ac:spMk id="3" creationId="{9FF66F90-399E-48C6-BD58-B25387DC674D}"/>
          </ac:spMkLst>
        </pc:spChg>
        <pc:spChg chg="add mod">
          <ac:chgData name="子敬 洪" userId="ad1b616e7398b0d3" providerId="LiveId" clId="{51C8E445-D7DB-46A5-829D-039391371C47}" dt="2023-05-29T02:43:25.356" v="1967" actId="14100"/>
          <ac:spMkLst>
            <pc:docMk/>
            <pc:sldMk cId="3283184474" sldId="290"/>
            <ac:spMk id="4" creationId="{A3FBD89B-3F87-9567-78B8-D2545D507B3E}"/>
          </ac:spMkLst>
        </pc:spChg>
        <pc:spChg chg="add mod">
          <ac:chgData name="子敬 洪" userId="ad1b616e7398b0d3" providerId="LiveId" clId="{51C8E445-D7DB-46A5-829D-039391371C47}" dt="2023-05-29T02:44:19.596" v="1986" actId="1037"/>
          <ac:spMkLst>
            <pc:docMk/>
            <pc:sldMk cId="3283184474" sldId="290"/>
            <ac:spMk id="8" creationId="{8EA8AC3A-912C-57ED-8314-5F9165A923E0}"/>
          </ac:spMkLst>
        </pc:spChg>
        <pc:spChg chg="add mod">
          <ac:chgData name="子敬 洪" userId="ad1b616e7398b0d3" providerId="LiveId" clId="{51C8E445-D7DB-46A5-829D-039391371C47}" dt="2023-05-29T03:12:08.470" v="2625" actId="20577"/>
          <ac:spMkLst>
            <pc:docMk/>
            <pc:sldMk cId="3283184474" sldId="290"/>
            <ac:spMk id="9" creationId="{197B07F0-1B67-8A00-1A1F-988924F52D88}"/>
          </ac:spMkLst>
        </pc:spChg>
        <pc:spChg chg="add mod">
          <ac:chgData name="子敬 洪" userId="ad1b616e7398b0d3" providerId="LiveId" clId="{51C8E445-D7DB-46A5-829D-039391371C47}" dt="2023-05-29T03:08:30.342" v="2389" actId="1035"/>
          <ac:spMkLst>
            <pc:docMk/>
            <pc:sldMk cId="3283184474" sldId="290"/>
            <ac:spMk id="10" creationId="{779F2AAB-F431-ACB0-F3D6-68DC2E161E17}"/>
          </ac:spMkLst>
        </pc:spChg>
        <pc:spChg chg="add mod">
          <ac:chgData name="子敬 洪" userId="ad1b616e7398b0d3" providerId="LiveId" clId="{51C8E445-D7DB-46A5-829D-039391371C47}" dt="2023-05-29T03:12:08.007" v="2623" actId="20577"/>
          <ac:spMkLst>
            <pc:docMk/>
            <pc:sldMk cId="3283184474" sldId="290"/>
            <ac:spMk id="11" creationId="{DCEAE172-B529-2E9C-2FC8-5DDDC81C108A}"/>
          </ac:spMkLst>
        </pc:spChg>
        <pc:spChg chg="add del mod">
          <ac:chgData name="子敬 洪" userId="ad1b616e7398b0d3" providerId="LiveId" clId="{51C8E445-D7DB-46A5-829D-039391371C47}" dt="2023-05-29T03:12:13.733" v="2628"/>
          <ac:spMkLst>
            <pc:docMk/>
            <pc:sldMk cId="3283184474" sldId="290"/>
            <ac:spMk id="14" creationId="{4A2DAD9B-57E2-4562-090F-9B8DF5734512}"/>
          </ac:spMkLst>
        </pc:spChg>
        <pc:spChg chg="add mod">
          <ac:chgData name="子敬 洪" userId="ad1b616e7398b0d3" providerId="LiveId" clId="{51C8E445-D7DB-46A5-829D-039391371C47}" dt="2023-05-29T03:12:55.854" v="2716" actId="14100"/>
          <ac:spMkLst>
            <pc:docMk/>
            <pc:sldMk cId="3283184474" sldId="290"/>
            <ac:spMk id="15" creationId="{6CF4A6C9-F10A-3063-AD12-AF2AC1A114A0}"/>
          </ac:spMkLst>
        </pc:spChg>
        <pc:spChg chg="add mod">
          <ac:chgData name="子敬 洪" userId="ad1b616e7398b0d3" providerId="LiveId" clId="{51C8E445-D7DB-46A5-829D-039391371C47}" dt="2023-05-29T03:13:39.034" v="2724" actId="20577"/>
          <ac:spMkLst>
            <pc:docMk/>
            <pc:sldMk cId="3283184474" sldId="290"/>
            <ac:spMk id="19" creationId="{852116EF-9A90-0AFD-B39D-333824A3E0A1}"/>
          </ac:spMkLst>
        </pc:spChg>
        <pc:picChg chg="add mod">
          <ac:chgData name="子敬 洪" userId="ad1b616e7398b0d3" providerId="LiveId" clId="{51C8E445-D7DB-46A5-829D-039391371C47}" dt="2023-05-29T02:43:20.366" v="1965" actId="571"/>
          <ac:picMkLst>
            <pc:docMk/>
            <pc:sldMk cId="3283184474" sldId="290"/>
            <ac:picMk id="5" creationId="{B5ED6B73-D47F-3C98-5FEE-0B3517F7C820}"/>
          </ac:picMkLst>
        </pc:picChg>
        <pc:picChg chg="mod">
          <ac:chgData name="子敬 洪" userId="ad1b616e7398b0d3" providerId="LiveId" clId="{51C8E445-D7DB-46A5-829D-039391371C47}" dt="2023-05-29T03:08:03.389" v="2363" actId="1076"/>
          <ac:picMkLst>
            <pc:docMk/>
            <pc:sldMk cId="3283184474" sldId="290"/>
            <ac:picMk id="7" creationId="{524D764C-6670-494F-8FFC-40C8E3537FE1}"/>
          </ac:picMkLst>
        </pc:picChg>
        <pc:picChg chg="add mod">
          <ac:chgData name="子敬 洪" userId="ad1b616e7398b0d3" providerId="LiveId" clId="{51C8E445-D7DB-46A5-829D-039391371C47}" dt="2023-05-29T03:13:00.446" v="2718" actId="1076"/>
          <ac:picMkLst>
            <pc:docMk/>
            <pc:sldMk cId="3283184474" sldId="290"/>
            <ac:picMk id="13" creationId="{2C9C34A4-53C1-BD7E-A7B2-A170E595CB96}"/>
          </ac:picMkLst>
        </pc:picChg>
        <pc:cxnChg chg="add mod">
          <ac:chgData name="子敬 洪" userId="ad1b616e7398b0d3" providerId="LiveId" clId="{51C8E445-D7DB-46A5-829D-039391371C47}" dt="2023-05-29T03:13:19.490" v="2722" actId="14100"/>
          <ac:cxnSpMkLst>
            <pc:docMk/>
            <pc:sldMk cId="3283184474" sldId="290"/>
            <ac:cxnSpMk id="16" creationId="{A9FE1F08-A842-74E5-13A4-FECD13286C63}"/>
          </ac:cxnSpMkLst>
        </pc:cxnChg>
      </pc:sldChg>
      <pc:sldChg chg="addSp delSp modSp mod">
        <pc:chgData name="子敬 洪" userId="ad1b616e7398b0d3" providerId="LiveId" clId="{51C8E445-D7DB-46A5-829D-039391371C47}" dt="2023-05-29T03:35:59.914" v="3771" actId="1076"/>
        <pc:sldMkLst>
          <pc:docMk/>
          <pc:sldMk cId="3343187881" sldId="291"/>
        </pc:sldMkLst>
        <pc:spChg chg="add mod">
          <ac:chgData name="子敬 洪" userId="ad1b616e7398b0d3" providerId="LiveId" clId="{51C8E445-D7DB-46A5-829D-039391371C47}" dt="2023-05-29T03:29:39.697" v="3335" actId="14100"/>
          <ac:spMkLst>
            <pc:docMk/>
            <pc:sldMk cId="3343187881" sldId="291"/>
            <ac:spMk id="5" creationId="{54D8261B-7DC7-8AEF-E658-CCFF35BA045C}"/>
          </ac:spMkLst>
        </pc:spChg>
        <pc:spChg chg="add del mod">
          <ac:chgData name="子敬 洪" userId="ad1b616e7398b0d3" providerId="LiveId" clId="{51C8E445-D7DB-46A5-829D-039391371C47}" dt="2023-05-29T03:30:07.874" v="3340" actId="21"/>
          <ac:spMkLst>
            <pc:docMk/>
            <pc:sldMk cId="3343187881" sldId="291"/>
            <ac:spMk id="8" creationId="{57E7E2FA-60FE-D5C9-51F1-8902995A5AA6}"/>
          </ac:spMkLst>
        </pc:spChg>
        <pc:spChg chg="add mod">
          <ac:chgData name="子敬 洪" userId="ad1b616e7398b0d3" providerId="LiveId" clId="{51C8E445-D7DB-46A5-829D-039391371C47}" dt="2023-05-29T03:33:15.215" v="3576" actId="1076"/>
          <ac:spMkLst>
            <pc:docMk/>
            <pc:sldMk cId="3343187881" sldId="291"/>
            <ac:spMk id="9" creationId="{1724B8DF-B19D-8B6F-F060-A3E264F2840C}"/>
          </ac:spMkLst>
        </pc:spChg>
        <pc:spChg chg="add mod">
          <ac:chgData name="子敬 洪" userId="ad1b616e7398b0d3" providerId="LiveId" clId="{51C8E445-D7DB-46A5-829D-039391371C47}" dt="2023-05-29T03:33:43.159" v="3596" actId="1035"/>
          <ac:spMkLst>
            <pc:docMk/>
            <pc:sldMk cId="3343187881" sldId="291"/>
            <ac:spMk id="10" creationId="{190DA8D3-F98B-3604-F9C2-897CD197EED6}"/>
          </ac:spMkLst>
        </pc:spChg>
        <pc:spChg chg="add mod">
          <ac:chgData name="子敬 洪" userId="ad1b616e7398b0d3" providerId="LiveId" clId="{51C8E445-D7DB-46A5-829D-039391371C47}" dt="2023-05-29T03:34:04.501" v="3641" actId="122"/>
          <ac:spMkLst>
            <pc:docMk/>
            <pc:sldMk cId="3343187881" sldId="291"/>
            <ac:spMk id="11" creationId="{E9F40D32-693B-1EF4-8138-DAE672800CE4}"/>
          </ac:spMkLst>
        </pc:spChg>
        <pc:spChg chg="add mod">
          <ac:chgData name="子敬 洪" userId="ad1b616e7398b0d3" providerId="LiveId" clId="{51C8E445-D7DB-46A5-829D-039391371C47}" dt="2023-05-29T03:34:25.919" v="3652" actId="14100"/>
          <ac:spMkLst>
            <pc:docMk/>
            <pc:sldMk cId="3343187881" sldId="291"/>
            <ac:spMk id="12" creationId="{8A91B066-35A0-787A-8DC3-9EB2EB7D617F}"/>
          </ac:spMkLst>
        </pc:spChg>
        <pc:spChg chg="add mod">
          <ac:chgData name="子敬 洪" userId="ad1b616e7398b0d3" providerId="LiveId" clId="{51C8E445-D7DB-46A5-829D-039391371C47}" dt="2023-05-29T03:34:55.765" v="3712" actId="14100"/>
          <ac:spMkLst>
            <pc:docMk/>
            <pc:sldMk cId="3343187881" sldId="291"/>
            <ac:spMk id="13" creationId="{82F89680-F935-CD98-BF78-4DB3CC1A2A76}"/>
          </ac:spMkLst>
        </pc:spChg>
        <pc:spChg chg="add mod">
          <ac:chgData name="子敬 洪" userId="ad1b616e7398b0d3" providerId="LiveId" clId="{51C8E445-D7DB-46A5-829D-039391371C47}" dt="2023-05-29T03:35:24.937" v="3728" actId="1035"/>
          <ac:spMkLst>
            <pc:docMk/>
            <pc:sldMk cId="3343187881" sldId="291"/>
            <ac:spMk id="14" creationId="{BA6416AD-21F2-1782-E18B-D23B2DA61A6C}"/>
          </ac:spMkLst>
        </pc:spChg>
        <pc:spChg chg="add mod">
          <ac:chgData name="子敬 洪" userId="ad1b616e7398b0d3" providerId="LiveId" clId="{51C8E445-D7DB-46A5-829D-039391371C47}" dt="2023-05-29T03:35:59.914" v="3771" actId="1076"/>
          <ac:spMkLst>
            <pc:docMk/>
            <pc:sldMk cId="3343187881" sldId="291"/>
            <ac:spMk id="15" creationId="{C682BB2C-36DC-7717-545C-53D07A069633}"/>
          </ac:spMkLst>
        </pc:spChg>
        <pc:picChg chg="add mod">
          <ac:chgData name="子敬 洪" userId="ad1b616e7398b0d3" providerId="LiveId" clId="{51C8E445-D7DB-46A5-829D-039391371C47}" dt="2023-05-29T03:35:21.251" v="3723" actId="1076"/>
          <ac:picMkLst>
            <pc:docMk/>
            <pc:sldMk cId="3343187881" sldId="291"/>
            <ac:picMk id="4" creationId="{21BDCABF-BF70-D1FF-9A4F-15C9D85EAFBD}"/>
          </ac:picMkLst>
        </pc:picChg>
        <pc:picChg chg="mod">
          <ac:chgData name="子敬 洪" userId="ad1b616e7398b0d3" providerId="LiveId" clId="{51C8E445-D7DB-46A5-829D-039391371C47}" dt="2023-05-29T03:35:13.045" v="3717" actId="1076"/>
          <ac:picMkLst>
            <pc:docMk/>
            <pc:sldMk cId="3343187881" sldId="291"/>
            <ac:picMk id="7" creationId="{524D764C-6670-494F-8FFC-40C8E3537FE1}"/>
          </ac:picMkLst>
        </pc:picChg>
      </pc:sldChg>
      <pc:sldChg chg="addSp delSp modSp mod">
        <pc:chgData name="子敬 洪" userId="ad1b616e7398b0d3" providerId="LiveId" clId="{51C8E445-D7DB-46A5-829D-039391371C47}" dt="2023-05-29T04:14:39.694" v="4397" actId="208"/>
        <pc:sldMkLst>
          <pc:docMk/>
          <pc:sldMk cId="1712371615" sldId="292"/>
        </pc:sldMkLst>
        <pc:spChg chg="add mod">
          <ac:chgData name="子敬 洪" userId="ad1b616e7398b0d3" providerId="LiveId" clId="{51C8E445-D7DB-46A5-829D-039391371C47}" dt="2023-05-29T04:05:30.358" v="3805" actId="1076"/>
          <ac:spMkLst>
            <pc:docMk/>
            <pc:sldMk cId="1712371615" sldId="292"/>
            <ac:spMk id="9" creationId="{68D2DB8E-98F8-910F-6F74-CDF89A9A0A7E}"/>
          </ac:spMkLst>
        </pc:spChg>
        <pc:spChg chg="add mod">
          <ac:chgData name="子敬 洪" userId="ad1b616e7398b0d3" providerId="LiveId" clId="{51C8E445-D7DB-46A5-829D-039391371C47}" dt="2023-05-29T04:06:30.508" v="3887" actId="1076"/>
          <ac:spMkLst>
            <pc:docMk/>
            <pc:sldMk cId="1712371615" sldId="292"/>
            <ac:spMk id="10" creationId="{25CCEE63-CF69-FAB7-7A30-77E26A899D2F}"/>
          </ac:spMkLst>
        </pc:spChg>
        <pc:spChg chg="add mod">
          <ac:chgData name="子敬 洪" userId="ad1b616e7398b0d3" providerId="LiveId" clId="{51C8E445-D7DB-46A5-829D-039391371C47}" dt="2023-05-29T04:05:47.911" v="3811" actId="14100"/>
          <ac:spMkLst>
            <pc:docMk/>
            <pc:sldMk cId="1712371615" sldId="292"/>
            <ac:spMk id="11" creationId="{201EC495-5AA1-2A10-293F-67B63DA47A80}"/>
          </ac:spMkLst>
        </pc:spChg>
        <pc:spChg chg="add mod">
          <ac:chgData name="子敬 洪" userId="ad1b616e7398b0d3" providerId="LiveId" clId="{51C8E445-D7DB-46A5-829D-039391371C47}" dt="2023-05-29T04:07:01.571" v="3960" actId="1076"/>
          <ac:spMkLst>
            <pc:docMk/>
            <pc:sldMk cId="1712371615" sldId="292"/>
            <ac:spMk id="12" creationId="{65C8C085-FB8D-9D9D-D366-268D3B67BFFF}"/>
          </ac:spMkLst>
        </pc:spChg>
        <pc:spChg chg="add mod">
          <ac:chgData name="子敬 洪" userId="ad1b616e7398b0d3" providerId="LiveId" clId="{51C8E445-D7DB-46A5-829D-039391371C47}" dt="2023-05-29T04:12:01.434" v="4348" actId="1037"/>
          <ac:spMkLst>
            <pc:docMk/>
            <pc:sldMk cId="1712371615" sldId="292"/>
            <ac:spMk id="13" creationId="{F8851AF2-03E2-C2D2-E16D-59EFEF3E38C6}"/>
          </ac:spMkLst>
        </pc:spChg>
        <pc:spChg chg="add del mod">
          <ac:chgData name="子敬 洪" userId="ad1b616e7398b0d3" providerId="LiveId" clId="{51C8E445-D7DB-46A5-829D-039391371C47}" dt="2023-05-29T04:10:10.113" v="4211" actId="21"/>
          <ac:spMkLst>
            <pc:docMk/>
            <pc:sldMk cId="1712371615" sldId="292"/>
            <ac:spMk id="14" creationId="{223C353F-CE19-E115-B06C-7DB88B0915AD}"/>
          </ac:spMkLst>
        </pc:spChg>
        <pc:spChg chg="add mod">
          <ac:chgData name="子敬 洪" userId="ad1b616e7398b0d3" providerId="LiveId" clId="{51C8E445-D7DB-46A5-829D-039391371C47}" dt="2023-05-29T04:10:05.486" v="4210" actId="20577"/>
          <ac:spMkLst>
            <pc:docMk/>
            <pc:sldMk cId="1712371615" sldId="292"/>
            <ac:spMk id="15" creationId="{CA4E5DA7-1A8F-FD66-510D-C11CC1868A32}"/>
          </ac:spMkLst>
        </pc:spChg>
        <pc:spChg chg="add mod">
          <ac:chgData name="子敬 洪" userId="ad1b616e7398b0d3" providerId="LiveId" clId="{51C8E445-D7DB-46A5-829D-039391371C47}" dt="2023-05-29T04:14:28.494" v="4392" actId="1076"/>
          <ac:spMkLst>
            <pc:docMk/>
            <pc:sldMk cId="1712371615" sldId="292"/>
            <ac:spMk id="20" creationId="{F29AE08C-B194-F750-F300-35AD8CD9B4CF}"/>
          </ac:spMkLst>
        </pc:spChg>
        <pc:spChg chg="add mod">
          <ac:chgData name="子敬 洪" userId="ad1b616e7398b0d3" providerId="LiveId" clId="{51C8E445-D7DB-46A5-829D-039391371C47}" dt="2023-05-29T04:12:01.434" v="4348" actId="1037"/>
          <ac:spMkLst>
            <pc:docMk/>
            <pc:sldMk cId="1712371615" sldId="292"/>
            <ac:spMk id="21" creationId="{E25AD981-DC09-22A5-65D9-C0E5A081EC97}"/>
          </ac:spMkLst>
        </pc:spChg>
        <pc:spChg chg="add mod">
          <ac:chgData name="子敬 洪" userId="ad1b616e7398b0d3" providerId="LiveId" clId="{51C8E445-D7DB-46A5-829D-039391371C47}" dt="2023-05-29T04:12:01.434" v="4348" actId="1037"/>
          <ac:spMkLst>
            <pc:docMk/>
            <pc:sldMk cId="1712371615" sldId="292"/>
            <ac:spMk id="22" creationId="{650795DF-70C5-8E43-4AFF-17E0143E77ED}"/>
          </ac:spMkLst>
        </pc:spChg>
        <pc:spChg chg="add mod">
          <ac:chgData name="子敬 洪" userId="ad1b616e7398b0d3" providerId="LiveId" clId="{51C8E445-D7DB-46A5-829D-039391371C47}" dt="2023-05-29T04:11:51.805" v="4332" actId="20577"/>
          <ac:spMkLst>
            <pc:docMk/>
            <pc:sldMk cId="1712371615" sldId="292"/>
            <ac:spMk id="23" creationId="{6DF2CDA4-F1DB-7002-A11C-D4AD03942DE9}"/>
          </ac:spMkLst>
        </pc:spChg>
        <pc:picChg chg="add mod">
          <ac:chgData name="子敬 洪" userId="ad1b616e7398b0d3" providerId="LiveId" clId="{51C8E445-D7DB-46A5-829D-039391371C47}" dt="2023-05-29T04:12:01.434" v="4348" actId="1037"/>
          <ac:picMkLst>
            <pc:docMk/>
            <pc:sldMk cId="1712371615" sldId="292"/>
            <ac:picMk id="2" creationId="{07A6C058-80BC-74E2-5494-8A4CB22ABD47}"/>
          </ac:picMkLst>
        </pc:picChg>
        <pc:picChg chg="mod">
          <ac:chgData name="子敬 洪" userId="ad1b616e7398b0d3" providerId="LiveId" clId="{51C8E445-D7DB-46A5-829D-039391371C47}" dt="2023-05-29T04:05:45.681" v="3810" actId="1076"/>
          <ac:picMkLst>
            <pc:docMk/>
            <pc:sldMk cId="1712371615" sldId="292"/>
            <ac:picMk id="7" creationId="{524D764C-6670-494F-8FFC-40C8E3537FE1}"/>
          </ac:picMkLst>
        </pc:picChg>
        <pc:cxnChg chg="add mod">
          <ac:chgData name="子敬 洪" userId="ad1b616e7398b0d3" providerId="LiveId" clId="{51C8E445-D7DB-46A5-829D-039391371C47}" dt="2023-05-29T04:14:39.694" v="4397" actId="208"/>
          <ac:cxnSpMkLst>
            <pc:docMk/>
            <pc:sldMk cId="1712371615" sldId="292"/>
            <ac:cxnSpMk id="4" creationId="{156BA7D6-74F8-9045-42A7-27A52CDB5985}"/>
          </ac:cxnSpMkLst>
        </pc:cxnChg>
        <pc:cxnChg chg="add mod">
          <ac:chgData name="子敬 洪" userId="ad1b616e7398b0d3" providerId="LiveId" clId="{51C8E445-D7DB-46A5-829D-039391371C47}" dt="2023-05-29T04:14:31.176" v="4394" actId="1076"/>
          <ac:cxnSpMkLst>
            <pc:docMk/>
            <pc:sldMk cId="1712371615" sldId="292"/>
            <ac:cxnSpMk id="16" creationId="{96706055-0189-6071-F874-75F8534CF307}"/>
          </ac:cxnSpMkLst>
        </pc:cxnChg>
      </pc:sldChg>
      <pc:sldChg chg="addSp modSp mod">
        <pc:chgData name="子敬 洪" userId="ad1b616e7398b0d3" providerId="LiveId" clId="{51C8E445-D7DB-46A5-829D-039391371C47}" dt="2023-05-29T04:19:43.824" v="4472" actId="14100"/>
        <pc:sldMkLst>
          <pc:docMk/>
          <pc:sldMk cId="288023771" sldId="293"/>
        </pc:sldMkLst>
        <pc:spChg chg="add mod ord">
          <ac:chgData name="子敬 洪" userId="ad1b616e7398b0d3" providerId="LiveId" clId="{51C8E445-D7DB-46A5-829D-039391371C47}" dt="2023-05-29T04:15:48.291" v="4442" actId="166"/>
          <ac:spMkLst>
            <pc:docMk/>
            <pc:sldMk cId="288023771" sldId="293"/>
            <ac:spMk id="2" creationId="{B6A6D3E2-C7FA-62C5-652D-6584CEF51681}"/>
          </ac:spMkLst>
        </pc:spChg>
        <pc:spChg chg="mod">
          <ac:chgData name="子敬 洪" userId="ad1b616e7398b0d3" providerId="LiveId" clId="{51C8E445-D7DB-46A5-829D-039391371C47}" dt="2023-05-29T04:15:43.744" v="4440" actId="1076"/>
          <ac:spMkLst>
            <pc:docMk/>
            <pc:sldMk cId="288023771" sldId="293"/>
            <ac:spMk id="3" creationId="{9FF66F90-399E-48C6-BD58-B25387DC674D}"/>
          </ac:spMkLst>
        </pc:spChg>
        <pc:spChg chg="add mod">
          <ac:chgData name="子敬 洪" userId="ad1b616e7398b0d3" providerId="LiveId" clId="{51C8E445-D7DB-46A5-829D-039391371C47}" dt="2023-05-29T04:19:43.824" v="4472" actId="14100"/>
          <ac:spMkLst>
            <pc:docMk/>
            <pc:sldMk cId="288023771" sldId="293"/>
            <ac:spMk id="4" creationId="{039092C0-5B82-CA58-4284-ABB96EFF66B0}"/>
          </ac:spMkLst>
        </pc:spChg>
        <pc:picChg chg="mod ord">
          <ac:chgData name="子敬 洪" userId="ad1b616e7398b0d3" providerId="LiveId" clId="{51C8E445-D7DB-46A5-829D-039391371C47}" dt="2023-05-29T04:15:44.148" v="4441" actId="1076"/>
          <ac:picMkLst>
            <pc:docMk/>
            <pc:sldMk cId="288023771" sldId="293"/>
            <ac:picMk id="7" creationId="{524D764C-6670-494F-8FFC-40C8E3537FE1}"/>
          </ac:picMkLst>
        </pc:picChg>
      </pc:sldChg>
      <pc:sldChg chg="addSp modSp mod">
        <pc:chgData name="子敬 洪" userId="ad1b616e7398b0d3" providerId="LiveId" clId="{51C8E445-D7DB-46A5-829D-039391371C47}" dt="2023-05-29T04:34:29.439" v="5597" actId="14100"/>
        <pc:sldMkLst>
          <pc:docMk/>
          <pc:sldMk cId="2177402792" sldId="294"/>
        </pc:sldMkLst>
        <pc:spChg chg="mod">
          <ac:chgData name="子敬 洪" userId="ad1b616e7398b0d3" providerId="LiveId" clId="{51C8E445-D7DB-46A5-829D-039391371C47}" dt="2023-05-29T04:18:31.757" v="4454" actId="14100"/>
          <ac:spMkLst>
            <pc:docMk/>
            <pc:sldMk cId="2177402792" sldId="294"/>
            <ac:spMk id="3" creationId="{9FF66F90-399E-48C6-BD58-B25387DC674D}"/>
          </ac:spMkLst>
        </pc:spChg>
        <pc:spChg chg="add mod">
          <ac:chgData name="子敬 洪" userId="ad1b616e7398b0d3" providerId="LiveId" clId="{51C8E445-D7DB-46A5-829D-039391371C47}" dt="2023-05-29T04:30:54.307" v="5595" actId="20577"/>
          <ac:spMkLst>
            <pc:docMk/>
            <pc:sldMk cId="2177402792" sldId="294"/>
            <ac:spMk id="4" creationId="{0A55FB06-6563-E199-03C9-38B0AF356BF6}"/>
          </ac:spMkLst>
        </pc:spChg>
        <pc:spChg chg="add mod">
          <ac:chgData name="子敬 洪" userId="ad1b616e7398b0d3" providerId="LiveId" clId="{51C8E445-D7DB-46A5-829D-039391371C47}" dt="2023-05-29T04:18:38.899" v="4456" actId="20577"/>
          <ac:spMkLst>
            <pc:docMk/>
            <pc:sldMk cId="2177402792" sldId="294"/>
            <ac:spMk id="5" creationId="{7AD08A73-B74A-29E2-1C31-BA7789FCC615}"/>
          </ac:spMkLst>
        </pc:spChg>
        <pc:spChg chg="add mod">
          <ac:chgData name="子敬 洪" userId="ad1b616e7398b0d3" providerId="LiveId" clId="{51C8E445-D7DB-46A5-829D-039391371C47}" dt="2023-05-29T04:20:50.165" v="4490" actId="14100"/>
          <ac:spMkLst>
            <pc:docMk/>
            <pc:sldMk cId="2177402792" sldId="294"/>
            <ac:spMk id="8" creationId="{0BFE9E46-4EE9-EBDA-C870-A2841BB4499F}"/>
          </ac:spMkLst>
        </pc:spChg>
        <pc:spChg chg="add mod">
          <ac:chgData name="子敬 洪" userId="ad1b616e7398b0d3" providerId="LiveId" clId="{51C8E445-D7DB-46A5-829D-039391371C47}" dt="2023-05-29T04:23:52.454" v="4866" actId="14100"/>
          <ac:spMkLst>
            <pc:docMk/>
            <pc:sldMk cId="2177402792" sldId="294"/>
            <ac:spMk id="11" creationId="{EE80D826-BB06-7912-84D3-7E8A2571C626}"/>
          </ac:spMkLst>
        </pc:spChg>
        <pc:spChg chg="add mod">
          <ac:chgData name="子敬 洪" userId="ad1b616e7398b0d3" providerId="LiveId" clId="{51C8E445-D7DB-46A5-829D-039391371C47}" dt="2023-05-29T04:34:29.439" v="5597" actId="14100"/>
          <ac:spMkLst>
            <pc:docMk/>
            <pc:sldMk cId="2177402792" sldId="294"/>
            <ac:spMk id="15" creationId="{788A94AD-E692-F028-9367-B8645CC5A4CB}"/>
          </ac:spMkLst>
        </pc:spChg>
        <pc:spChg chg="add mod">
          <ac:chgData name="子敬 洪" userId="ad1b616e7398b0d3" providerId="LiveId" clId="{51C8E445-D7DB-46A5-829D-039391371C47}" dt="2023-05-29T04:25:58.695" v="5015" actId="14100"/>
          <ac:spMkLst>
            <pc:docMk/>
            <pc:sldMk cId="2177402792" sldId="294"/>
            <ac:spMk id="17" creationId="{B674EEBA-41D7-3E48-2EBE-5EA8E28C5D72}"/>
          </ac:spMkLst>
        </pc:spChg>
        <pc:spChg chg="add mod">
          <ac:chgData name="子敬 洪" userId="ad1b616e7398b0d3" providerId="LiveId" clId="{51C8E445-D7DB-46A5-829D-039391371C47}" dt="2023-05-29T04:30:45.723" v="5586" actId="1076"/>
          <ac:spMkLst>
            <pc:docMk/>
            <pc:sldMk cId="2177402792" sldId="294"/>
            <ac:spMk id="23" creationId="{B7C9B597-A0D1-8B17-D104-CFC441792308}"/>
          </ac:spMkLst>
        </pc:spChg>
        <pc:picChg chg="mod">
          <ac:chgData name="子敬 洪" userId="ad1b616e7398b0d3" providerId="LiveId" clId="{51C8E445-D7DB-46A5-829D-039391371C47}" dt="2023-05-29T04:25:46.995" v="5009" actId="1076"/>
          <ac:picMkLst>
            <pc:docMk/>
            <pc:sldMk cId="2177402792" sldId="294"/>
            <ac:picMk id="7" creationId="{524D764C-6670-494F-8FFC-40C8E3537FE1}"/>
          </ac:picMkLst>
        </pc:picChg>
        <pc:picChg chg="add mod">
          <ac:chgData name="子敬 洪" userId="ad1b616e7398b0d3" providerId="LiveId" clId="{51C8E445-D7DB-46A5-829D-039391371C47}" dt="2023-05-29T04:25:43.552" v="5003" actId="571"/>
          <ac:picMkLst>
            <pc:docMk/>
            <pc:sldMk cId="2177402792" sldId="294"/>
            <ac:picMk id="18" creationId="{E8CD0434-C1E7-A98F-6722-A6141097E1E3}"/>
          </ac:picMkLst>
        </pc:picChg>
        <pc:picChg chg="add mod">
          <ac:chgData name="子敬 洪" userId="ad1b616e7398b0d3" providerId="LiveId" clId="{51C8E445-D7DB-46A5-829D-039391371C47}" dt="2023-05-29T04:25:49.266" v="5011" actId="571"/>
          <ac:picMkLst>
            <pc:docMk/>
            <pc:sldMk cId="2177402792" sldId="294"/>
            <ac:picMk id="19" creationId="{462C7C93-A4D1-0573-14AD-B2D9FC8295E7}"/>
          </ac:picMkLst>
        </pc:picChg>
        <pc:cxnChg chg="add mod">
          <ac:chgData name="子敬 洪" userId="ad1b616e7398b0d3" providerId="LiveId" clId="{51C8E445-D7DB-46A5-829D-039391371C47}" dt="2023-05-29T04:28:03.536" v="5285" actId="14100"/>
          <ac:cxnSpMkLst>
            <pc:docMk/>
            <pc:sldMk cId="2177402792" sldId="294"/>
            <ac:cxnSpMk id="2" creationId="{78D7DCE3-FBB7-7B15-12EE-0900A18C04C6}"/>
          </ac:cxnSpMkLst>
        </pc:cxnChg>
        <pc:cxnChg chg="add mod">
          <ac:chgData name="子敬 洪" userId="ad1b616e7398b0d3" providerId="LiveId" clId="{51C8E445-D7DB-46A5-829D-039391371C47}" dt="2023-05-29T04:28:09.674" v="5287" actId="14100"/>
          <ac:cxnSpMkLst>
            <pc:docMk/>
            <pc:sldMk cId="2177402792" sldId="294"/>
            <ac:cxnSpMk id="12" creationId="{0ED71950-3B3C-512F-99F1-95900A5FE127}"/>
          </ac:cxnSpMkLst>
        </pc:cxnChg>
        <pc:cxnChg chg="add mod">
          <ac:chgData name="子敬 洪" userId="ad1b616e7398b0d3" providerId="LiveId" clId="{51C8E445-D7DB-46A5-829D-039391371C47}" dt="2023-05-29T04:30:51.242" v="5588" actId="14100"/>
          <ac:cxnSpMkLst>
            <pc:docMk/>
            <pc:sldMk cId="2177402792" sldId="294"/>
            <ac:cxnSpMk id="20" creationId="{727A6EC6-8E65-0372-9807-D7751A857432}"/>
          </ac:cxnSpMkLst>
        </pc:cxnChg>
      </pc:sldChg>
      <pc:sldChg chg="addSp modSp mod ord">
        <pc:chgData name="子敬 洪" userId="ad1b616e7398b0d3" providerId="LiveId" clId="{51C8E445-D7DB-46A5-829D-039391371C47}" dt="2023-05-29T02:11:45.261" v="827" actId="1076"/>
        <pc:sldMkLst>
          <pc:docMk/>
          <pc:sldMk cId="2614818299" sldId="295"/>
        </pc:sldMkLst>
        <pc:spChg chg="add mod">
          <ac:chgData name="子敬 洪" userId="ad1b616e7398b0d3" providerId="LiveId" clId="{51C8E445-D7DB-46A5-829D-039391371C47}" dt="2023-05-29T02:08:51.303" v="605" actId="20577"/>
          <ac:spMkLst>
            <pc:docMk/>
            <pc:sldMk cId="2614818299" sldId="295"/>
            <ac:spMk id="2" creationId="{6814EE57-E622-B2E4-4A9D-97E95991D8D2}"/>
          </ac:spMkLst>
        </pc:spChg>
        <pc:spChg chg="add mod">
          <ac:chgData name="子敬 洪" userId="ad1b616e7398b0d3" providerId="LiveId" clId="{51C8E445-D7DB-46A5-829D-039391371C47}" dt="2023-05-29T02:09:21.396" v="613" actId="1076"/>
          <ac:spMkLst>
            <pc:docMk/>
            <pc:sldMk cId="2614818299" sldId="295"/>
            <ac:spMk id="4" creationId="{006C799C-F77C-E0AA-3121-5D51D0F5B180}"/>
          </ac:spMkLst>
        </pc:spChg>
        <pc:spChg chg="add mod">
          <ac:chgData name="子敬 洪" userId="ad1b616e7398b0d3" providerId="LiveId" clId="{51C8E445-D7DB-46A5-829D-039391371C47}" dt="2023-05-29T02:10:05.832" v="675" actId="122"/>
          <ac:spMkLst>
            <pc:docMk/>
            <pc:sldMk cId="2614818299" sldId="295"/>
            <ac:spMk id="5" creationId="{EB042EE5-CC02-25C0-8CE7-75A1041F58A1}"/>
          </ac:spMkLst>
        </pc:spChg>
        <pc:spChg chg="add mod">
          <ac:chgData name="子敬 洪" userId="ad1b616e7398b0d3" providerId="LiveId" clId="{51C8E445-D7DB-46A5-829D-039391371C47}" dt="2023-05-29T02:10:00.604" v="673" actId="1037"/>
          <ac:spMkLst>
            <pc:docMk/>
            <pc:sldMk cId="2614818299" sldId="295"/>
            <ac:spMk id="8" creationId="{86B95BCF-DE05-4FC8-A4D8-DDB57BB43D88}"/>
          </ac:spMkLst>
        </pc:spChg>
        <pc:spChg chg="add mod">
          <ac:chgData name="子敬 洪" userId="ad1b616e7398b0d3" providerId="LiveId" clId="{51C8E445-D7DB-46A5-829D-039391371C47}" dt="2023-05-29T02:09:51.281" v="656" actId="571"/>
          <ac:spMkLst>
            <pc:docMk/>
            <pc:sldMk cId="2614818299" sldId="295"/>
            <ac:spMk id="9" creationId="{6D06F6D0-AAC2-7E36-AF51-E5F96DDA738F}"/>
          </ac:spMkLst>
        </pc:spChg>
        <pc:spChg chg="add mod">
          <ac:chgData name="子敬 洪" userId="ad1b616e7398b0d3" providerId="LiveId" clId="{51C8E445-D7DB-46A5-829D-039391371C47}" dt="2023-05-29T02:10:22.680" v="695" actId="1076"/>
          <ac:spMkLst>
            <pc:docMk/>
            <pc:sldMk cId="2614818299" sldId="295"/>
            <ac:spMk id="10" creationId="{98725731-D612-DB5D-460B-84EE3FD80141}"/>
          </ac:spMkLst>
        </pc:spChg>
        <pc:spChg chg="add mod">
          <ac:chgData name="子敬 洪" userId="ad1b616e7398b0d3" providerId="LiveId" clId="{51C8E445-D7DB-46A5-829D-039391371C47}" dt="2023-05-29T02:10:31.103" v="699" actId="1076"/>
          <ac:spMkLst>
            <pc:docMk/>
            <pc:sldMk cId="2614818299" sldId="295"/>
            <ac:spMk id="11" creationId="{5820EFA5-EF80-2460-BC3E-6257527A424A}"/>
          </ac:spMkLst>
        </pc:spChg>
        <pc:spChg chg="add mod">
          <ac:chgData name="子敬 洪" userId="ad1b616e7398b0d3" providerId="LiveId" clId="{51C8E445-D7DB-46A5-829D-039391371C47}" dt="2023-05-29T02:11:10.943" v="777" actId="1076"/>
          <ac:spMkLst>
            <pc:docMk/>
            <pc:sldMk cId="2614818299" sldId="295"/>
            <ac:spMk id="12" creationId="{2504DFC2-B810-D48F-2007-44C0990BB44C}"/>
          </ac:spMkLst>
        </pc:spChg>
        <pc:spChg chg="add mod">
          <ac:chgData name="子敬 洪" userId="ad1b616e7398b0d3" providerId="LiveId" clId="{51C8E445-D7DB-46A5-829D-039391371C47}" dt="2023-05-29T02:11:45.261" v="827" actId="1076"/>
          <ac:spMkLst>
            <pc:docMk/>
            <pc:sldMk cId="2614818299" sldId="295"/>
            <ac:spMk id="13" creationId="{3C95D8F3-A006-7830-FD65-1844A19EA339}"/>
          </ac:spMkLst>
        </pc:spChg>
        <pc:spChg chg="add mod">
          <ac:chgData name="子敬 洪" userId="ad1b616e7398b0d3" providerId="LiveId" clId="{51C8E445-D7DB-46A5-829D-039391371C47}" dt="2023-05-29T02:11:24.452" v="785" actId="1036"/>
          <ac:spMkLst>
            <pc:docMk/>
            <pc:sldMk cId="2614818299" sldId="295"/>
            <ac:spMk id="14" creationId="{D6B77EE5-4C74-D371-463A-3C350FC2C7B8}"/>
          </ac:spMkLst>
        </pc:spChg>
        <pc:picChg chg="mod">
          <ac:chgData name="子敬 洪" userId="ad1b616e7398b0d3" providerId="LiveId" clId="{51C8E445-D7DB-46A5-829D-039391371C47}" dt="2023-05-29T02:09:14.852" v="610" actId="1076"/>
          <ac:picMkLst>
            <pc:docMk/>
            <pc:sldMk cId="2614818299" sldId="295"/>
            <ac:picMk id="7" creationId="{524D764C-6670-494F-8FFC-40C8E3537FE1}"/>
          </ac:picMkLst>
        </pc:picChg>
      </pc:sldChg>
      <pc:sldChg chg="addSp modSp mod ord">
        <pc:chgData name="子敬 洪" userId="ad1b616e7398b0d3" providerId="LiveId" clId="{51C8E445-D7DB-46A5-829D-039391371C47}" dt="2023-05-29T02:18:00.778" v="1058" actId="20577"/>
        <pc:sldMkLst>
          <pc:docMk/>
          <pc:sldMk cId="86045166" sldId="296"/>
        </pc:sldMkLst>
        <pc:spChg chg="add mod">
          <ac:chgData name="子敬 洪" userId="ad1b616e7398b0d3" providerId="LiveId" clId="{51C8E445-D7DB-46A5-829D-039391371C47}" dt="2023-05-29T02:15:51.929" v="853" actId="1038"/>
          <ac:spMkLst>
            <pc:docMk/>
            <pc:sldMk cId="86045166" sldId="296"/>
            <ac:spMk id="2" creationId="{B7EBF164-6894-C2D8-D3CC-E660B321A80F}"/>
          </ac:spMkLst>
        </pc:spChg>
        <pc:spChg chg="add mod">
          <ac:chgData name="子敬 洪" userId="ad1b616e7398b0d3" providerId="LiveId" clId="{51C8E445-D7DB-46A5-829D-039391371C47}" dt="2023-05-29T02:16:18.223" v="880" actId="1038"/>
          <ac:spMkLst>
            <pc:docMk/>
            <pc:sldMk cId="86045166" sldId="296"/>
            <ac:spMk id="4" creationId="{2D7DC64F-809A-FE45-171F-FF2B29D233A9}"/>
          </ac:spMkLst>
        </pc:spChg>
        <pc:spChg chg="add mod">
          <ac:chgData name="子敬 洪" userId="ad1b616e7398b0d3" providerId="LiveId" clId="{51C8E445-D7DB-46A5-829D-039391371C47}" dt="2023-05-29T02:16:30.032" v="884" actId="14100"/>
          <ac:spMkLst>
            <pc:docMk/>
            <pc:sldMk cId="86045166" sldId="296"/>
            <ac:spMk id="5" creationId="{09CDDD1F-DDC5-6A04-47E2-3ABF765889A5}"/>
          </ac:spMkLst>
        </pc:spChg>
        <pc:spChg chg="add mod">
          <ac:chgData name="子敬 洪" userId="ad1b616e7398b0d3" providerId="LiveId" clId="{51C8E445-D7DB-46A5-829D-039391371C47}" dt="2023-05-29T02:17:11.194" v="1002" actId="1038"/>
          <ac:spMkLst>
            <pc:docMk/>
            <pc:sldMk cId="86045166" sldId="296"/>
            <ac:spMk id="8" creationId="{8BF9DF6F-8981-8A4E-5DF6-A82973D2146A}"/>
          </ac:spMkLst>
        </pc:spChg>
        <pc:spChg chg="add mod">
          <ac:chgData name="子敬 洪" userId="ad1b616e7398b0d3" providerId="LiveId" clId="{51C8E445-D7DB-46A5-829D-039391371C47}" dt="2023-05-29T02:17:28.128" v="1025" actId="1037"/>
          <ac:spMkLst>
            <pc:docMk/>
            <pc:sldMk cId="86045166" sldId="296"/>
            <ac:spMk id="9" creationId="{87D03EF1-896E-3D7D-3E60-098C4FA8F621}"/>
          </ac:spMkLst>
        </pc:spChg>
        <pc:spChg chg="add mod">
          <ac:chgData name="子敬 洪" userId="ad1b616e7398b0d3" providerId="LiveId" clId="{51C8E445-D7DB-46A5-829D-039391371C47}" dt="2023-05-29T02:17:52.993" v="1056" actId="1036"/>
          <ac:spMkLst>
            <pc:docMk/>
            <pc:sldMk cId="86045166" sldId="296"/>
            <ac:spMk id="10" creationId="{A5481F28-781F-97BC-12F8-17A8F1830F59}"/>
          </ac:spMkLst>
        </pc:spChg>
        <pc:spChg chg="add mod">
          <ac:chgData name="子敬 洪" userId="ad1b616e7398b0d3" providerId="LiveId" clId="{51C8E445-D7DB-46A5-829D-039391371C47}" dt="2023-05-29T02:18:00.778" v="1058" actId="20577"/>
          <ac:spMkLst>
            <pc:docMk/>
            <pc:sldMk cId="86045166" sldId="296"/>
            <ac:spMk id="11" creationId="{1F7A06EF-DA2F-17E2-2788-86D9E2CD0BBA}"/>
          </ac:spMkLst>
        </pc:spChg>
        <pc:picChg chg="mod">
          <ac:chgData name="子敬 洪" userId="ad1b616e7398b0d3" providerId="LiveId" clId="{51C8E445-D7DB-46A5-829D-039391371C47}" dt="2023-05-29T02:15:17.790" v="835" actId="1076"/>
          <ac:picMkLst>
            <pc:docMk/>
            <pc:sldMk cId="86045166" sldId="296"/>
            <ac:picMk id="7" creationId="{524D764C-6670-494F-8FFC-40C8E3537FE1}"/>
          </ac:picMkLst>
        </pc:picChg>
      </pc:sldChg>
      <pc:sldChg chg="addSp modSp mod">
        <pc:chgData name="子敬 洪" userId="ad1b616e7398b0d3" providerId="LiveId" clId="{51C8E445-D7DB-46A5-829D-039391371C47}" dt="2023-05-29T09:31:55.939" v="10357"/>
        <pc:sldMkLst>
          <pc:docMk/>
          <pc:sldMk cId="582212250" sldId="304"/>
        </pc:sldMkLst>
        <pc:spChg chg="add mod">
          <ac:chgData name="子敬 洪" userId="ad1b616e7398b0d3" providerId="LiveId" clId="{51C8E445-D7DB-46A5-829D-039391371C47}" dt="2023-05-29T07:46:49.219" v="7884" actId="1038"/>
          <ac:spMkLst>
            <pc:docMk/>
            <pc:sldMk cId="582212250" sldId="304"/>
            <ac:spMk id="2" creationId="{2927A297-CB5A-6CC6-2EAF-351573EA8E0D}"/>
          </ac:spMkLst>
        </pc:spChg>
        <pc:spChg chg="mod">
          <ac:chgData name="子敬 洪" userId="ad1b616e7398b0d3" providerId="LiveId" clId="{51C8E445-D7DB-46A5-829D-039391371C47}" dt="2023-05-29T09:31:55.939" v="10357"/>
          <ac:spMkLst>
            <pc:docMk/>
            <pc:sldMk cId="582212250" sldId="304"/>
            <ac:spMk id="6" creationId="{4048B39A-AA08-42D9-9BD6-CAADFE654C73}"/>
          </ac:spMkLst>
        </pc:spChg>
      </pc:sldChg>
      <pc:sldChg chg="addSp modSp mod">
        <pc:chgData name="子敬 洪" userId="ad1b616e7398b0d3" providerId="LiveId" clId="{51C8E445-D7DB-46A5-829D-039391371C47}" dt="2023-05-30T01:34:59.656" v="11649" actId="14100"/>
        <pc:sldMkLst>
          <pc:docMk/>
          <pc:sldMk cId="28494096" sldId="306"/>
        </pc:sldMkLst>
        <pc:spChg chg="mod">
          <ac:chgData name="子敬 洪" userId="ad1b616e7398b0d3" providerId="LiveId" clId="{51C8E445-D7DB-46A5-829D-039391371C47}" dt="2023-05-30T01:28:46.558" v="11608" actId="21"/>
          <ac:spMkLst>
            <pc:docMk/>
            <pc:sldMk cId="28494096" sldId="306"/>
            <ac:spMk id="2" creationId="{F21749F4-57A4-4352-8F56-BE2D3F3ADB6B}"/>
          </ac:spMkLst>
        </pc:spChg>
        <pc:spChg chg="add mod">
          <ac:chgData name="子敬 洪" userId="ad1b616e7398b0d3" providerId="LiveId" clId="{51C8E445-D7DB-46A5-829D-039391371C47}" dt="2023-05-30T01:34:59.656" v="11649" actId="14100"/>
          <ac:spMkLst>
            <pc:docMk/>
            <pc:sldMk cId="28494096" sldId="306"/>
            <ac:spMk id="3" creationId="{BA39596B-BEBD-31AE-BE78-B1CEF2B79BA8}"/>
          </ac:spMkLst>
        </pc:spChg>
      </pc:sldChg>
      <pc:sldChg chg="modSp del mod">
        <pc:chgData name="子敬 洪" userId="ad1b616e7398b0d3" providerId="LiveId" clId="{51C8E445-D7DB-46A5-829D-039391371C47}" dt="2023-05-29T08:17:42.556" v="9251" actId="47"/>
        <pc:sldMkLst>
          <pc:docMk/>
          <pc:sldMk cId="1561576928" sldId="317"/>
        </pc:sldMkLst>
        <pc:spChg chg="mod">
          <ac:chgData name="子敬 洪" userId="ad1b616e7398b0d3" providerId="LiveId" clId="{51C8E445-D7DB-46A5-829D-039391371C47}" dt="2023-05-29T07:54:13.681" v="8011" actId="20577"/>
          <ac:spMkLst>
            <pc:docMk/>
            <pc:sldMk cId="1561576928" sldId="317"/>
            <ac:spMk id="5" creationId="{3680DB7D-A761-4AFC-8D12-3714E56D5D48}"/>
          </ac:spMkLst>
        </pc:spChg>
      </pc:sldChg>
      <pc:sldChg chg="addSp modSp mod">
        <pc:chgData name="子敬 洪" userId="ad1b616e7398b0d3" providerId="LiveId" clId="{51C8E445-D7DB-46A5-829D-039391371C47}" dt="2023-05-29T10:17:54.591" v="10568"/>
        <pc:sldMkLst>
          <pc:docMk/>
          <pc:sldMk cId="2985887369" sldId="318"/>
        </pc:sldMkLst>
        <pc:spChg chg="mod">
          <ac:chgData name="子敬 洪" userId="ad1b616e7398b0d3" providerId="LiveId" clId="{51C8E445-D7DB-46A5-829D-039391371C47}" dt="2023-05-29T09:31:55.939" v="10357"/>
          <ac:spMkLst>
            <pc:docMk/>
            <pc:sldMk cId="2985887369" sldId="318"/>
            <ac:spMk id="2" creationId="{1EFA2293-F136-4FEF-B8BF-6DC3269EACF0}"/>
          </ac:spMkLst>
        </pc:spChg>
        <pc:spChg chg="add mod">
          <ac:chgData name="子敬 洪" userId="ad1b616e7398b0d3" providerId="LiveId" clId="{51C8E445-D7DB-46A5-829D-039391371C47}" dt="2023-05-29T08:30:33.566" v="10040" actId="1076"/>
          <ac:spMkLst>
            <pc:docMk/>
            <pc:sldMk cId="2985887369" sldId="318"/>
            <ac:spMk id="3" creationId="{65F8ED4E-9B39-5512-F310-4F37D966F0AC}"/>
          </ac:spMkLst>
        </pc:spChg>
        <pc:spChg chg="mod">
          <ac:chgData name="子敬 洪" userId="ad1b616e7398b0d3" providerId="LiveId" clId="{51C8E445-D7DB-46A5-829D-039391371C47}" dt="2023-05-29T08:34:36.865" v="10201"/>
          <ac:spMkLst>
            <pc:docMk/>
            <pc:sldMk cId="2985887369" sldId="318"/>
            <ac:spMk id="6" creationId="{F5227A32-2CEA-4638-A4CD-1699D20A0281}"/>
          </ac:spMkLst>
        </pc:spChg>
        <pc:spChg chg="mod">
          <ac:chgData name="子敬 洪" userId="ad1b616e7398b0d3" providerId="LiveId" clId="{51C8E445-D7DB-46A5-829D-039391371C47}" dt="2023-05-29T10:17:54.591" v="10568"/>
          <ac:spMkLst>
            <pc:docMk/>
            <pc:sldMk cId="2985887369" sldId="318"/>
            <ac:spMk id="7" creationId="{47363A30-BD47-4505-9B43-06FFB0C70D87}"/>
          </ac:spMkLst>
        </pc:spChg>
      </pc:sldChg>
      <pc:sldChg chg="addSp modSp mod">
        <pc:chgData name="子敬 洪" userId="ad1b616e7398b0d3" providerId="LiveId" clId="{51C8E445-D7DB-46A5-829D-039391371C47}" dt="2023-05-29T10:07:36.384" v="10471"/>
        <pc:sldMkLst>
          <pc:docMk/>
          <pc:sldMk cId="1563790313" sldId="319"/>
        </pc:sldMkLst>
        <pc:spChg chg="add mod">
          <ac:chgData name="子敬 洪" userId="ad1b616e7398b0d3" providerId="LiveId" clId="{51C8E445-D7DB-46A5-829D-039391371C47}" dt="2023-05-29T08:30:57.053" v="10062" actId="14100"/>
          <ac:spMkLst>
            <pc:docMk/>
            <pc:sldMk cId="1563790313" sldId="319"/>
            <ac:spMk id="2" creationId="{61AFC8EC-A8E0-F3AF-EDB5-5ECF0758772B}"/>
          </ac:spMkLst>
        </pc:spChg>
        <pc:spChg chg="mod">
          <ac:chgData name="子敬 洪" userId="ad1b616e7398b0d3" providerId="LiveId" clId="{51C8E445-D7DB-46A5-829D-039391371C47}" dt="2023-05-29T08:26:40.697" v="9783" actId="14100"/>
          <ac:spMkLst>
            <pc:docMk/>
            <pc:sldMk cId="1563790313" sldId="319"/>
            <ac:spMk id="5" creationId="{3680DB7D-A761-4AFC-8D12-3714E56D5D48}"/>
          </ac:spMkLst>
        </pc:spChg>
        <pc:spChg chg="mod">
          <ac:chgData name="子敬 洪" userId="ad1b616e7398b0d3" providerId="LiveId" clId="{51C8E445-D7DB-46A5-829D-039391371C47}" dt="2023-05-29T10:07:36.384" v="10471"/>
          <ac:spMkLst>
            <pc:docMk/>
            <pc:sldMk cId="1563790313" sldId="319"/>
            <ac:spMk id="9" creationId="{8B9AC8EA-E805-424E-8D61-1AF441AAA0BC}"/>
          </ac:spMkLst>
        </pc:spChg>
        <pc:spChg chg="mod">
          <ac:chgData name="子敬 洪" userId="ad1b616e7398b0d3" providerId="LiveId" clId="{51C8E445-D7DB-46A5-829D-039391371C47}" dt="2023-05-29T08:31:01.416" v="10063" actId="1076"/>
          <ac:spMkLst>
            <pc:docMk/>
            <pc:sldMk cId="1563790313" sldId="319"/>
            <ac:spMk id="16" creationId="{BFA79B0C-0BED-4B95-8CE9-155BE876CA89}"/>
          </ac:spMkLst>
        </pc:spChg>
      </pc:sldChg>
      <pc:sldChg chg="addSp modSp mod">
        <pc:chgData name="子敬 洪" userId="ad1b616e7398b0d3" providerId="LiveId" clId="{51C8E445-D7DB-46A5-829D-039391371C47}" dt="2023-05-29T08:34:36.865" v="10201"/>
        <pc:sldMkLst>
          <pc:docMk/>
          <pc:sldMk cId="1125470051" sldId="323"/>
        </pc:sldMkLst>
        <pc:spChg chg="add mod">
          <ac:chgData name="子敬 洪" userId="ad1b616e7398b0d3" providerId="LiveId" clId="{51C8E445-D7DB-46A5-829D-039391371C47}" dt="2023-05-29T08:32:14.848" v="10126" actId="1076"/>
          <ac:spMkLst>
            <pc:docMk/>
            <pc:sldMk cId="1125470051" sldId="323"/>
            <ac:spMk id="2" creationId="{1DE9547E-8E54-54DE-06B4-8AFC2C2C3D17}"/>
          </ac:spMkLst>
        </pc:spChg>
        <pc:spChg chg="mod">
          <ac:chgData name="子敬 洪" userId="ad1b616e7398b0d3" providerId="LiveId" clId="{51C8E445-D7DB-46A5-829D-039391371C47}" dt="2023-05-29T08:34:36.865" v="10201"/>
          <ac:spMkLst>
            <pc:docMk/>
            <pc:sldMk cId="1125470051" sldId="323"/>
            <ac:spMk id="5" creationId="{3680DB7D-A761-4AFC-8D12-3714E56D5D48}"/>
          </ac:spMkLst>
        </pc:spChg>
        <pc:spChg chg="mod">
          <ac:chgData name="子敬 洪" userId="ad1b616e7398b0d3" providerId="LiveId" clId="{51C8E445-D7DB-46A5-829D-039391371C47}" dt="2023-05-29T08:34:36.865" v="10201"/>
          <ac:spMkLst>
            <pc:docMk/>
            <pc:sldMk cId="1125470051" sldId="323"/>
            <ac:spMk id="17" creationId="{BB2348DA-0EB8-4254-BFAD-40A75E7855E4}"/>
          </ac:spMkLst>
        </pc:spChg>
        <pc:spChg chg="mod">
          <ac:chgData name="子敬 洪" userId="ad1b616e7398b0d3" providerId="LiveId" clId="{51C8E445-D7DB-46A5-829D-039391371C47}" dt="2023-05-29T08:34:36.865" v="10201"/>
          <ac:spMkLst>
            <pc:docMk/>
            <pc:sldMk cId="1125470051" sldId="323"/>
            <ac:spMk id="18" creationId="{57439E5A-D73F-43C2-B9C1-B974EB2874F4}"/>
          </ac:spMkLst>
        </pc:spChg>
        <pc:cxnChg chg="mod">
          <ac:chgData name="子敬 洪" userId="ad1b616e7398b0d3" providerId="LiveId" clId="{51C8E445-D7DB-46A5-829D-039391371C47}" dt="2023-05-29T08:31:57.747" v="10106" actId="14100"/>
          <ac:cxnSpMkLst>
            <pc:docMk/>
            <pc:sldMk cId="1125470051" sldId="323"/>
            <ac:cxnSpMk id="19" creationId="{7862012C-BADD-4D21-8D23-838A31FD4043}"/>
          </ac:cxnSpMkLst>
        </pc:cxnChg>
        <pc:cxnChg chg="mod">
          <ac:chgData name="子敬 洪" userId="ad1b616e7398b0d3" providerId="LiveId" clId="{51C8E445-D7DB-46A5-829D-039391371C47}" dt="2023-05-29T08:31:42.478" v="10103" actId="1582"/>
          <ac:cxnSpMkLst>
            <pc:docMk/>
            <pc:sldMk cId="1125470051" sldId="323"/>
            <ac:cxnSpMk id="21" creationId="{78E7BE47-643F-4D8D-AE24-24C59CC1E2E8}"/>
          </ac:cxnSpMkLst>
        </pc:cxnChg>
      </pc:sldChg>
      <pc:sldChg chg="modSp mod">
        <pc:chgData name="子敬 洪" userId="ad1b616e7398b0d3" providerId="LiveId" clId="{51C8E445-D7DB-46A5-829D-039391371C47}" dt="2023-05-29T08:32:29.892" v="10130" actId="27636"/>
        <pc:sldMkLst>
          <pc:docMk/>
          <pc:sldMk cId="2240380801" sldId="324"/>
        </pc:sldMkLst>
        <pc:spChg chg="mod">
          <ac:chgData name="子敬 洪" userId="ad1b616e7398b0d3" providerId="LiveId" clId="{51C8E445-D7DB-46A5-829D-039391371C47}" dt="2023-05-29T08:32:29.892" v="10130" actId="27636"/>
          <ac:spMkLst>
            <pc:docMk/>
            <pc:sldMk cId="2240380801" sldId="324"/>
            <ac:spMk id="4" creationId="{4C0C7DFB-F839-4192-B53B-1812E6CE4CEC}"/>
          </ac:spMkLst>
        </pc:spChg>
      </pc:sldChg>
      <pc:sldChg chg="addSp modSp mod">
        <pc:chgData name="子敬 洪" userId="ad1b616e7398b0d3" providerId="LiveId" clId="{51C8E445-D7DB-46A5-829D-039391371C47}" dt="2023-05-30T01:14:32.955" v="11522"/>
        <pc:sldMkLst>
          <pc:docMk/>
          <pc:sldMk cId="3213463579" sldId="325"/>
        </pc:sldMkLst>
        <pc:spChg chg="add mod">
          <ac:chgData name="子敬 洪" userId="ad1b616e7398b0d3" providerId="LiveId" clId="{51C8E445-D7DB-46A5-829D-039391371C47}" dt="2023-05-29T08:39:24.509" v="10242" actId="14100"/>
          <ac:spMkLst>
            <pc:docMk/>
            <pc:sldMk cId="3213463579" sldId="325"/>
            <ac:spMk id="2" creationId="{FBC2E581-987C-CFFC-CD03-0DE697F0FD02}"/>
          </ac:spMkLst>
        </pc:spChg>
        <pc:spChg chg="mod">
          <ac:chgData name="子敬 洪" userId="ad1b616e7398b0d3" providerId="LiveId" clId="{51C8E445-D7DB-46A5-829D-039391371C47}" dt="2023-05-30T01:14:32.955" v="11522"/>
          <ac:spMkLst>
            <pc:docMk/>
            <pc:sldMk cId="3213463579" sldId="325"/>
            <ac:spMk id="5" creationId="{3680DB7D-A761-4AFC-8D12-3714E56D5D48}"/>
          </ac:spMkLst>
        </pc:spChg>
      </pc:sldChg>
      <pc:sldChg chg="addSp delSp modSp mod">
        <pc:chgData name="子敬 洪" userId="ad1b616e7398b0d3" providerId="LiveId" clId="{51C8E445-D7DB-46A5-829D-039391371C47}" dt="2023-05-30T01:14:32.955" v="11522"/>
        <pc:sldMkLst>
          <pc:docMk/>
          <pc:sldMk cId="1933595377" sldId="326"/>
        </pc:sldMkLst>
        <pc:spChg chg="add mod">
          <ac:chgData name="子敬 洪" userId="ad1b616e7398b0d3" providerId="LiveId" clId="{51C8E445-D7DB-46A5-829D-039391371C47}" dt="2023-05-29T08:42:15.370" v="10270"/>
          <ac:spMkLst>
            <pc:docMk/>
            <pc:sldMk cId="1933595377" sldId="326"/>
            <ac:spMk id="2" creationId="{2DF0BC5C-12C7-1D4F-D3B5-5638D6BDEA0F}"/>
          </ac:spMkLst>
        </pc:spChg>
        <pc:spChg chg="add mod">
          <ac:chgData name="子敬 洪" userId="ad1b616e7398b0d3" providerId="LiveId" clId="{51C8E445-D7DB-46A5-829D-039391371C47}" dt="2023-05-29T09:30:35.157" v="10331" actId="14100"/>
          <ac:spMkLst>
            <pc:docMk/>
            <pc:sldMk cId="1933595377" sldId="326"/>
            <ac:spMk id="3" creationId="{CB73CD8C-C4D8-8FCE-0868-9725FE369190}"/>
          </ac:spMkLst>
        </pc:spChg>
        <pc:spChg chg="del">
          <ac:chgData name="子敬 洪" userId="ad1b616e7398b0d3" providerId="LiveId" clId="{51C8E445-D7DB-46A5-829D-039391371C47}" dt="2023-05-29T08:42:14.585" v="10269" actId="478"/>
          <ac:spMkLst>
            <pc:docMk/>
            <pc:sldMk cId="1933595377" sldId="326"/>
            <ac:spMk id="4" creationId="{77F1DACB-6046-4678-96DE-3779E80A34D4}"/>
          </ac:spMkLst>
        </pc:spChg>
        <pc:spChg chg="mod">
          <ac:chgData name="子敬 洪" userId="ad1b616e7398b0d3" providerId="LiveId" clId="{51C8E445-D7DB-46A5-829D-039391371C47}" dt="2023-05-30T01:14:32.955" v="11522"/>
          <ac:spMkLst>
            <pc:docMk/>
            <pc:sldMk cId="1933595377" sldId="326"/>
            <ac:spMk id="5" creationId="{3680DB7D-A761-4AFC-8D12-3714E56D5D48}"/>
          </ac:spMkLst>
        </pc:spChg>
      </pc:sldChg>
      <pc:sldChg chg="addSp delSp modSp mod">
        <pc:chgData name="子敬 洪" userId="ad1b616e7398b0d3" providerId="LiveId" clId="{51C8E445-D7DB-46A5-829D-039391371C47}" dt="2023-05-29T10:07:36.384" v="10471"/>
        <pc:sldMkLst>
          <pc:docMk/>
          <pc:sldMk cId="3119307687" sldId="327"/>
        </pc:sldMkLst>
        <pc:spChg chg="add del mod">
          <ac:chgData name="子敬 洪" userId="ad1b616e7398b0d3" providerId="LiveId" clId="{51C8E445-D7DB-46A5-829D-039391371C47}" dt="2023-05-29T08:42:08.271" v="10266"/>
          <ac:spMkLst>
            <pc:docMk/>
            <pc:sldMk cId="3119307687" sldId="327"/>
            <ac:spMk id="2" creationId="{C681FD63-F290-24A2-4B1B-1772E4E27C0D}"/>
          </ac:spMkLst>
        </pc:spChg>
        <pc:spChg chg="add mod">
          <ac:chgData name="子敬 洪" userId="ad1b616e7398b0d3" providerId="LiveId" clId="{51C8E445-D7DB-46A5-829D-039391371C47}" dt="2023-05-29T08:42:11.300" v="10268"/>
          <ac:spMkLst>
            <pc:docMk/>
            <pc:sldMk cId="3119307687" sldId="327"/>
            <ac:spMk id="3" creationId="{63472B17-2D96-DFA0-A1B9-3CB8141BCA1F}"/>
          </ac:spMkLst>
        </pc:spChg>
        <pc:spChg chg="del mod">
          <ac:chgData name="子敬 洪" userId="ad1b616e7398b0d3" providerId="LiveId" clId="{51C8E445-D7DB-46A5-829D-039391371C47}" dt="2023-05-29T08:42:10.544" v="10267" actId="478"/>
          <ac:spMkLst>
            <pc:docMk/>
            <pc:sldMk cId="3119307687" sldId="327"/>
            <ac:spMk id="4" creationId="{77F1DACB-6046-4678-96DE-3779E80A34D4}"/>
          </ac:spMkLst>
        </pc:spChg>
        <pc:spChg chg="mod">
          <ac:chgData name="子敬 洪" userId="ad1b616e7398b0d3" providerId="LiveId" clId="{51C8E445-D7DB-46A5-829D-039391371C47}" dt="2023-05-29T10:07:36.384" v="10471"/>
          <ac:spMkLst>
            <pc:docMk/>
            <pc:sldMk cId="3119307687" sldId="327"/>
            <ac:spMk id="5" creationId="{3680DB7D-A761-4AFC-8D12-3714E56D5D48}"/>
          </ac:spMkLst>
        </pc:spChg>
        <pc:spChg chg="add mod">
          <ac:chgData name="子敬 洪" userId="ad1b616e7398b0d3" providerId="LiveId" clId="{51C8E445-D7DB-46A5-829D-039391371C47}" dt="2023-05-29T09:31:13.049" v="10354" actId="14100"/>
          <ac:spMkLst>
            <pc:docMk/>
            <pc:sldMk cId="3119307687" sldId="327"/>
            <ac:spMk id="6" creationId="{28929D4C-A4E9-91A4-8D9C-A3A1ADE31711}"/>
          </ac:spMkLst>
        </pc:spChg>
      </pc:sldChg>
      <pc:sldChg chg="addSp modSp mod">
        <pc:chgData name="子敬 洪" userId="ad1b616e7398b0d3" providerId="LiveId" clId="{51C8E445-D7DB-46A5-829D-039391371C47}" dt="2023-05-29T10:12:33.743" v="10564"/>
        <pc:sldMkLst>
          <pc:docMk/>
          <pc:sldMk cId="2133588458" sldId="337"/>
        </pc:sldMkLst>
        <pc:spChg chg="add mod">
          <ac:chgData name="子敬 洪" userId="ad1b616e7398b0d3" providerId="LiveId" clId="{51C8E445-D7DB-46A5-829D-039391371C47}" dt="2023-05-29T10:05:21.161" v="10458" actId="14100"/>
          <ac:spMkLst>
            <pc:docMk/>
            <pc:sldMk cId="2133588458" sldId="337"/>
            <ac:spMk id="2" creationId="{E2803468-F476-B332-EC1C-6DC050D22273}"/>
          </ac:spMkLst>
        </pc:spChg>
        <pc:spChg chg="mod">
          <ac:chgData name="子敬 洪" userId="ad1b616e7398b0d3" providerId="LiveId" clId="{51C8E445-D7DB-46A5-829D-039391371C47}" dt="2023-05-29T10:12:33.743" v="10564"/>
          <ac:spMkLst>
            <pc:docMk/>
            <pc:sldMk cId="2133588458" sldId="337"/>
            <ac:spMk id="18" creationId="{9F14AAE5-D10B-41CB-8FBA-0652AFF4CC72}"/>
          </ac:spMkLst>
        </pc:spChg>
      </pc:sldChg>
      <pc:sldChg chg="addSp modSp mod">
        <pc:chgData name="子敬 洪" userId="ad1b616e7398b0d3" providerId="LiveId" clId="{51C8E445-D7DB-46A5-829D-039391371C47}" dt="2023-05-29T10:21:03.666" v="10703" actId="1037"/>
        <pc:sldMkLst>
          <pc:docMk/>
          <pc:sldMk cId="1967545101" sldId="348"/>
        </pc:sldMkLst>
        <pc:spChg chg="add mod">
          <ac:chgData name="子敬 洪" userId="ad1b616e7398b0d3" providerId="LiveId" clId="{51C8E445-D7DB-46A5-829D-039391371C47}" dt="2023-05-29T10:21:03.666" v="10703" actId="1037"/>
          <ac:spMkLst>
            <pc:docMk/>
            <pc:sldMk cId="1967545101" sldId="348"/>
            <ac:spMk id="2" creationId="{3F511980-D3D2-858C-76F3-904CC358EFEC}"/>
          </ac:spMkLst>
        </pc:spChg>
        <pc:spChg chg="mod">
          <ac:chgData name="子敬 洪" userId="ad1b616e7398b0d3" providerId="LiveId" clId="{51C8E445-D7DB-46A5-829D-039391371C47}" dt="2023-05-29T10:18:43.017" v="10574" actId="20577"/>
          <ac:spMkLst>
            <pc:docMk/>
            <pc:sldMk cId="1967545101" sldId="348"/>
            <ac:spMk id="5" creationId="{B9B89E1A-612A-4D90-A3AF-261AB6B951AC}"/>
          </ac:spMkLst>
        </pc:spChg>
      </pc:sldChg>
      <pc:sldChg chg="addSp modSp mod">
        <pc:chgData name="子敬 洪" userId="ad1b616e7398b0d3" providerId="LiveId" clId="{51C8E445-D7DB-46A5-829D-039391371C47}" dt="2023-05-29T10:21:57.086" v="10728" actId="14100"/>
        <pc:sldMkLst>
          <pc:docMk/>
          <pc:sldMk cId="322286131" sldId="353"/>
        </pc:sldMkLst>
        <pc:spChg chg="add mod">
          <ac:chgData name="子敬 洪" userId="ad1b616e7398b0d3" providerId="LiveId" clId="{51C8E445-D7DB-46A5-829D-039391371C47}" dt="2023-05-29T10:21:57.086" v="10728" actId="14100"/>
          <ac:spMkLst>
            <pc:docMk/>
            <pc:sldMk cId="322286131" sldId="353"/>
            <ac:spMk id="2" creationId="{E2F094CB-3BCB-DE22-57CF-6C774FFFF211}"/>
          </ac:spMkLst>
        </pc:spChg>
      </pc:sldChg>
      <pc:sldChg chg="addSp modSp mod">
        <pc:chgData name="子敬 洪" userId="ad1b616e7398b0d3" providerId="LiveId" clId="{51C8E445-D7DB-46A5-829D-039391371C47}" dt="2023-05-30T01:19:33.386" v="11556" actId="20578"/>
        <pc:sldMkLst>
          <pc:docMk/>
          <pc:sldMk cId="1391834900" sldId="449"/>
        </pc:sldMkLst>
        <pc:spChg chg="mod">
          <ac:chgData name="子敬 洪" userId="ad1b616e7398b0d3" providerId="LiveId" clId="{51C8E445-D7DB-46A5-829D-039391371C47}" dt="2023-05-30T01:19:33.386" v="11556" actId="20578"/>
          <ac:spMkLst>
            <pc:docMk/>
            <pc:sldMk cId="1391834900" sldId="449"/>
            <ac:spMk id="3" creationId="{9FF66F90-399E-48C6-BD58-B25387DC674D}"/>
          </ac:spMkLst>
        </pc:spChg>
        <pc:spChg chg="add mod">
          <ac:chgData name="子敬 洪" userId="ad1b616e7398b0d3" providerId="LiveId" clId="{51C8E445-D7DB-46A5-829D-039391371C47}" dt="2023-05-30T01:17:55.633" v="11545" actId="14100"/>
          <ac:spMkLst>
            <pc:docMk/>
            <pc:sldMk cId="1391834900" sldId="449"/>
            <ac:spMk id="4" creationId="{6CC30E83-F8BB-F668-A76B-258EEA720B9F}"/>
          </ac:spMkLst>
        </pc:spChg>
      </pc:sldChg>
      <pc:sldChg chg="addSp modSp mod">
        <pc:chgData name="子敬 洪" userId="ad1b616e7398b0d3" providerId="LiveId" clId="{51C8E445-D7DB-46A5-829D-039391371C47}" dt="2023-05-30T01:17:50.046" v="11544" actId="14100"/>
        <pc:sldMkLst>
          <pc:docMk/>
          <pc:sldMk cId="74764584" sldId="450"/>
        </pc:sldMkLst>
        <pc:spChg chg="mod">
          <ac:chgData name="子敬 洪" userId="ad1b616e7398b0d3" providerId="LiveId" clId="{51C8E445-D7DB-46A5-829D-039391371C47}" dt="2023-05-30T01:17:11.405" v="11539" actId="313"/>
          <ac:spMkLst>
            <pc:docMk/>
            <pc:sldMk cId="74764584" sldId="450"/>
            <ac:spMk id="3" creationId="{9FF66F90-399E-48C6-BD58-B25387DC674D}"/>
          </ac:spMkLst>
        </pc:spChg>
        <pc:spChg chg="add mod">
          <ac:chgData name="子敬 洪" userId="ad1b616e7398b0d3" providerId="LiveId" clId="{51C8E445-D7DB-46A5-829D-039391371C47}" dt="2023-05-30T01:17:50.046" v="11544" actId="14100"/>
          <ac:spMkLst>
            <pc:docMk/>
            <pc:sldMk cId="74764584" sldId="450"/>
            <ac:spMk id="4" creationId="{AE48F657-B50D-E254-6B52-44DA47498137}"/>
          </ac:spMkLst>
        </pc:spChg>
      </pc:sldChg>
      <pc:sldChg chg="addSp modSp mod">
        <pc:chgData name="子敬 洪" userId="ad1b616e7398b0d3" providerId="LiveId" clId="{51C8E445-D7DB-46A5-829D-039391371C47}" dt="2023-05-30T01:19:05.603" v="11555" actId="12"/>
        <pc:sldMkLst>
          <pc:docMk/>
          <pc:sldMk cId="3651305168" sldId="451"/>
        </pc:sldMkLst>
        <pc:spChg chg="mod">
          <ac:chgData name="子敬 洪" userId="ad1b616e7398b0d3" providerId="LiveId" clId="{51C8E445-D7DB-46A5-829D-039391371C47}" dt="2023-05-30T01:19:05.603" v="11555" actId="12"/>
          <ac:spMkLst>
            <pc:docMk/>
            <pc:sldMk cId="3651305168" sldId="451"/>
            <ac:spMk id="3" creationId="{9FF66F90-399E-48C6-BD58-B25387DC674D}"/>
          </ac:spMkLst>
        </pc:spChg>
        <pc:spChg chg="add mod">
          <ac:chgData name="子敬 洪" userId="ad1b616e7398b0d3" providerId="LiveId" clId="{51C8E445-D7DB-46A5-829D-039391371C47}" dt="2023-05-30T01:18:18.981" v="11548" actId="14100"/>
          <ac:spMkLst>
            <pc:docMk/>
            <pc:sldMk cId="3651305168" sldId="451"/>
            <ac:spMk id="4" creationId="{46A28657-D807-C591-5BA9-02AE66B6A509}"/>
          </ac:spMkLst>
        </pc:spChg>
      </pc:sldChg>
      <pc:sldChg chg="addSp modSp mod">
        <pc:chgData name="子敬 洪" userId="ad1b616e7398b0d3" providerId="LiveId" clId="{51C8E445-D7DB-46A5-829D-039391371C47}" dt="2023-05-29T10:24:18.418" v="10834" actId="14100"/>
        <pc:sldMkLst>
          <pc:docMk/>
          <pc:sldMk cId="4270561902" sldId="465"/>
        </pc:sldMkLst>
        <pc:spChg chg="add mod">
          <ac:chgData name="子敬 洪" userId="ad1b616e7398b0d3" providerId="LiveId" clId="{51C8E445-D7DB-46A5-829D-039391371C47}" dt="2023-05-29T10:24:18.418" v="10834" actId="14100"/>
          <ac:spMkLst>
            <pc:docMk/>
            <pc:sldMk cId="4270561902" sldId="465"/>
            <ac:spMk id="3" creationId="{0A52C9D7-17AC-71A6-6D3E-1279C5FFAB4F}"/>
          </ac:spMkLst>
        </pc:spChg>
        <pc:spChg chg="mod">
          <ac:chgData name="子敬 洪" userId="ad1b616e7398b0d3" providerId="LiveId" clId="{51C8E445-D7DB-46A5-829D-039391371C47}" dt="2023-05-29T10:07:36.384" v="10471"/>
          <ac:spMkLst>
            <pc:docMk/>
            <pc:sldMk cId="4270561902" sldId="465"/>
            <ac:spMk id="7" creationId="{65D5726D-53FD-4E2A-A2FC-E07669DCCEDC}"/>
          </ac:spMkLst>
        </pc:spChg>
      </pc:sldChg>
      <pc:sldChg chg="addSp modSp mod">
        <pc:chgData name="子敬 洪" userId="ad1b616e7398b0d3" providerId="LiveId" clId="{51C8E445-D7DB-46A5-829D-039391371C47}" dt="2023-05-29T10:23:49.728" v="10818" actId="20577"/>
        <pc:sldMkLst>
          <pc:docMk/>
          <pc:sldMk cId="3421844217" sldId="466"/>
        </pc:sldMkLst>
        <pc:spChg chg="mod">
          <ac:chgData name="子敬 洪" userId="ad1b616e7398b0d3" providerId="LiveId" clId="{51C8E445-D7DB-46A5-829D-039391371C47}" dt="2023-05-29T10:22:55.880" v="10745" actId="21"/>
          <ac:spMkLst>
            <pc:docMk/>
            <pc:sldMk cId="3421844217" sldId="466"/>
            <ac:spMk id="3" creationId="{9FF66F90-399E-48C6-BD58-B25387DC674D}"/>
          </ac:spMkLst>
        </pc:spChg>
        <pc:spChg chg="add mod">
          <ac:chgData name="子敬 洪" userId="ad1b616e7398b0d3" providerId="LiveId" clId="{51C8E445-D7DB-46A5-829D-039391371C47}" dt="2023-05-29T10:23:49.728" v="10818" actId="20577"/>
          <ac:spMkLst>
            <pc:docMk/>
            <pc:sldMk cId="3421844217" sldId="466"/>
            <ac:spMk id="5" creationId="{173C25ED-4BC6-EDFC-4F91-0F3DAA28C57B}"/>
          </ac:spMkLst>
        </pc:spChg>
      </pc:sldChg>
      <pc:sldChg chg="addSp modSp mod">
        <pc:chgData name="子敬 洪" userId="ad1b616e7398b0d3" providerId="LiveId" clId="{51C8E445-D7DB-46A5-829D-039391371C47}" dt="2023-05-29T10:36:36.883" v="11147" actId="14100"/>
        <pc:sldMkLst>
          <pc:docMk/>
          <pc:sldMk cId="271019515" sldId="470"/>
        </pc:sldMkLst>
        <pc:spChg chg="mod">
          <ac:chgData name="子敬 洪" userId="ad1b616e7398b0d3" providerId="LiveId" clId="{51C8E445-D7DB-46A5-829D-039391371C47}" dt="2023-05-29T10:36:26.442" v="11145"/>
          <ac:spMkLst>
            <pc:docMk/>
            <pc:sldMk cId="271019515" sldId="470"/>
            <ac:spMk id="3" creationId="{9FF66F90-399E-48C6-BD58-B25387DC674D}"/>
          </ac:spMkLst>
        </pc:spChg>
        <pc:spChg chg="add mod">
          <ac:chgData name="子敬 洪" userId="ad1b616e7398b0d3" providerId="LiveId" clId="{51C8E445-D7DB-46A5-829D-039391371C47}" dt="2023-05-29T10:36:36.883" v="11147" actId="14100"/>
          <ac:spMkLst>
            <pc:docMk/>
            <pc:sldMk cId="271019515" sldId="470"/>
            <ac:spMk id="6" creationId="{BFAD525F-3791-F7C3-F668-BB0A473ED450}"/>
          </ac:spMkLst>
        </pc:spChg>
      </pc:sldChg>
      <pc:sldChg chg="addSp modSp mod">
        <pc:chgData name="子敬 洪" userId="ad1b616e7398b0d3" providerId="LiveId" clId="{51C8E445-D7DB-46A5-829D-039391371C47}" dt="2023-05-29T10:33:53.069" v="11082" actId="14100"/>
        <pc:sldMkLst>
          <pc:docMk/>
          <pc:sldMk cId="2380122484" sldId="476"/>
        </pc:sldMkLst>
        <pc:spChg chg="mod">
          <ac:chgData name="子敬 洪" userId="ad1b616e7398b0d3" providerId="LiveId" clId="{51C8E445-D7DB-46A5-829D-039391371C47}" dt="2023-05-29T10:33:12.028" v="11058" actId="14100"/>
          <ac:spMkLst>
            <pc:docMk/>
            <pc:sldMk cId="2380122484" sldId="476"/>
            <ac:spMk id="3" creationId="{9FF66F90-399E-48C6-BD58-B25387DC674D}"/>
          </ac:spMkLst>
        </pc:spChg>
        <pc:spChg chg="add mod">
          <ac:chgData name="子敬 洪" userId="ad1b616e7398b0d3" providerId="LiveId" clId="{51C8E445-D7DB-46A5-829D-039391371C47}" dt="2023-05-29T10:33:53.069" v="11082" actId="14100"/>
          <ac:spMkLst>
            <pc:docMk/>
            <pc:sldMk cId="2380122484" sldId="476"/>
            <ac:spMk id="5" creationId="{0A905089-9459-17F4-1F18-2D52F524DDB1}"/>
          </ac:spMkLst>
        </pc:spChg>
      </pc:sldChg>
      <pc:sldChg chg="addSp modSp mod">
        <pc:chgData name="子敬 洪" userId="ad1b616e7398b0d3" providerId="LiveId" clId="{51C8E445-D7DB-46A5-829D-039391371C47}" dt="2023-05-29T10:35:51.061" v="11138" actId="14100"/>
        <pc:sldMkLst>
          <pc:docMk/>
          <pc:sldMk cId="1937369070" sldId="477"/>
        </pc:sldMkLst>
        <pc:spChg chg="mod">
          <ac:chgData name="子敬 洪" userId="ad1b616e7398b0d3" providerId="LiveId" clId="{51C8E445-D7DB-46A5-829D-039391371C47}" dt="2023-05-29T09:31:55.939" v="10357"/>
          <ac:spMkLst>
            <pc:docMk/>
            <pc:sldMk cId="1937369070" sldId="477"/>
            <ac:spMk id="3" creationId="{9FF66F90-399E-48C6-BD58-B25387DC674D}"/>
          </ac:spMkLst>
        </pc:spChg>
        <pc:spChg chg="add mod">
          <ac:chgData name="子敬 洪" userId="ad1b616e7398b0d3" providerId="LiveId" clId="{51C8E445-D7DB-46A5-829D-039391371C47}" dt="2023-05-29T10:35:51.061" v="11138" actId="14100"/>
          <ac:spMkLst>
            <pc:docMk/>
            <pc:sldMk cId="1937369070" sldId="477"/>
            <ac:spMk id="6" creationId="{C7169C77-1EE7-8117-07B3-89DBEEF94463}"/>
          </ac:spMkLst>
        </pc:spChg>
      </pc:sldChg>
      <pc:sldChg chg="addSp modSp mod">
        <pc:chgData name="子敬 洪" userId="ad1b616e7398b0d3" providerId="LiveId" clId="{51C8E445-D7DB-46A5-829D-039391371C47}" dt="2023-05-30T01:14:32.955" v="11522"/>
        <pc:sldMkLst>
          <pc:docMk/>
          <pc:sldMk cId="3042716637" sldId="478"/>
        </pc:sldMkLst>
        <pc:spChg chg="mod">
          <ac:chgData name="子敬 洪" userId="ad1b616e7398b0d3" providerId="LiveId" clId="{51C8E445-D7DB-46A5-829D-039391371C47}" dt="2023-05-30T01:14:32.955" v="11522"/>
          <ac:spMkLst>
            <pc:docMk/>
            <pc:sldMk cId="3042716637" sldId="478"/>
            <ac:spMk id="3" creationId="{9FF66F90-399E-48C6-BD58-B25387DC674D}"/>
          </ac:spMkLst>
        </pc:spChg>
        <pc:spChg chg="mod">
          <ac:chgData name="子敬 洪" userId="ad1b616e7398b0d3" providerId="LiveId" clId="{51C8E445-D7DB-46A5-829D-039391371C47}" dt="2023-05-29T10:34:22.319" v="11086" actId="313"/>
          <ac:spMkLst>
            <pc:docMk/>
            <pc:sldMk cId="3042716637" sldId="478"/>
            <ac:spMk id="4" creationId="{6175E0E6-31C3-4A77-94FB-53CD484878F7}"/>
          </ac:spMkLst>
        </pc:spChg>
        <pc:spChg chg="add mod">
          <ac:chgData name="子敬 洪" userId="ad1b616e7398b0d3" providerId="LiveId" clId="{51C8E445-D7DB-46A5-829D-039391371C47}" dt="2023-05-29T10:36:02.967" v="11141" actId="14100"/>
          <ac:spMkLst>
            <pc:docMk/>
            <pc:sldMk cId="3042716637" sldId="478"/>
            <ac:spMk id="6" creationId="{74BAB034-5E25-8703-4B67-804EC9AC9ECE}"/>
          </ac:spMkLst>
        </pc:spChg>
      </pc:sldChg>
      <pc:sldChg chg="addSp modSp mod">
        <pc:chgData name="子敬 洪" userId="ad1b616e7398b0d3" providerId="LiveId" clId="{51C8E445-D7DB-46A5-829D-039391371C47}" dt="2023-05-29T10:39:36.208" v="11202" actId="20577"/>
        <pc:sldMkLst>
          <pc:docMk/>
          <pc:sldMk cId="47714471" sldId="484"/>
        </pc:sldMkLst>
        <pc:spChg chg="mod">
          <ac:chgData name="子敬 洪" userId="ad1b616e7398b0d3" providerId="LiveId" clId="{51C8E445-D7DB-46A5-829D-039391371C47}" dt="2023-05-29T10:39:23.058" v="11188" actId="20577"/>
          <ac:spMkLst>
            <pc:docMk/>
            <pc:sldMk cId="47714471" sldId="484"/>
            <ac:spMk id="3" creationId="{9FF66F90-399E-48C6-BD58-B25387DC674D}"/>
          </ac:spMkLst>
        </pc:spChg>
        <pc:spChg chg="add mod">
          <ac:chgData name="子敬 洪" userId="ad1b616e7398b0d3" providerId="LiveId" clId="{51C8E445-D7DB-46A5-829D-039391371C47}" dt="2023-05-29T10:39:36.208" v="11202" actId="20577"/>
          <ac:spMkLst>
            <pc:docMk/>
            <pc:sldMk cId="47714471" sldId="484"/>
            <ac:spMk id="4" creationId="{5E465B4E-7E17-DBCA-B6CF-B6D295B698D7}"/>
          </ac:spMkLst>
        </pc:spChg>
      </pc:sldChg>
      <pc:sldChg chg="addSp modSp mod">
        <pc:chgData name="子敬 洪" userId="ad1b616e7398b0d3" providerId="LiveId" clId="{51C8E445-D7DB-46A5-829D-039391371C47}" dt="2023-05-30T01:14:32.955" v="11522"/>
        <pc:sldMkLst>
          <pc:docMk/>
          <pc:sldMk cId="2269332188" sldId="485"/>
        </pc:sldMkLst>
        <pc:spChg chg="mod">
          <ac:chgData name="子敬 洪" userId="ad1b616e7398b0d3" providerId="LiveId" clId="{51C8E445-D7DB-46A5-829D-039391371C47}" dt="2023-05-30T01:14:32.955" v="11522"/>
          <ac:spMkLst>
            <pc:docMk/>
            <pc:sldMk cId="2269332188" sldId="485"/>
            <ac:spMk id="3" creationId="{9FF66F90-399E-48C6-BD58-B25387DC674D}"/>
          </ac:spMkLst>
        </pc:spChg>
        <pc:spChg chg="add mod">
          <ac:chgData name="子敬 洪" userId="ad1b616e7398b0d3" providerId="LiveId" clId="{51C8E445-D7DB-46A5-829D-039391371C47}" dt="2023-05-29T10:39:54.036" v="11231" actId="14100"/>
          <ac:spMkLst>
            <pc:docMk/>
            <pc:sldMk cId="2269332188" sldId="485"/>
            <ac:spMk id="5" creationId="{9FD876CD-21F3-AB0C-A33E-A57E2498B0EA}"/>
          </ac:spMkLst>
        </pc:spChg>
      </pc:sldChg>
      <pc:sldChg chg="addSp modSp mod">
        <pc:chgData name="子敬 洪" userId="ad1b616e7398b0d3" providerId="LiveId" clId="{51C8E445-D7DB-46A5-829D-039391371C47}" dt="2023-05-29T10:40:24.509" v="11245" actId="14100"/>
        <pc:sldMkLst>
          <pc:docMk/>
          <pc:sldMk cId="2586223201" sldId="486"/>
        </pc:sldMkLst>
        <pc:spChg chg="mod">
          <ac:chgData name="子敬 洪" userId="ad1b616e7398b0d3" providerId="LiveId" clId="{51C8E445-D7DB-46A5-829D-039391371C47}" dt="2023-05-29T10:07:36.384" v="10471"/>
          <ac:spMkLst>
            <pc:docMk/>
            <pc:sldMk cId="2586223201" sldId="486"/>
            <ac:spMk id="3" creationId="{9FF66F90-399E-48C6-BD58-B25387DC674D}"/>
          </ac:spMkLst>
        </pc:spChg>
        <pc:spChg chg="add mod">
          <ac:chgData name="子敬 洪" userId="ad1b616e7398b0d3" providerId="LiveId" clId="{51C8E445-D7DB-46A5-829D-039391371C47}" dt="2023-05-29T10:40:24.509" v="11245" actId="14100"/>
          <ac:spMkLst>
            <pc:docMk/>
            <pc:sldMk cId="2586223201" sldId="486"/>
            <ac:spMk id="4" creationId="{189CA6DB-1E8A-5AB7-4A8B-2BED48C980CB}"/>
          </ac:spMkLst>
        </pc:spChg>
      </pc:sldChg>
      <pc:sldChg chg="addSp modSp mod">
        <pc:chgData name="子敬 洪" userId="ad1b616e7398b0d3" providerId="LiveId" clId="{51C8E445-D7DB-46A5-829D-039391371C47}" dt="2023-05-30T01:14:32.955" v="11522"/>
        <pc:sldMkLst>
          <pc:docMk/>
          <pc:sldMk cId="2947629989" sldId="488"/>
        </pc:sldMkLst>
        <pc:spChg chg="mod">
          <ac:chgData name="子敬 洪" userId="ad1b616e7398b0d3" providerId="LiveId" clId="{51C8E445-D7DB-46A5-829D-039391371C47}" dt="2023-05-30T01:14:32.955" v="11522"/>
          <ac:spMkLst>
            <pc:docMk/>
            <pc:sldMk cId="2947629989" sldId="488"/>
            <ac:spMk id="3" creationId="{9FF66F90-399E-48C6-BD58-B25387DC674D}"/>
          </ac:spMkLst>
        </pc:spChg>
        <pc:spChg chg="add mod">
          <ac:chgData name="子敬 洪" userId="ad1b616e7398b0d3" providerId="LiveId" clId="{51C8E445-D7DB-46A5-829D-039391371C47}" dt="2023-05-29T10:42:44.577" v="11261" actId="20577"/>
          <ac:spMkLst>
            <pc:docMk/>
            <pc:sldMk cId="2947629989" sldId="488"/>
            <ac:spMk id="4" creationId="{4728978E-2E12-F3A9-9672-65470A5E84C5}"/>
          </ac:spMkLst>
        </pc:spChg>
      </pc:sldChg>
      <pc:sldChg chg="addSp modSp mod">
        <pc:chgData name="子敬 洪" userId="ad1b616e7398b0d3" providerId="LiveId" clId="{51C8E445-D7DB-46A5-829D-039391371C47}" dt="2023-05-29T10:48:06.294" v="11377" actId="14100"/>
        <pc:sldMkLst>
          <pc:docMk/>
          <pc:sldMk cId="1221734015" sldId="491"/>
        </pc:sldMkLst>
        <pc:spChg chg="add mod">
          <ac:chgData name="子敬 洪" userId="ad1b616e7398b0d3" providerId="LiveId" clId="{51C8E445-D7DB-46A5-829D-039391371C47}" dt="2023-05-29T10:48:06.294" v="11377" actId="14100"/>
          <ac:spMkLst>
            <pc:docMk/>
            <pc:sldMk cId="1221734015" sldId="491"/>
            <ac:spMk id="3" creationId="{1E549CAD-AE3A-E230-F9F6-2F39AC3E2945}"/>
          </ac:spMkLst>
        </pc:spChg>
        <pc:spChg chg="mod">
          <ac:chgData name="子敬 洪" userId="ad1b616e7398b0d3" providerId="LiveId" clId="{51C8E445-D7DB-46A5-829D-039391371C47}" dt="2023-05-29T10:47:41.632" v="11333" actId="14100"/>
          <ac:spMkLst>
            <pc:docMk/>
            <pc:sldMk cId="1221734015" sldId="491"/>
            <ac:spMk id="16" creationId="{14CD9E8A-6512-4D4A-920F-43D43D54F392}"/>
          </ac:spMkLst>
        </pc:spChg>
      </pc:sldChg>
      <pc:sldChg chg="addSp modSp mod">
        <pc:chgData name="子敬 洪" userId="ad1b616e7398b0d3" providerId="LiveId" clId="{51C8E445-D7DB-46A5-829D-039391371C47}" dt="2023-05-29T10:47:32.489" v="11331" actId="14100"/>
        <pc:sldMkLst>
          <pc:docMk/>
          <pc:sldMk cId="4105118571" sldId="494"/>
        </pc:sldMkLst>
        <pc:spChg chg="add mod">
          <ac:chgData name="子敬 洪" userId="ad1b616e7398b0d3" providerId="LiveId" clId="{51C8E445-D7DB-46A5-829D-039391371C47}" dt="2023-05-29T10:47:32.489" v="11331" actId="14100"/>
          <ac:spMkLst>
            <pc:docMk/>
            <pc:sldMk cId="4105118571" sldId="494"/>
            <ac:spMk id="3" creationId="{97DF0B2E-50EB-60BA-2D78-945BA710C398}"/>
          </ac:spMkLst>
        </pc:spChg>
        <pc:spChg chg="mod">
          <ac:chgData name="子敬 洪" userId="ad1b616e7398b0d3" providerId="LiveId" clId="{51C8E445-D7DB-46A5-829D-039391371C47}" dt="2023-05-29T10:47:16.597" v="11310" actId="20577"/>
          <ac:spMkLst>
            <pc:docMk/>
            <pc:sldMk cId="4105118571" sldId="494"/>
            <ac:spMk id="11" creationId="{D77D9FBD-C3AF-4ADB-A0B3-4BF8B7CA8BE9}"/>
          </ac:spMkLst>
        </pc:spChg>
      </pc:sldChg>
      <pc:sldChg chg="addSp modSp mod">
        <pc:chgData name="子敬 洪" userId="ad1b616e7398b0d3" providerId="LiveId" clId="{51C8E445-D7DB-46A5-829D-039391371C47}" dt="2023-05-30T01:06:22.624" v="11391" actId="14100"/>
        <pc:sldMkLst>
          <pc:docMk/>
          <pc:sldMk cId="2503957318" sldId="495"/>
        </pc:sldMkLst>
        <pc:spChg chg="mod">
          <ac:chgData name="子敬 洪" userId="ad1b616e7398b0d3" providerId="LiveId" clId="{51C8E445-D7DB-46A5-829D-039391371C47}" dt="2023-05-29T09:31:56.010" v="10359" actId="27636"/>
          <ac:spMkLst>
            <pc:docMk/>
            <pc:sldMk cId="2503957318" sldId="495"/>
            <ac:spMk id="3" creationId="{9FF66F90-399E-48C6-BD58-B25387DC674D}"/>
          </ac:spMkLst>
        </pc:spChg>
        <pc:spChg chg="add mod">
          <ac:chgData name="子敬 洪" userId="ad1b616e7398b0d3" providerId="LiveId" clId="{51C8E445-D7DB-46A5-829D-039391371C47}" dt="2023-05-30T01:06:22.624" v="11391" actId="14100"/>
          <ac:spMkLst>
            <pc:docMk/>
            <pc:sldMk cId="2503957318" sldId="495"/>
            <ac:spMk id="4" creationId="{F866A84B-8F4F-44E0-741B-34D61A7E35E1}"/>
          </ac:spMkLst>
        </pc:spChg>
        <pc:graphicFrameChg chg="mod">
          <ac:chgData name="子敬 洪" userId="ad1b616e7398b0d3" providerId="LiveId" clId="{51C8E445-D7DB-46A5-829D-039391371C47}" dt="2023-05-30T01:06:07.108" v="11379" actId="1076"/>
          <ac:graphicFrameMkLst>
            <pc:docMk/>
            <pc:sldMk cId="2503957318" sldId="495"/>
            <ac:graphicFrameMk id="5" creationId="{00000000-0000-0000-0000-000000000000}"/>
          </ac:graphicFrameMkLst>
        </pc:graphicFrameChg>
      </pc:sldChg>
      <pc:sldChg chg="addSp modSp mod">
        <pc:chgData name="子敬 洪" userId="ad1b616e7398b0d3" providerId="LiveId" clId="{51C8E445-D7DB-46A5-829D-039391371C47}" dt="2023-05-30T01:06:46.868" v="11414" actId="14100"/>
        <pc:sldMkLst>
          <pc:docMk/>
          <pc:sldMk cId="604301368" sldId="496"/>
        </pc:sldMkLst>
        <pc:spChg chg="mod">
          <ac:chgData name="子敬 洪" userId="ad1b616e7398b0d3" providerId="LiveId" clId="{51C8E445-D7DB-46A5-829D-039391371C47}" dt="2023-05-29T09:31:55.939" v="10357"/>
          <ac:spMkLst>
            <pc:docMk/>
            <pc:sldMk cId="604301368" sldId="496"/>
            <ac:spMk id="3" creationId="{9FF66F90-399E-48C6-BD58-B25387DC674D}"/>
          </ac:spMkLst>
        </pc:spChg>
        <pc:spChg chg="add mod">
          <ac:chgData name="子敬 洪" userId="ad1b616e7398b0d3" providerId="LiveId" clId="{51C8E445-D7DB-46A5-829D-039391371C47}" dt="2023-05-30T01:06:46.868" v="11414" actId="14100"/>
          <ac:spMkLst>
            <pc:docMk/>
            <pc:sldMk cId="604301368" sldId="496"/>
            <ac:spMk id="4" creationId="{96D8F45A-EAF4-3911-A7B9-5A80FABD74A2}"/>
          </ac:spMkLst>
        </pc:spChg>
        <pc:spChg chg="mod">
          <ac:chgData name="子敬 洪" userId="ad1b616e7398b0d3" providerId="LiveId" clId="{51C8E445-D7DB-46A5-829D-039391371C47}" dt="2023-05-29T09:31:55.939" v="10357"/>
          <ac:spMkLst>
            <pc:docMk/>
            <pc:sldMk cId="604301368" sldId="496"/>
            <ac:spMk id="11" creationId="{A8A546B5-D90F-439A-9575-C3B6D931DD77}"/>
          </ac:spMkLst>
        </pc:spChg>
      </pc:sldChg>
      <pc:sldChg chg="addSp modSp mod">
        <pc:chgData name="子敬 洪" userId="ad1b616e7398b0d3" providerId="LiveId" clId="{51C8E445-D7DB-46A5-829D-039391371C47}" dt="2023-05-30T01:06:59.635" v="11424" actId="14100"/>
        <pc:sldMkLst>
          <pc:docMk/>
          <pc:sldMk cId="519600060" sldId="497"/>
        </pc:sldMkLst>
        <pc:spChg chg="mod">
          <ac:chgData name="子敬 洪" userId="ad1b616e7398b0d3" providerId="LiveId" clId="{51C8E445-D7DB-46A5-829D-039391371C47}" dt="2023-05-29T09:31:55.939" v="10357"/>
          <ac:spMkLst>
            <pc:docMk/>
            <pc:sldMk cId="519600060" sldId="497"/>
            <ac:spMk id="3" creationId="{9FF66F90-399E-48C6-BD58-B25387DC674D}"/>
          </ac:spMkLst>
        </pc:spChg>
        <pc:spChg chg="add mod">
          <ac:chgData name="子敬 洪" userId="ad1b616e7398b0d3" providerId="LiveId" clId="{51C8E445-D7DB-46A5-829D-039391371C47}" dt="2023-05-30T01:06:59.635" v="11424" actId="14100"/>
          <ac:spMkLst>
            <pc:docMk/>
            <pc:sldMk cId="519600060" sldId="497"/>
            <ac:spMk id="4" creationId="{9B7D85C9-E97B-7CED-54A5-C3BE852BECA6}"/>
          </ac:spMkLst>
        </pc:spChg>
      </pc:sldChg>
      <pc:sldChg chg="addSp modSp mod">
        <pc:chgData name="子敬 洪" userId="ad1b616e7398b0d3" providerId="LiveId" clId="{51C8E445-D7DB-46A5-829D-039391371C47}" dt="2023-05-30T01:07:19.216" v="11428" actId="20577"/>
        <pc:sldMkLst>
          <pc:docMk/>
          <pc:sldMk cId="3466634991" sldId="498"/>
        </pc:sldMkLst>
        <pc:spChg chg="mod">
          <ac:chgData name="子敬 洪" userId="ad1b616e7398b0d3" providerId="LiveId" clId="{51C8E445-D7DB-46A5-829D-039391371C47}" dt="2023-05-29T09:31:55.939" v="10357"/>
          <ac:spMkLst>
            <pc:docMk/>
            <pc:sldMk cId="3466634991" sldId="498"/>
            <ac:spMk id="3" creationId="{9FF66F90-399E-48C6-BD58-B25387DC674D}"/>
          </ac:spMkLst>
        </pc:spChg>
        <pc:spChg chg="add mod">
          <ac:chgData name="子敬 洪" userId="ad1b616e7398b0d3" providerId="LiveId" clId="{51C8E445-D7DB-46A5-829D-039391371C47}" dt="2023-05-30T01:07:19.216" v="11428" actId="20577"/>
          <ac:spMkLst>
            <pc:docMk/>
            <pc:sldMk cId="3466634991" sldId="498"/>
            <ac:spMk id="4" creationId="{5A5F81C0-2F40-3E4C-DE4D-85EBCEF894E8}"/>
          </ac:spMkLst>
        </pc:spChg>
        <pc:graphicFrameChg chg="mod">
          <ac:chgData name="子敬 洪" userId="ad1b616e7398b0d3" providerId="LiveId" clId="{51C8E445-D7DB-46A5-829D-039391371C47}" dt="2023-05-30T01:07:15.086" v="11425" actId="1076"/>
          <ac:graphicFrameMkLst>
            <pc:docMk/>
            <pc:sldMk cId="3466634991" sldId="498"/>
            <ac:graphicFrameMk id="6" creationId="{00000000-0000-0000-0000-000000000000}"/>
          </ac:graphicFrameMkLst>
        </pc:graphicFrameChg>
      </pc:sldChg>
      <pc:sldChg chg="addSp modSp mod">
        <pc:chgData name="子敬 洪" userId="ad1b616e7398b0d3" providerId="LiveId" clId="{51C8E445-D7DB-46A5-829D-039391371C47}" dt="2023-05-30T01:14:32.955" v="11522"/>
        <pc:sldMkLst>
          <pc:docMk/>
          <pc:sldMk cId="2243287823" sldId="499"/>
        </pc:sldMkLst>
        <pc:spChg chg="mod">
          <ac:chgData name="子敬 洪" userId="ad1b616e7398b0d3" providerId="LiveId" clId="{51C8E445-D7DB-46A5-829D-039391371C47}" dt="2023-05-30T01:14:32.955" v="11522"/>
          <ac:spMkLst>
            <pc:docMk/>
            <pc:sldMk cId="2243287823" sldId="499"/>
            <ac:spMk id="3" creationId="{9FF66F90-399E-48C6-BD58-B25387DC674D}"/>
          </ac:spMkLst>
        </pc:spChg>
        <pc:spChg chg="add mod">
          <ac:chgData name="子敬 洪" userId="ad1b616e7398b0d3" providerId="LiveId" clId="{51C8E445-D7DB-46A5-829D-039391371C47}" dt="2023-05-30T01:10:17.110" v="11470" actId="14100"/>
          <ac:spMkLst>
            <pc:docMk/>
            <pc:sldMk cId="2243287823" sldId="499"/>
            <ac:spMk id="13" creationId="{DF3072F4-511C-DF32-88A9-3CD7910B5FB4}"/>
          </ac:spMkLst>
        </pc:spChg>
        <pc:graphicFrameChg chg="mod">
          <ac:chgData name="子敬 洪" userId="ad1b616e7398b0d3" providerId="LiveId" clId="{51C8E445-D7DB-46A5-829D-039391371C47}" dt="2023-05-30T01:07:31.116" v="11431" actId="1076"/>
          <ac:graphicFrameMkLst>
            <pc:docMk/>
            <pc:sldMk cId="2243287823" sldId="499"/>
            <ac:graphicFrameMk id="6" creationId="{00000000-0000-0000-0000-000000000000}"/>
          </ac:graphicFrameMkLst>
        </pc:graphicFrameChg>
        <pc:cxnChg chg="mod">
          <ac:chgData name="子敬 洪" userId="ad1b616e7398b0d3" providerId="LiveId" clId="{51C8E445-D7DB-46A5-829D-039391371C47}" dt="2023-05-30T01:09:27.630" v="11467" actId="14100"/>
          <ac:cxnSpMkLst>
            <pc:docMk/>
            <pc:sldMk cId="2243287823" sldId="499"/>
            <ac:cxnSpMk id="7" creationId="{00000000-0000-0000-0000-000000000000}"/>
          </ac:cxnSpMkLst>
        </pc:cxnChg>
      </pc:sldChg>
      <pc:sldChg chg="addSp modSp mod">
        <pc:chgData name="子敬 洪" userId="ad1b616e7398b0d3" providerId="LiveId" clId="{51C8E445-D7DB-46A5-829D-039391371C47}" dt="2023-05-30T01:13:40.330" v="11511" actId="14100"/>
        <pc:sldMkLst>
          <pc:docMk/>
          <pc:sldMk cId="1693053399" sldId="500"/>
        </pc:sldMkLst>
        <pc:spChg chg="mod">
          <ac:chgData name="子敬 洪" userId="ad1b616e7398b0d3" providerId="LiveId" clId="{51C8E445-D7DB-46A5-829D-039391371C47}" dt="2023-05-29T09:31:55.939" v="10357"/>
          <ac:spMkLst>
            <pc:docMk/>
            <pc:sldMk cId="1693053399" sldId="500"/>
            <ac:spMk id="3" creationId="{9FF66F90-399E-48C6-BD58-B25387DC674D}"/>
          </ac:spMkLst>
        </pc:spChg>
        <pc:spChg chg="add mod">
          <ac:chgData name="子敬 洪" userId="ad1b616e7398b0d3" providerId="LiveId" clId="{51C8E445-D7DB-46A5-829D-039391371C47}" dt="2023-05-30T01:13:40.330" v="11511" actId="14100"/>
          <ac:spMkLst>
            <pc:docMk/>
            <pc:sldMk cId="1693053399" sldId="500"/>
            <ac:spMk id="4" creationId="{5B663FF5-374E-5543-D5A0-5D9EECC7F356}"/>
          </ac:spMkLst>
        </pc:spChg>
        <pc:graphicFrameChg chg="modGraphic">
          <ac:chgData name="子敬 洪" userId="ad1b616e7398b0d3" providerId="LiveId" clId="{51C8E445-D7DB-46A5-829D-039391371C47}" dt="2023-05-30T01:13:02.018" v="11505" actId="255"/>
          <ac:graphicFrameMkLst>
            <pc:docMk/>
            <pc:sldMk cId="1693053399" sldId="500"/>
            <ac:graphicFrameMk id="5" creationId="{00000000-0000-0000-0000-000000000000}"/>
          </ac:graphicFrameMkLst>
        </pc:graphicFrameChg>
      </pc:sldChg>
      <pc:sldChg chg="addSp modSp mod">
        <pc:chgData name="子敬 洪" userId="ad1b616e7398b0d3" providerId="LiveId" clId="{51C8E445-D7DB-46A5-829D-039391371C47}" dt="2023-05-30T01:15:08.718" v="11525" actId="14100"/>
        <pc:sldMkLst>
          <pc:docMk/>
          <pc:sldMk cId="690112344" sldId="501"/>
        </pc:sldMkLst>
        <pc:spChg chg="mod">
          <ac:chgData name="子敬 洪" userId="ad1b616e7398b0d3" providerId="LiveId" clId="{51C8E445-D7DB-46A5-829D-039391371C47}" dt="2023-05-29T09:31:55.939" v="10357"/>
          <ac:spMkLst>
            <pc:docMk/>
            <pc:sldMk cId="690112344" sldId="501"/>
            <ac:spMk id="3" creationId="{9FF66F90-399E-48C6-BD58-B25387DC674D}"/>
          </ac:spMkLst>
        </pc:spChg>
        <pc:spChg chg="add mod">
          <ac:chgData name="子敬 洪" userId="ad1b616e7398b0d3" providerId="LiveId" clId="{51C8E445-D7DB-46A5-829D-039391371C47}" dt="2023-05-30T01:15:08.718" v="11525" actId="14100"/>
          <ac:spMkLst>
            <pc:docMk/>
            <pc:sldMk cId="690112344" sldId="501"/>
            <ac:spMk id="4" creationId="{43DD2F8D-8629-7869-7BAC-D1D81B1CBD47}"/>
          </ac:spMkLst>
        </pc:spChg>
        <pc:spChg chg="mod">
          <ac:chgData name="子敬 洪" userId="ad1b616e7398b0d3" providerId="LiveId" clId="{51C8E445-D7DB-46A5-829D-039391371C47}" dt="2023-05-30T01:13:55.708" v="11518" actId="20577"/>
          <ac:spMkLst>
            <pc:docMk/>
            <pc:sldMk cId="690112344" sldId="501"/>
            <ac:spMk id="8" creationId="{CF3E7FE1-BDDF-4224-97E4-1FA716DA0CF0}"/>
          </ac:spMkLst>
        </pc:spChg>
      </pc:sldChg>
      <pc:sldChg chg="addSp modSp mod">
        <pc:chgData name="子敬 洪" userId="ad1b616e7398b0d3" providerId="LiveId" clId="{51C8E445-D7DB-46A5-829D-039391371C47}" dt="2023-05-30T01:15:47.031" v="11533" actId="14100"/>
        <pc:sldMkLst>
          <pc:docMk/>
          <pc:sldMk cId="3201472622" sldId="502"/>
        </pc:sldMkLst>
        <pc:spChg chg="mod">
          <ac:chgData name="子敬 洪" userId="ad1b616e7398b0d3" providerId="LiveId" clId="{51C8E445-D7DB-46A5-829D-039391371C47}" dt="2023-05-30T01:15:23.587" v="11527" actId="255"/>
          <ac:spMkLst>
            <pc:docMk/>
            <pc:sldMk cId="3201472622" sldId="502"/>
            <ac:spMk id="3" creationId="{9FF66F90-399E-48C6-BD58-B25387DC674D}"/>
          </ac:spMkLst>
        </pc:spChg>
        <pc:spChg chg="add mod">
          <ac:chgData name="子敬 洪" userId="ad1b616e7398b0d3" providerId="LiveId" clId="{51C8E445-D7DB-46A5-829D-039391371C47}" dt="2023-05-30T01:15:47.031" v="11533" actId="14100"/>
          <ac:spMkLst>
            <pc:docMk/>
            <pc:sldMk cId="3201472622" sldId="502"/>
            <ac:spMk id="4" creationId="{8F5CA627-0989-A411-F9C9-4D8318DD14EA}"/>
          </ac:spMkLst>
        </pc:spChg>
        <pc:spChg chg="mod">
          <ac:chgData name="子敬 洪" userId="ad1b616e7398b0d3" providerId="LiveId" clId="{51C8E445-D7DB-46A5-829D-039391371C47}" dt="2023-05-29T10:07:36.384" v="10471"/>
          <ac:spMkLst>
            <pc:docMk/>
            <pc:sldMk cId="3201472622" sldId="502"/>
            <ac:spMk id="8" creationId="{CF3E7FE1-BDDF-4224-97E4-1FA716DA0CF0}"/>
          </ac:spMkLst>
        </pc:spChg>
        <pc:graphicFrameChg chg="mod modGraphic">
          <ac:chgData name="子敬 洪" userId="ad1b616e7398b0d3" providerId="LiveId" clId="{51C8E445-D7DB-46A5-829D-039391371C47}" dt="2023-05-30T01:15:34.051" v="11528" actId="1076"/>
          <ac:graphicFrameMkLst>
            <pc:docMk/>
            <pc:sldMk cId="3201472622" sldId="502"/>
            <ac:graphicFrameMk id="6" creationId="{00000000-0000-0000-0000-000000000000}"/>
          </ac:graphicFrameMkLst>
        </pc:graphicFrameChg>
      </pc:sldChg>
      <pc:sldChg chg="addSp modSp mod">
        <pc:chgData name="子敬 洪" userId="ad1b616e7398b0d3" providerId="LiveId" clId="{51C8E445-D7DB-46A5-829D-039391371C47}" dt="2023-05-30T01:21:39.534" v="11565" actId="1076"/>
        <pc:sldMkLst>
          <pc:docMk/>
          <pc:sldMk cId="3148312688" sldId="508"/>
        </pc:sldMkLst>
        <pc:spChg chg="add mod">
          <ac:chgData name="子敬 洪" userId="ad1b616e7398b0d3" providerId="LiveId" clId="{51C8E445-D7DB-46A5-829D-039391371C47}" dt="2023-05-30T01:21:39.534" v="11565" actId="1076"/>
          <ac:spMkLst>
            <pc:docMk/>
            <pc:sldMk cId="3148312688" sldId="508"/>
            <ac:spMk id="4" creationId="{5F4AEDAC-ACD7-C3D9-0893-B52E08E5B8F8}"/>
          </ac:spMkLst>
        </pc:spChg>
      </pc:sldChg>
      <pc:sldChg chg="addSp modSp mod">
        <pc:chgData name="子敬 洪" userId="ad1b616e7398b0d3" providerId="LiveId" clId="{51C8E445-D7DB-46A5-829D-039391371C47}" dt="2023-05-30T01:21:22.047" v="11564" actId="14100"/>
        <pc:sldMkLst>
          <pc:docMk/>
          <pc:sldMk cId="234067875" sldId="509"/>
        </pc:sldMkLst>
        <pc:spChg chg="mod">
          <ac:chgData name="子敬 洪" userId="ad1b616e7398b0d3" providerId="LiveId" clId="{51C8E445-D7DB-46A5-829D-039391371C47}" dt="2023-05-30T01:20:40.162" v="11561" actId="20577"/>
          <ac:spMkLst>
            <pc:docMk/>
            <pc:sldMk cId="234067875" sldId="509"/>
            <ac:spMk id="3" creationId="{9FF66F90-399E-48C6-BD58-B25387DC674D}"/>
          </ac:spMkLst>
        </pc:spChg>
        <pc:spChg chg="add mod">
          <ac:chgData name="子敬 洪" userId="ad1b616e7398b0d3" providerId="LiveId" clId="{51C8E445-D7DB-46A5-829D-039391371C47}" dt="2023-05-30T01:21:22.047" v="11564" actId="14100"/>
          <ac:spMkLst>
            <pc:docMk/>
            <pc:sldMk cId="234067875" sldId="509"/>
            <ac:spMk id="4" creationId="{CA7E7083-B606-7136-E9B7-7B2EFF62C9D7}"/>
          </ac:spMkLst>
        </pc:spChg>
      </pc:sldChg>
      <pc:sldChg chg="addSp modSp mod">
        <pc:chgData name="子敬 洪" userId="ad1b616e7398b0d3" providerId="LiveId" clId="{51C8E445-D7DB-46A5-829D-039391371C47}" dt="2023-05-30T01:21:54.105" v="11568" actId="14100"/>
        <pc:sldMkLst>
          <pc:docMk/>
          <pc:sldMk cId="2366963392" sldId="510"/>
        </pc:sldMkLst>
        <pc:spChg chg="add mod">
          <ac:chgData name="子敬 洪" userId="ad1b616e7398b0d3" providerId="LiveId" clId="{51C8E445-D7DB-46A5-829D-039391371C47}" dt="2023-05-30T01:21:54.105" v="11568" actId="14100"/>
          <ac:spMkLst>
            <pc:docMk/>
            <pc:sldMk cId="2366963392" sldId="510"/>
            <ac:spMk id="4" creationId="{30DFA4B2-7741-259F-F2A3-346C72B85403}"/>
          </ac:spMkLst>
        </pc:spChg>
      </pc:sldChg>
      <pc:sldChg chg="addSp modSp mod">
        <pc:chgData name="子敬 洪" userId="ad1b616e7398b0d3" providerId="LiveId" clId="{51C8E445-D7DB-46A5-829D-039391371C47}" dt="2023-05-30T01:23:20.704" v="11583" actId="14100"/>
        <pc:sldMkLst>
          <pc:docMk/>
          <pc:sldMk cId="1342131389" sldId="512"/>
        </pc:sldMkLst>
        <pc:spChg chg="mod">
          <ac:chgData name="子敬 洪" userId="ad1b616e7398b0d3" providerId="LiveId" clId="{51C8E445-D7DB-46A5-829D-039391371C47}" dt="2023-05-30T01:22:20.712" v="11571"/>
          <ac:spMkLst>
            <pc:docMk/>
            <pc:sldMk cId="1342131389" sldId="512"/>
            <ac:spMk id="3" creationId="{9FF66F90-399E-48C6-BD58-B25387DC674D}"/>
          </ac:spMkLst>
        </pc:spChg>
        <pc:spChg chg="add mod">
          <ac:chgData name="子敬 洪" userId="ad1b616e7398b0d3" providerId="LiveId" clId="{51C8E445-D7DB-46A5-829D-039391371C47}" dt="2023-05-30T01:23:20.704" v="11583" actId="14100"/>
          <ac:spMkLst>
            <pc:docMk/>
            <pc:sldMk cId="1342131389" sldId="512"/>
            <ac:spMk id="4" creationId="{E1532D5B-BAC0-DEAD-1B4F-A2427FF33420}"/>
          </ac:spMkLst>
        </pc:spChg>
      </pc:sldChg>
      <pc:sldChg chg="addSp modSp mod">
        <pc:chgData name="子敬 洪" userId="ad1b616e7398b0d3" providerId="LiveId" clId="{51C8E445-D7DB-46A5-829D-039391371C47}" dt="2023-05-30T01:23:31.839" v="11594" actId="20577"/>
        <pc:sldMkLst>
          <pc:docMk/>
          <pc:sldMk cId="2620662978" sldId="513"/>
        </pc:sldMkLst>
        <pc:spChg chg="add mod">
          <ac:chgData name="子敬 洪" userId="ad1b616e7398b0d3" providerId="LiveId" clId="{51C8E445-D7DB-46A5-829D-039391371C47}" dt="2023-05-30T01:23:31.839" v="11594" actId="20577"/>
          <ac:spMkLst>
            <pc:docMk/>
            <pc:sldMk cId="2620662978" sldId="513"/>
            <ac:spMk id="3" creationId="{F7ED487A-5E41-811A-3DF0-EBB6453DD77B}"/>
          </ac:spMkLst>
        </pc:spChg>
        <pc:spChg chg="mod">
          <ac:chgData name="子敬 洪" userId="ad1b616e7398b0d3" providerId="LiveId" clId="{51C8E445-D7DB-46A5-829D-039391371C47}" dt="2023-05-30T01:22:44.463" v="11579" actId="21"/>
          <ac:spMkLst>
            <pc:docMk/>
            <pc:sldMk cId="2620662978" sldId="513"/>
            <ac:spMk id="8" creationId="{50221C51-F4B0-4B4D-ACF9-415DDF80A69F}"/>
          </ac:spMkLst>
        </pc:spChg>
      </pc:sldChg>
      <pc:sldChg chg="addSp modSp mod">
        <pc:chgData name="子敬 洪" userId="ad1b616e7398b0d3" providerId="LiveId" clId="{51C8E445-D7DB-46A5-829D-039391371C47}" dt="2023-05-30T01:24:05.053" v="11607" actId="14100"/>
        <pc:sldMkLst>
          <pc:docMk/>
          <pc:sldMk cId="2309789979" sldId="515"/>
        </pc:sldMkLst>
        <pc:spChg chg="add mod">
          <ac:chgData name="子敬 洪" userId="ad1b616e7398b0d3" providerId="LiveId" clId="{51C8E445-D7DB-46A5-829D-039391371C47}" dt="2023-05-30T01:24:05.053" v="11607" actId="14100"/>
          <ac:spMkLst>
            <pc:docMk/>
            <pc:sldMk cId="2309789979" sldId="515"/>
            <ac:spMk id="3" creationId="{C1A8345C-5D38-C3B9-1B4A-9352957864A9}"/>
          </ac:spMkLst>
        </pc:spChg>
      </pc:sldChg>
      <pc:sldChg chg="addSp delSp modSp mod">
        <pc:chgData name="子敬 洪" userId="ad1b616e7398b0d3" providerId="LiveId" clId="{51C8E445-D7DB-46A5-829D-039391371C47}" dt="2023-05-29T10:12:33.743" v="10564"/>
        <pc:sldMkLst>
          <pc:docMk/>
          <pc:sldMk cId="1666461608" sldId="521"/>
        </pc:sldMkLst>
        <pc:spChg chg="add del mod">
          <ac:chgData name="子敬 洪" userId="ad1b616e7398b0d3" providerId="LiveId" clId="{51C8E445-D7DB-46A5-829D-039391371C47}" dt="2023-05-29T07:40:46.388" v="7853"/>
          <ac:spMkLst>
            <pc:docMk/>
            <pc:sldMk cId="1666461608" sldId="521"/>
            <ac:spMk id="2" creationId="{EC2B0A36-AE6A-6CDF-0468-6F6359538F5C}"/>
          </ac:spMkLst>
        </pc:spChg>
        <pc:spChg chg="add mod">
          <ac:chgData name="子敬 洪" userId="ad1b616e7398b0d3" providerId="LiveId" clId="{51C8E445-D7DB-46A5-829D-039391371C47}" dt="2023-05-29T07:46:53.682" v="7893" actId="1037"/>
          <ac:spMkLst>
            <pc:docMk/>
            <pc:sldMk cId="1666461608" sldId="521"/>
            <ac:spMk id="3" creationId="{B89D8C68-8F79-A230-5230-9E841535EFF0}"/>
          </ac:spMkLst>
        </pc:spChg>
        <pc:spChg chg="mod">
          <ac:chgData name="子敬 洪" userId="ad1b616e7398b0d3" providerId="LiveId" clId="{51C8E445-D7DB-46A5-829D-039391371C47}" dt="2023-05-29T10:12:33.743" v="10564"/>
          <ac:spMkLst>
            <pc:docMk/>
            <pc:sldMk cId="1666461608" sldId="521"/>
            <ac:spMk id="6" creationId="{4048B39A-AA08-42D9-9BD6-CAADFE654C73}"/>
          </ac:spMkLst>
        </pc:spChg>
      </pc:sldChg>
      <pc:sldChg chg="addSp modSp mod">
        <pc:chgData name="子敬 洪" userId="ad1b616e7398b0d3" providerId="LiveId" clId="{51C8E445-D7DB-46A5-829D-039391371C47}" dt="2023-05-30T01:35:09.599" v="11653" actId="20577"/>
        <pc:sldMkLst>
          <pc:docMk/>
          <pc:sldMk cId="3786607581" sldId="522"/>
        </pc:sldMkLst>
        <pc:spChg chg="add mod">
          <ac:chgData name="子敬 洪" userId="ad1b616e7398b0d3" providerId="LiveId" clId="{51C8E445-D7DB-46A5-829D-039391371C47}" dt="2023-05-30T01:35:03.217" v="11651" actId="20577"/>
          <ac:spMkLst>
            <pc:docMk/>
            <pc:sldMk cId="3786607581" sldId="522"/>
            <ac:spMk id="2" creationId="{B973DCB7-52E2-FC51-5EA5-5414210D0B6C}"/>
          </ac:spMkLst>
        </pc:spChg>
        <pc:spChg chg="mod">
          <ac:chgData name="子敬 洪" userId="ad1b616e7398b0d3" providerId="LiveId" clId="{51C8E445-D7DB-46A5-829D-039391371C47}" dt="2023-05-30T01:35:09.599" v="11653" actId="20577"/>
          <ac:spMkLst>
            <pc:docMk/>
            <pc:sldMk cId="3786607581" sldId="522"/>
            <ac:spMk id="6" creationId="{4048B39A-AA08-42D9-9BD6-CAADFE654C73}"/>
          </ac:spMkLst>
        </pc:spChg>
      </pc:sldChg>
      <pc:sldChg chg="addSp modSp mod">
        <pc:chgData name="子敬 洪" userId="ad1b616e7398b0d3" providerId="LiveId" clId="{51C8E445-D7DB-46A5-829D-039391371C47}" dt="2023-05-29T09:31:55.939" v="10357"/>
        <pc:sldMkLst>
          <pc:docMk/>
          <pc:sldMk cId="570473379" sldId="523"/>
        </pc:sldMkLst>
        <pc:spChg chg="add mod">
          <ac:chgData name="子敬 洪" userId="ad1b616e7398b0d3" providerId="LiveId" clId="{51C8E445-D7DB-46A5-829D-039391371C47}" dt="2023-05-29T07:23:09.057" v="7698" actId="14100"/>
          <ac:spMkLst>
            <pc:docMk/>
            <pc:sldMk cId="570473379" sldId="523"/>
            <ac:spMk id="2" creationId="{34871DF8-4FA8-D8BC-6B42-B5DA92405613}"/>
          </ac:spMkLst>
        </pc:spChg>
        <pc:spChg chg="mod">
          <ac:chgData name="子敬 洪" userId="ad1b616e7398b0d3" providerId="LiveId" clId="{51C8E445-D7DB-46A5-829D-039391371C47}" dt="2023-05-29T09:31:55.939" v="10357"/>
          <ac:spMkLst>
            <pc:docMk/>
            <pc:sldMk cId="570473379" sldId="523"/>
            <ac:spMk id="6" creationId="{4048B39A-AA08-42D9-9BD6-CAADFE654C73}"/>
          </ac:spMkLst>
        </pc:spChg>
      </pc:sldChg>
      <pc:sldChg chg="addSp modSp mod">
        <pc:chgData name="子敬 洪" userId="ad1b616e7398b0d3" providerId="LiveId" clId="{51C8E445-D7DB-46A5-829D-039391371C47}" dt="2023-05-29T09:31:55.939" v="10357"/>
        <pc:sldMkLst>
          <pc:docMk/>
          <pc:sldMk cId="1462215937" sldId="524"/>
        </pc:sldMkLst>
        <pc:spChg chg="add mod">
          <ac:chgData name="子敬 洪" userId="ad1b616e7398b0d3" providerId="LiveId" clId="{51C8E445-D7DB-46A5-829D-039391371C47}" dt="2023-05-29T07:24:17.312" v="7711" actId="14100"/>
          <ac:spMkLst>
            <pc:docMk/>
            <pc:sldMk cId="1462215937" sldId="524"/>
            <ac:spMk id="2" creationId="{3D38F52C-A16B-7449-447C-DABD37376942}"/>
          </ac:spMkLst>
        </pc:spChg>
        <pc:spChg chg="mod">
          <ac:chgData name="子敬 洪" userId="ad1b616e7398b0d3" providerId="LiveId" clId="{51C8E445-D7DB-46A5-829D-039391371C47}" dt="2023-05-29T09:31:55.939" v="10357"/>
          <ac:spMkLst>
            <pc:docMk/>
            <pc:sldMk cId="1462215937" sldId="524"/>
            <ac:spMk id="6" creationId="{4048B39A-AA08-42D9-9BD6-CAADFE654C73}"/>
          </ac:spMkLst>
        </pc:spChg>
      </pc:sldChg>
      <pc:sldChg chg="addSp modSp mod">
        <pc:chgData name="子敬 洪" userId="ad1b616e7398b0d3" providerId="LiveId" clId="{51C8E445-D7DB-46A5-829D-039391371C47}" dt="2023-05-29T07:25:23.491" v="7782" actId="20577"/>
        <pc:sldMkLst>
          <pc:docMk/>
          <pc:sldMk cId="2017420964" sldId="525"/>
        </pc:sldMkLst>
        <pc:spChg chg="add mod">
          <ac:chgData name="子敬 洪" userId="ad1b616e7398b0d3" providerId="LiveId" clId="{51C8E445-D7DB-46A5-829D-039391371C47}" dt="2023-05-29T07:24:34.091" v="7758" actId="14100"/>
          <ac:spMkLst>
            <pc:docMk/>
            <pc:sldMk cId="2017420964" sldId="525"/>
            <ac:spMk id="2" creationId="{070ABCE3-B409-E443-C0B8-891201EF5346}"/>
          </ac:spMkLst>
        </pc:spChg>
        <pc:spChg chg="mod">
          <ac:chgData name="子敬 洪" userId="ad1b616e7398b0d3" providerId="LiveId" clId="{51C8E445-D7DB-46A5-829D-039391371C47}" dt="2023-05-29T07:25:23.491" v="7782" actId="20577"/>
          <ac:spMkLst>
            <pc:docMk/>
            <pc:sldMk cId="2017420964" sldId="525"/>
            <ac:spMk id="5" creationId="{00000000-0000-0000-0000-000000000000}"/>
          </ac:spMkLst>
        </pc:spChg>
        <pc:spChg chg="mod">
          <ac:chgData name="子敬 洪" userId="ad1b616e7398b0d3" providerId="LiveId" clId="{51C8E445-D7DB-46A5-829D-039391371C47}" dt="2023-05-29T07:25:00.899" v="7769" actId="20577"/>
          <ac:spMkLst>
            <pc:docMk/>
            <pc:sldMk cId="2017420964" sldId="525"/>
            <ac:spMk id="6" creationId="{4048B39A-AA08-42D9-9BD6-CAADFE654C73}"/>
          </ac:spMkLst>
        </pc:spChg>
      </pc:sldChg>
      <pc:sldChg chg="addSp modSp mod">
        <pc:chgData name="子敬 洪" userId="ad1b616e7398b0d3" providerId="LiveId" clId="{51C8E445-D7DB-46A5-829D-039391371C47}" dt="2023-05-30T01:35:23.848" v="11655" actId="20577"/>
        <pc:sldMkLst>
          <pc:docMk/>
          <pc:sldMk cId="1120016162" sldId="526"/>
        </pc:sldMkLst>
        <pc:spChg chg="add mod">
          <ac:chgData name="子敬 洪" userId="ad1b616e7398b0d3" providerId="LiveId" clId="{51C8E445-D7DB-46A5-829D-039391371C47}" dt="2023-05-30T01:35:23.848" v="11655" actId="20577"/>
          <ac:spMkLst>
            <pc:docMk/>
            <pc:sldMk cId="1120016162" sldId="526"/>
            <ac:spMk id="2" creationId="{89530B29-1698-E8C6-4466-7A3500E5A9A4}"/>
          </ac:spMkLst>
        </pc:spChg>
        <pc:spChg chg="mod">
          <ac:chgData name="子敬 洪" userId="ad1b616e7398b0d3" providerId="LiveId" clId="{51C8E445-D7DB-46A5-829D-039391371C47}" dt="2023-05-30T01:34:33.961" v="11641"/>
          <ac:spMkLst>
            <pc:docMk/>
            <pc:sldMk cId="1120016162" sldId="526"/>
            <ac:spMk id="5" creationId="{00000000-0000-0000-0000-000000000000}"/>
          </ac:spMkLst>
        </pc:spChg>
        <pc:spChg chg="mod">
          <ac:chgData name="子敬 洪" userId="ad1b616e7398b0d3" providerId="LiveId" clId="{51C8E445-D7DB-46A5-829D-039391371C47}" dt="2023-05-30T01:34:26.792" v="11640" actId="21"/>
          <ac:spMkLst>
            <pc:docMk/>
            <pc:sldMk cId="1120016162" sldId="526"/>
            <ac:spMk id="9" creationId="{00000000-0000-0000-0000-000000000000}"/>
          </ac:spMkLst>
        </pc:spChg>
      </pc:sldChg>
      <pc:sldChg chg="addSp modSp mod">
        <pc:chgData name="子敬 洪" userId="ad1b616e7398b0d3" providerId="LiveId" clId="{51C8E445-D7DB-46A5-829D-039391371C47}" dt="2023-05-29T08:34:36.865" v="10201"/>
        <pc:sldMkLst>
          <pc:docMk/>
          <pc:sldMk cId="637050004" sldId="527"/>
        </pc:sldMkLst>
        <pc:spChg chg="add mod">
          <ac:chgData name="子敬 洪" userId="ad1b616e7398b0d3" providerId="LiveId" clId="{51C8E445-D7DB-46A5-829D-039391371C47}" dt="2023-05-29T07:54:17.540" v="8013" actId="1076"/>
          <ac:spMkLst>
            <pc:docMk/>
            <pc:sldMk cId="637050004" sldId="527"/>
            <ac:spMk id="2" creationId="{5B6E1235-9D88-705E-63BA-341DA5B82C3E}"/>
          </ac:spMkLst>
        </pc:spChg>
        <pc:spChg chg="mod">
          <ac:chgData name="子敬 洪" userId="ad1b616e7398b0d3" providerId="LiveId" clId="{51C8E445-D7DB-46A5-829D-039391371C47}" dt="2023-05-29T07:48:23.287" v="7900" actId="313"/>
          <ac:spMkLst>
            <pc:docMk/>
            <pc:sldMk cId="637050004" sldId="527"/>
            <ac:spMk id="5" creationId="{00000000-0000-0000-0000-000000000000}"/>
          </ac:spMkLst>
        </pc:spChg>
        <pc:spChg chg="mod">
          <ac:chgData name="子敬 洪" userId="ad1b616e7398b0d3" providerId="LiveId" clId="{51C8E445-D7DB-46A5-829D-039391371C47}" dt="2023-05-29T07:48:02.905" v="7898" actId="20577"/>
          <ac:spMkLst>
            <pc:docMk/>
            <pc:sldMk cId="637050004" sldId="527"/>
            <ac:spMk id="6" creationId="{4048B39A-AA08-42D9-9BD6-CAADFE654C73}"/>
          </ac:spMkLst>
        </pc:spChg>
        <pc:spChg chg="mod">
          <ac:chgData name="子敬 洪" userId="ad1b616e7398b0d3" providerId="LiveId" clId="{51C8E445-D7DB-46A5-829D-039391371C47}" dt="2023-05-29T07:53:55.358" v="8001" actId="20577"/>
          <ac:spMkLst>
            <pc:docMk/>
            <pc:sldMk cId="637050004" sldId="527"/>
            <ac:spMk id="19" creationId="{3F34666F-60EE-4B92-B808-011EBAFA5DEC}"/>
          </ac:spMkLst>
        </pc:spChg>
        <pc:spChg chg="mod">
          <ac:chgData name="子敬 洪" userId="ad1b616e7398b0d3" providerId="LiveId" clId="{51C8E445-D7DB-46A5-829D-039391371C47}" dt="2023-05-29T07:53:54.891" v="8000" actId="20577"/>
          <ac:spMkLst>
            <pc:docMk/>
            <pc:sldMk cId="637050004" sldId="527"/>
            <ac:spMk id="20" creationId="{363AB706-2B60-4B5D-A737-9ABDD451C6BA}"/>
          </ac:spMkLst>
        </pc:spChg>
        <pc:spChg chg="mod">
          <ac:chgData name="子敬 洪" userId="ad1b616e7398b0d3" providerId="LiveId" clId="{51C8E445-D7DB-46A5-829D-039391371C47}" dt="2023-05-29T07:53:56.330" v="8002" actId="20577"/>
          <ac:spMkLst>
            <pc:docMk/>
            <pc:sldMk cId="637050004" sldId="527"/>
            <ac:spMk id="21" creationId="{1F616249-2B05-419D-AF58-87C914D1E574}"/>
          </ac:spMkLst>
        </pc:spChg>
        <pc:graphicFrameChg chg="mod modGraphic">
          <ac:chgData name="子敬 洪" userId="ad1b616e7398b0d3" providerId="LiveId" clId="{51C8E445-D7DB-46A5-829D-039391371C47}" dt="2023-05-29T08:34:36.865" v="10201"/>
          <ac:graphicFrameMkLst>
            <pc:docMk/>
            <pc:sldMk cId="637050004" sldId="527"/>
            <ac:graphicFrameMk id="7" creationId="{B4193B99-2FE6-445B-B9BC-1C5212ACB0F2}"/>
          </ac:graphicFrameMkLst>
        </pc:graphicFrameChg>
      </pc:sldChg>
      <pc:sldChg chg="addSp modSp mod">
        <pc:chgData name="子敬 洪" userId="ad1b616e7398b0d3" providerId="LiveId" clId="{51C8E445-D7DB-46A5-829D-039391371C47}" dt="2023-05-30T01:14:32.955" v="11522"/>
        <pc:sldMkLst>
          <pc:docMk/>
          <pc:sldMk cId="1483921585" sldId="528"/>
        </pc:sldMkLst>
        <pc:spChg chg="add mod">
          <ac:chgData name="子敬 洪" userId="ad1b616e7398b0d3" providerId="LiveId" clId="{51C8E445-D7DB-46A5-829D-039391371C47}" dt="2023-05-29T08:31:20.191" v="10099" actId="14100"/>
          <ac:spMkLst>
            <pc:docMk/>
            <pc:sldMk cId="1483921585" sldId="528"/>
            <ac:spMk id="3" creationId="{72AE914D-E3D2-DDA2-32E8-D5C375E73880}"/>
          </ac:spMkLst>
        </pc:spChg>
        <pc:spChg chg="mod">
          <ac:chgData name="子敬 洪" userId="ad1b616e7398b0d3" providerId="LiveId" clId="{51C8E445-D7DB-46A5-829D-039391371C47}" dt="2023-05-29T08:29:11.975" v="9978" actId="20577"/>
          <ac:spMkLst>
            <pc:docMk/>
            <pc:sldMk cId="1483921585" sldId="528"/>
            <ac:spMk id="5" creationId="{00000000-0000-0000-0000-000000000000}"/>
          </ac:spMkLst>
        </pc:spChg>
        <pc:spChg chg="mod">
          <ac:chgData name="子敬 洪" userId="ad1b616e7398b0d3" providerId="LiveId" clId="{51C8E445-D7DB-46A5-829D-039391371C47}" dt="2023-05-29T08:28:00.584" v="9812" actId="20577"/>
          <ac:spMkLst>
            <pc:docMk/>
            <pc:sldMk cId="1483921585" sldId="528"/>
            <ac:spMk id="9" creationId="{00000000-0000-0000-0000-000000000000}"/>
          </ac:spMkLst>
        </pc:spChg>
        <pc:spChg chg="mod">
          <ac:chgData name="子敬 洪" userId="ad1b616e7398b0d3" providerId="LiveId" clId="{51C8E445-D7DB-46A5-829D-039391371C47}" dt="2023-05-30T01:14:32.955" v="11522"/>
          <ac:spMkLst>
            <pc:docMk/>
            <pc:sldMk cId="1483921585" sldId="528"/>
            <ac:spMk id="50" creationId="{0BB69D19-0A91-46B3-B730-E721B3593EEE}"/>
          </ac:spMkLst>
        </pc:spChg>
        <pc:spChg chg="mod">
          <ac:chgData name="子敬 洪" userId="ad1b616e7398b0d3" providerId="LiveId" clId="{51C8E445-D7DB-46A5-829D-039391371C47}" dt="2023-05-30T01:14:32.955" v="11522"/>
          <ac:spMkLst>
            <pc:docMk/>
            <pc:sldMk cId="1483921585" sldId="528"/>
            <ac:spMk id="51" creationId="{1D724996-19FD-4DBF-8C02-A8B7F38379E6}"/>
          </ac:spMkLst>
        </pc:spChg>
        <pc:spChg chg="mod">
          <ac:chgData name="子敬 洪" userId="ad1b616e7398b0d3" providerId="LiveId" clId="{51C8E445-D7DB-46A5-829D-039391371C47}" dt="2023-05-30T01:14:32.955" v="11522"/>
          <ac:spMkLst>
            <pc:docMk/>
            <pc:sldMk cId="1483921585" sldId="528"/>
            <ac:spMk id="52" creationId="{5D458009-4339-4BC7-A191-E12C6D10C058}"/>
          </ac:spMkLst>
        </pc:spChg>
      </pc:sldChg>
      <pc:sldChg chg="del">
        <pc:chgData name="子敬 洪" userId="ad1b616e7398b0d3" providerId="LiveId" clId="{51C8E445-D7DB-46A5-829D-039391371C47}" dt="2023-05-29T08:27:07.088" v="9784" actId="47"/>
        <pc:sldMkLst>
          <pc:docMk/>
          <pc:sldMk cId="597413695" sldId="529"/>
        </pc:sldMkLst>
      </pc:sldChg>
      <pc:sldChg chg="addSp modSp mod">
        <pc:chgData name="子敬 洪" userId="ad1b616e7398b0d3" providerId="LiveId" clId="{51C8E445-D7DB-46A5-829D-039391371C47}" dt="2023-05-29T08:42:28.958" v="10283" actId="14100"/>
        <pc:sldMkLst>
          <pc:docMk/>
          <pc:sldMk cId="2652971777" sldId="530"/>
        </pc:sldMkLst>
        <pc:spChg chg="add mod">
          <ac:chgData name="子敬 洪" userId="ad1b616e7398b0d3" providerId="LiveId" clId="{51C8E445-D7DB-46A5-829D-039391371C47}" dt="2023-05-29T08:42:28.958" v="10283" actId="14100"/>
          <ac:spMkLst>
            <pc:docMk/>
            <pc:sldMk cId="2652971777" sldId="530"/>
            <ac:spMk id="2" creationId="{B9955A5B-A300-0EDC-4658-2C6DEAB91C56}"/>
          </ac:spMkLst>
        </pc:spChg>
        <pc:spChg chg="mod">
          <ac:chgData name="子敬 洪" userId="ad1b616e7398b0d3" providerId="LiveId" clId="{51C8E445-D7DB-46A5-829D-039391371C47}" dt="2023-05-29T08:34:36.865" v="10201"/>
          <ac:spMkLst>
            <pc:docMk/>
            <pc:sldMk cId="2652971777" sldId="530"/>
            <ac:spMk id="5" creationId="{00000000-0000-0000-0000-000000000000}"/>
          </ac:spMkLst>
        </pc:spChg>
        <pc:spChg chg="mod">
          <ac:chgData name="子敬 洪" userId="ad1b616e7398b0d3" providerId="LiveId" clId="{51C8E445-D7DB-46A5-829D-039391371C47}" dt="2023-05-29T08:40:49.550" v="10251" actId="21"/>
          <ac:spMkLst>
            <pc:docMk/>
            <pc:sldMk cId="2652971777" sldId="530"/>
            <ac:spMk id="30" creationId="{8570CFE9-0731-4434-8914-6944777BFE6D}"/>
          </ac:spMkLst>
        </pc:spChg>
      </pc:sldChg>
      <pc:sldChg chg="addSp modSp mod">
        <pc:chgData name="子敬 洪" userId="ad1b616e7398b0d3" providerId="LiveId" clId="{51C8E445-D7DB-46A5-829D-039391371C47}" dt="2023-05-29T09:31:55.939" v="10357"/>
        <pc:sldMkLst>
          <pc:docMk/>
          <pc:sldMk cId="403784325" sldId="531"/>
        </pc:sldMkLst>
        <pc:spChg chg="add mod">
          <ac:chgData name="子敬 洪" userId="ad1b616e7398b0d3" providerId="LiveId" clId="{51C8E445-D7DB-46A5-829D-039391371C47}" dt="2023-05-29T08:42:34.746" v="10291" actId="20577"/>
          <ac:spMkLst>
            <pc:docMk/>
            <pc:sldMk cId="403784325" sldId="531"/>
            <ac:spMk id="2" creationId="{5F1A3256-0009-4928-18FC-18C6DF64FA69}"/>
          </ac:spMkLst>
        </pc:spChg>
        <pc:spChg chg="mod">
          <ac:chgData name="子敬 洪" userId="ad1b616e7398b0d3" providerId="LiveId" clId="{51C8E445-D7DB-46A5-829D-039391371C47}" dt="2023-05-29T08:41:11.751" v="10252" actId="313"/>
          <ac:spMkLst>
            <pc:docMk/>
            <pc:sldMk cId="403784325" sldId="531"/>
            <ac:spMk id="5" creationId="{00000000-0000-0000-0000-000000000000}"/>
          </ac:spMkLst>
        </pc:spChg>
        <pc:spChg chg="mod">
          <ac:chgData name="子敬 洪" userId="ad1b616e7398b0d3" providerId="LiveId" clId="{51C8E445-D7DB-46A5-829D-039391371C47}" dt="2023-05-29T09:31:55.939" v="10357"/>
          <ac:spMkLst>
            <pc:docMk/>
            <pc:sldMk cId="403784325" sldId="531"/>
            <ac:spMk id="30" creationId="{8570CFE9-0731-4434-8914-6944777BFE6D}"/>
          </ac:spMkLst>
        </pc:spChg>
      </pc:sldChg>
      <pc:sldChg chg="addSp modSp mod">
        <pc:chgData name="子敬 洪" userId="ad1b616e7398b0d3" providerId="LiveId" clId="{51C8E445-D7DB-46A5-829D-039391371C47}" dt="2023-05-30T01:14:32.955" v="11522"/>
        <pc:sldMkLst>
          <pc:docMk/>
          <pc:sldMk cId="709344702" sldId="532"/>
        </pc:sldMkLst>
        <pc:spChg chg="add mod">
          <ac:chgData name="子敬 洪" userId="ad1b616e7398b0d3" providerId="LiveId" clId="{51C8E445-D7DB-46A5-829D-039391371C47}" dt="2023-05-29T10:01:13.648" v="10390" actId="14100"/>
          <ac:spMkLst>
            <pc:docMk/>
            <pc:sldMk cId="709344702" sldId="532"/>
            <ac:spMk id="2" creationId="{B097EC39-0A80-7363-EA55-A7078BB1E6A2}"/>
          </ac:spMkLst>
        </pc:spChg>
        <pc:spChg chg="mod">
          <ac:chgData name="子敬 洪" userId="ad1b616e7398b0d3" providerId="LiveId" clId="{51C8E445-D7DB-46A5-829D-039391371C47}" dt="2023-05-30T01:14:32.955" v="11522"/>
          <ac:spMkLst>
            <pc:docMk/>
            <pc:sldMk cId="709344702" sldId="532"/>
            <ac:spMk id="9" creationId="{00000000-0000-0000-0000-000000000000}"/>
          </ac:spMkLst>
        </pc:spChg>
        <pc:spChg chg="mod">
          <ac:chgData name="子敬 洪" userId="ad1b616e7398b0d3" providerId="LiveId" clId="{51C8E445-D7DB-46A5-829D-039391371C47}" dt="2023-05-29T09:33:00.423" v="10362" actId="255"/>
          <ac:spMkLst>
            <pc:docMk/>
            <pc:sldMk cId="709344702" sldId="532"/>
            <ac:spMk id="30" creationId="{8570CFE9-0731-4434-8914-6944777BFE6D}"/>
          </ac:spMkLst>
        </pc:spChg>
      </pc:sldChg>
      <pc:sldChg chg="addSp modSp mod">
        <pc:chgData name="子敬 洪" userId="ad1b616e7398b0d3" providerId="LiveId" clId="{51C8E445-D7DB-46A5-829D-039391371C47}" dt="2023-05-29T10:03:28.319" v="10406" actId="14100"/>
        <pc:sldMkLst>
          <pc:docMk/>
          <pc:sldMk cId="3874646563" sldId="533"/>
        </pc:sldMkLst>
        <pc:spChg chg="add mod">
          <ac:chgData name="子敬 洪" userId="ad1b616e7398b0d3" providerId="LiveId" clId="{51C8E445-D7DB-46A5-829D-039391371C47}" dt="2023-05-29T10:03:28.319" v="10406" actId="14100"/>
          <ac:spMkLst>
            <pc:docMk/>
            <pc:sldMk cId="3874646563" sldId="533"/>
            <ac:spMk id="2" creationId="{38D38F48-F068-9371-AF7C-C7FD85031D46}"/>
          </ac:spMkLst>
        </pc:spChg>
        <pc:spChg chg="mod">
          <ac:chgData name="子敬 洪" userId="ad1b616e7398b0d3" providerId="LiveId" clId="{51C8E445-D7DB-46A5-829D-039391371C47}" dt="2023-05-29T10:03:20.602" v="10403" actId="21"/>
          <ac:spMkLst>
            <pc:docMk/>
            <pc:sldMk cId="3874646563" sldId="533"/>
            <ac:spMk id="30" creationId="{8570CFE9-0731-4434-8914-6944777BFE6D}"/>
          </ac:spMkLst>
        </pc:spChg>
      </pc:sldChg>
      <pc:sldChg chg="addSp modSp mod">
        <pc:chgData name="子敬 洪" userId="ad1b616e7398b0d3" providerId="LiveId" clId="{51C8E445-D7DB-46A5-829D-039391371C47}" dt="2023-05-30T01:14:32.955" v="11522"/>
        <pc:sldMkLst>
          <pc:docMk/>
          <pc:sldMk cId="3481658447" sldId="534"/>
        </pc:sldMkLst>
        <pc:spChg chg="add mod">
          <ac:chgData name="子敬 洪" userId="ad1b616e7398b0d3" providerId="LiveId" clId="{51C8E445-D7DB-46A5-829D-039391371C47}" dt="2023-05-29T10:04:41.161" v="10450" actId="1076"/>
          <ac:spMkLst>
            <pc:docMk/>
            <pc:sldMk cId="3481658447" sldId="534"/>
            <ac:spMk id="2" creationId="{1DBBEFF1-ABB8-8024-240D-D54094328988}"/>
          </ac:spMkLst>
        </pc:spChg>
        <pc:spChg chg="mod">
          <ac:chgData name="子敬 洪" userId="ad1b616e7398b0d3" providerId="LiveId" clId="{51C8E445-D7DB-46A5-829D-039391371C47}" dt="2023-05-30T01:14:32.955" v="11522"/>
          <ac:spMkLst>
            <pc:docMk/>
            <pc:sldMk cId="3481658447" sldId="534"/>
            <ac:spMk id="5" creationId="{00000000-0000-0000-0000-000000000000}"/>
          </ac:spMkLst>
        </pc:spChg>
        <pc:spChg chg="mod">
          <ac:chgData name="子敬 洪" userId="ad1b616e7398b0d3" providerId="LiveId" clId="{51C8E445-D7DB-46A5-829D-039391371C47}" dt="2023-05-29T09:31:55.939" v="10357"/>
          <ac:spMkLst>
            <pc:docMk/>
            <pc:sldMk cId="3481658447" sldId="534"/>
            <ac:spMk id="30" creationId="{8570CFE9-0731-4434-8914-6944777BFE6D}"/>
          </ac:spMkLst>
        </pc:spChg>
      </pc:sldChg>
      <pc:sldChg chg="addSp modSp mod">
        <pc:chgData name="子敬 洪" userId="ad1b616e7398b0d3" providerId="LiveId" clId="{51C8E445-D7DB-46A5-829D-039391371C47}" dt="2023-05-30T01:14:32.955" v="11522"/>
        <pc:sldMkLst>
          <pc:docMk/>
          <pc:sldMk cId="2587502584" sldId="535"/>
        </pc:sldMkLst>
        <pc:spChg chg="add mod">
          <ac:chgData name="子敬 洪" userId="ad1b616e7398b0d3" providerId="LiveId" clId="{51C8E445-D7DB-46A5-829D-039391371C47}" dt="2023-05-29T10:04:11.289" v="10432" actId="20577"/>
          <ac:spMkLst>
            <pc:docMk/>
            <pc:sldMk cId="2587502584" sldId="535"/>
            <ac:spMk id="2" creationId="{427DE796-5ACA-BC83-C33B-42C7ABCFC795}"/>
          </ac:spMkLst>
        </pc:spChg>
        <pc:graphicFrameChg chg="mod">
          <ac:chgData name="子敬 洪" userId="ad1b616e7398b0d3" providerId="LiveId" clId="{51C8E445-D7DB-46A5-829D-039391371C47}" dt="2023-05-30T01:14:32.955" v="11522"/>
          <ac:graphicFrameMkLst>
            <pc:docMk/>
            <pc:sldMk cId="2587502584" sldId="535"/>
            <ac:graphicFrameMk id="25" creationId="{9AF1CB60-9968-48E3-8013-311D48302416}"/>
          </ac:graphicFrameMkLst>
        </pc:graphicFrameChg>
        <pc:graphicFrameChg chg="mod">
          <ac:chgData name="子敬 洪" userId="ad1b616e7398b0d3" providerId="LiveId" clId="{51C8E445-D7DB-46A5-829D-039391371C47}" dt="2023-05-30T01:14:32.955" v="11522"/>
          <ac:graphicFrameMkLst>
            <pc:docMk/>
            <pc:sldMk cId="2587502584" sldId="535"/>
            <ac:graphicFrameMk id="26" creationId="{473A413C-425B-4355-853E-A23359741DBA}"/>
          </ac:graphicFrameMkLst>
        </pc:graphicFrameChg>
      </pc:sldChg>
      <pc:sldChg chg="addSp modSp mod">
        <pc:chgData name="子敬 洪" userId="ad1b616e7398b0d3" providerId="LiveId" clId="{51C8E445-D7DB-46A5-829D-039391371C47}" dt="2023-05-30T01:14:32.955" v="11522"/>
        <pc:sldMkLst>
          <pc:docMk/>
          <pc:sldMk cId="3245950326" sldId="536"/>
        </pc:sldMkLst>
        <pc:spChg chg="add mod">
          <ac:chgData name="子敬 洪" userId="ad1b616e7398b0d3" providerId="LiveId" clId="{51C8E445-D7DB-46A5-829D-039391371C47}" dt="2023-05-29T10:09:37.495" v="10510" actId="20577"/>
          <ac:spMkLst>
            <pc:docMk/>
            <pc:sldMk cId="3245950326" sldId="536"/>
            <ac:spMk id="2" creationId="{0AE80AF9-0993-E5B7-3BB1-38C142160C14}"/>
          </ac:spMkLst>
        </pc:spChg>
        <pc:spChg chg="mod">
          <ac:chgData name="子敬 洪" userId="ad1b616e7398b0d3" providerId="LiveId" clId="{51C8E445-D7DB-46A5-829D-039391371C47}" dt="2023-05-30T01:14:32.955" v="11522"/>
          <ac:spMkLst>
            <pc:docMk/>
            <pc:sldMk cId="3245950326" sldId="536"/>
            <ac:spMk id="30" creationId="{8570CFE9-0731-4434-8914-6944777BFE6D}"/>
          </ac:spMkLst>
        </pc:spChg>
      </pc:sldChg>
      <pc:sldChg chg="addSp modSp mod">
        <pc:chgData name="子敬 洪" userId="ad1b616e7398b0d3" providerId="LiveId" clId="{51C8E445-D7DB-46A5-829D-039391371C47}" dt="2023-05-29T10:09:25.747" v="10492" actId="14100"/>
        <pc:sldMkLst>
          <pc:docMk/>
          <pc:sldMk cId="1871021665" sldId="537"/>
        </pc:sldMkLst>
        <pc:spChg chg="add mod">
          <ac:chgData name="子敬 洪" userId="ad1b616e7398b0d3" providerId="LiveId" clId="{51C8E445-D7DB-46A5-829D-039391371C47}" dt="2023-05-29T10:09:25.747" v="10492" actId="14100"/>
          <ac:spMkLst>
            <pc:docMk/>
            <pc:sldMk cId="1871021665" sldId="537"/>
            <ac:spMk id="2" creationId="{BF96505F-06AE-D3D0-8F40-7EF03EC6CE4A}"/>
          </ac:spMkLst>
        </pc:spChg>
        <pc:spChg chg="mod">
          <ac:chgData name="子敬 洪" userId="ad1b616e7398b0d3" providerId="LiveId" clId="{51C8E445-D7DB-46A5-829D-039391371C47}" dt="2023-05-29T10:07:36.384" v="10471"/>
          <ac:spMkLst>
            <pc:docMk/>
            <pc:sldMk cId="1871021665" sldId="537"/>
            <ac:spMk id="30" creationId="{8570CFE9-0731-4434-8914-6944777BFE6D}"/>
          </ac:spMkLst>
        </pc:spChg>
      </pc:sldChg>
      <pc:sldChg chg="addSp modSp">
        <pc:chgData name="子敬 洪" userId="ad1b616e7398b0d3" providerId="LiveId" clId="{51C8E445-D7DB-46A5-829D-039391371C47}" dt="2023-05-29T10:43:07.497" v="11262"/>
        <pc:sldMkLst>
          <pc:docMk/>
          <pc:sldMk cId="2209169578" sldId="538"/>
        </pc:sldMkLst>
        <pc:spChg chg="add mod">
          <ac:chgData name="子敬 洪" userId="ad1b616e7398b0d3" providerId="LiveId" clId="{51C8E445-D7DB-46A5-829D-039391371C47}" dt="2023-05-29T10:09:42.410" v="10511"/>
          <ac:spMkLst>
            <pc:docMk/>
            <pc:sldMk cId="2209169578" sldId="538"/>
            <ac:spMk id="2" creationId="{E2029733-9B17-A0D6-8D7F-281ADE833AEE}"/>
          </ac:spMkLst>
        </pc:spChg>
        <pc:spChg chg="mod">
          <ac:chgData name="子敬 洪" userId="ad1b616e7398b0d3" providerId="LiveId" clId="{51C8E445-D7DB-46A5-829D-039391371C47}" dt="2023-05-29T10:43:07.497" v="11262"/>
          <ac:spMkLst>
            <pc:docMk/>
            <pc:sldMk cId="2209169578" sldId="538"/>
            <ac:spMk id="5" creationId="{00000000-0000-0000-0000-000000000000}"/>
          </ac:spMkLst>
        </pc:spChg>
        <pc:spChg chg="mod">
          <ac:chgData name="子敬 洪" userId="ad1b616e7398b0d3" providerId="LiveId" clId="{51C8E445-D7DB-46A5-829D-039391371C47}" dt="2023-05-29T10:07:36.384" v="10471"/>
          <ac:spMkLst>
            <pc:docMk/>
            <pc:sldMk cId="2209169578" sldId="538"/>
            <ac:spMk id="19" creationId="{F98BA3FB-D87B-4602-AD84-76E7DD841DB8}"/>
          </ac:spMkLst>
        </pc:spChg>
        <pc:spChg chg="mod">
          <ac:chgData name="子敬 洪" userId="ad1b616e7398b0d3" providerId="LiveId" clId="{51C8E445-D7DB-46A5-829D-039391371C47}" dt="2023-05-29T10:07:36.384" v="10471"/>
          <ac:spMkLst>
            <pc:docMk/>
            <pc:sldMk cId="2209169578" sldId="538"/>
            <ac:spMk id="47" creationId="{0FCE5EBA-F326-4EB8-A1AB-8D660A396F8C}"/>
          </ac:spMkLst>
        </pc:spChg>
      </pc:sldChg>
      <pc:sldChg chg="addSp modSp mod">
        <pc:chgData name="子敬 洪" userId="ad1b616e7398b0d3" providerId="LiveId" clId="{51C8E445-D7DB-46A5-829D-039391371C47}" dt="2023-05-29T10:10:00.209" v="10529" actId="20577"/>
        <pc:sldMkLst>
          <pc:docMk/>
          <pc:sldMk cId="3429907279" sldId="539"/>
        </pc:sldMkLst>
        <pc:spChg chg="add mod">
          <ac:chgData name="子敬 洪" userId="ad1b616e7398b0d3" providerId="LiveId" clId="{51C8E445-D7DB-46A5-829D-039391371C47}" dt="2023-05-29T10:10:00.209" v="10529" actId="20577"/>
          <ac:spMkLst>
            <pc:docMk/>
            <pc:sldMk cId="3429907279" sldId="539"/>
            <ac:spMk id="2" creationId="{63677FEE-0BFA-B536-68B6-E480E7F9FC1A}"/>
          </ac:spMkLst>
        </pc:spChg>
        <pc:spChg chg="mod">
          <ac:chgData name="子敬 洪" userId="ad1b616e7398b0d3" providerId="LiveId" clId="{51C8E445-D7DB-46A5-829D-039391371C47}" dt="2023-05-29T10:07:36.384" v="10471"/>
          <ac:spMkLst>
            <pc:docMk/>
            <pc:sldMk cId="3429907279" sldId="539"/>
            <ac:spMk id="5" creationId="{3680DB7D-A761-4AFC-8D12-3714E56D5D48}"/>
          </ac:spMkLst>
        </pc:spChg>
      </pc:sldChg>
      <pc:sldChg chg="addSp modSp mod">
        <pc:chgData name="子敬 洪" userId="ad1b616e7398b0d3" providerId="LiveId" clId="{51C8E445-D7DB-46A5-829D-039391371C47}" dt="2023-05-29T10:36:26.442" v="11145"/>
        <pc:sldMkLst>
          <pc:docMk/>
          <pc:sldMk cId="156485824" sldId="540"/>
        </pc:sldMkLst>
        <pc:spChg chg="add mod">
          <ac:chgData name="子敬 洪" userId="ad1b616e7398b0d3" providerId="LiveId" clId="{51C8E445-D7DB-46A5-829D-039391371C47}" dt="2023-05-29T10:10:06.815" v="10531" actId="20577"/>
          <ac:spMkLst>
            <pc:docMk/>
            <pc:sldMk cId="156485824" sldId="540"/>
            <ac:spMk id="2" creationId="{7E597E1A-A84C-2B88-D3ED-032926270CF2}"/>
          </ac:spMkLst>
        </pc:spChg>
        <pc:spChg chg="mod">
          <ac:chgData name="子敬 洪" userId="ad1b616e7398b0d3" providerId="LiveId" clId="{51C8E445-D7DB-46A5-829D-039391371C47}" dt="2023-05-29T10:36:26.442" v="11145"/>
          <ac:spMkLst>
            <pc:docMk/>
            <pc:sldMk cId="156485824" sldId="540"/>
            <ac:spMk id="5" creationId="{3680DB7D-A761-4AFC-8D12-3714E56D5D48}"/>
          </ac:spMkLst>
        </pc:spChg>
      </pc:sldChg>
      <pc:sldChg chg="addSp modSp mod">
        <pc:chgData name="子敬 洪" userId="ad1b616e7398b0d3" providerId="LiveId" clId="{51C8E445-D7DB-46A5-829D-039391371C47}" dt="2023-05-29T10:36:26.442" v="11145"/>
        <pc:sldMkLst>
          <pc:docMk/>
          <pc:sldMk cId="2470025033" sldId="541"/>
        </pc:sldMkLst>
        <pc:spChg chg="add mod">
          <ac:chgData name="子敬 洪" userId="ad1b616e7398b0d3" providerId="LiveId" clId="{51C8E445-D7DB-46A5-829D-039391371C47}" dt="2023-05-29T10:10:18.885" v="10555" actId="14100"/>
          <ac:spMkLst>
            <pc:docMk/>
            <pc:sldMk cId="2470025033" sldId="541"/>
            <ac:spMk id="2" creationId="{225534AD-094C-CC25-2E46-9967998284A7}"/>
          </ac:spMkLst>
        </pc:spChg>
        <pc:spChg chg="mod">
          <ac:chgData name="子敬 洪" userId="ad1b616e7398b0d3" providerId="LiveId" clId="{51C8E445-D7DB-46A5-829D-039391371C47}" dt="2023-05-29T10:36:26.442" v="11145"/>
          <ac:spMkLst>
            <pc:docMk/>
            <pc:sldMk cId="2470025033" sldId="541"/>
            <ac:spMk id="5" creationId="{3680DB7D-A761-4AFC-8D12-3714E56D5D48}"/>
          </ac:spMkLst>
        </pc:spChg>
      </pc:sldChg>
      <pc:sldChg chg="addSp modSp mod">
        <pc:chgData name="子敬 洪" userId="ad1b616e7398b0d3" providerId="LiveId" clId="{51C8E445-D7DB-46A5-829D-039391371C47}" dt="2023-05-29T10:18:25.215" v="10572" actId="14100"/>
        <pc:sldMkLst>
          <pc:docMk/>
          <pc:sldMk cId="306024687" sldId="542"/>
        </pc:sldMkLst>
        <pc:spChg chg="add mod">
          <ac:chgData name="子敬 洪" userId="ad1b616e7398b0d3" providerId="LiveId" clId="{51C8E445-D7DB-46A5-829D-039391371C47}" dt="2023-05-29T10:18:25.215" v="10572" actId="14100"/>
          <ac:spMkLst>
            <pc:docMk/>
            <pc:sldMk cId="306024687" sldId="542"/>
            <ac:spMk id="2" creationId="{EAB8A514-ED17-7FE4-4602-572C060574A1}"/>
          </ac:spMkLst>
        </pc:spChg>
        <pc:spChg chg="mod">
          <ac:chgData name="子敬 洪" userId="ad1b616e7398b0d3" providerId="LiveId" clId="{51C8E445-D7DB-46A5-829D-039391371C47}" dt="2023-05-29T10:18:02.026" v="10569" actId="313"/>
          <ac:spMkLst>
            <pc:docMk/>
            <pc:sldMk cId="306024687" sldId="542"/>
            <ac:spMk id="5" creationId="{00000000-0000-0000-0000-000000000000}"/>
          </ac:spMkLst>
        </pc:spChg>
        <pc:spChg chg="mod">
          <ac:chgData name="子敬 洪" userId="ad1b616e7398b0d3" providerId="LiveId" clId="{51C8E445-D7DB-46A5-829D-039391371C47}" dt="2023-05-29T10:10:55.281" v="10561"/>
          <ac:spMkLst>
            <pc:docMk/>
            <pc:sldMk cId="306024687" sldId="542"/>
            <ac:spMk id="30" creationId="{8570CFE9-0731-4434-8914-6944777BFE6D}"/>
          </ac:spMkLst>
        </pc:spChg>
      </pc:sldChg>
      <pc:sldChg chg="addSp modSp mod">
        <pc:chgData name="子敬 洪" userId="ad1b616e7398b0d3" providerId="LiveId" clId="{51C8E445-D7DB-46A5-829D-039391371C47}" dt="2023-05-29T10:21:01.134" v="10698" actId="1037"/>
        <pc:sldMkLst>
          <pc:docMk/>
          <pc:sldMk cId="4121688083" sldId="543"/>
        </pc:sldMkLst>
        <pc:spChg chg="add mod">
          <ac:chgData name="子敬 洪" userId="ad1b616e7398b0d3" providerId="LiveId" clId="{51C8E445-D7DB-46A5-829D-039391371C47}" dt="2023-05-29T10:21:01.134" v="10698" actId="1037"/>
          <ac:spMkLst>
            <pc:docMk/>
            <pc:sldMk cId="4121688083" sldId="543"/>
            <ac:spMk id="2" creationId="{281E9524-CDDD-BB38-119E-1971308D59A9}"/>
          </ac:spMkLst>
        </pc:spChg>
        <pc:spChg chg="mod">
          <ac:chgData name="子敬 洪" userId="ad1b616e7398b0d3" providerId="LiveId" clId="{51C8E445-D7DB-46A5-829D-039391371C47}" dt="2023-05-29T10:19:26.175" v="10622" actId="1076"/>
          <ac:spMkLst>
            <pc:docMk/>
            <pc:sldMk cId="4121688083" sldId="543"/>
            <ac:spMk id="5" creationId="{B9B89E1A-612A-4D90-A3AF-261AB6B951AC}"/>
          </ac:spMkLst>
        </pc:spChg>
        <pc:spChg chg="mod">
          <ac:chgData name="子敬 洪" userId="ad1b616e7398b0d3" providerId="LiveId" clId="{51C8E445-D7DB-46A5-829D-039391371C47}" dt="2023-05-29T10:19:38.935" v="10658" actId="1037"/>
          <ac:spMkLst>
            <pc:docMk/>
            <pc:sldMk cId="4121688083" sldId="543"/>
            <ac:spMk id="12" creationId="{8DB2C30A-343F-4211-A133-093281D3D135}"/>
          </ac:spMkLst>
        </pc:spChg>
        <pc:spChg chg="mod">
          <ac:chgData name="子敬 洪" userId="ad1b616e7398b0d3" providerId="LiveId" clId="{51C8E445-D7DB-46A5-829D-039391371C47}" dt="2023-05-29T10:19:38.935" v="10658" actId="1037"/>
          <ac:spMkLst>
            <pc:docMk/>
            <pc:sldMk cId="4121688083" sldId="543"/>
            <ac:spMk id="14" creationId="{6112E708-FE7C-48F0-9055-FC0DD6BEDC4C}"/>
          </ac:spMkLst>
        </pc:spChg>
        <pc:spChg chg="mod">
          <ac:chgData name="子敬 洪" userId="ad1b616e7398b0d3" providerId="LiveId" clId="{51C8E445-D7DB-46A5-829D-039391371C47}" dt="2023-05-29T10:19:38.935" v="10658" actId="1037"/>
          <ac:spMkLst>
            <pc:docMk/>
            <pc:sldMk cId="4121688083" sldId="543"/>
            <ac:spMk id="15" creationId="{0974519F-4ED1-42BB-89B9-41E4E2FB1FA4}"/>
          </ac:spMkLst>
        </pc:spChg>
        <pc:spChg chg="mod">
          <ac:chgData name="子敬 洪" userId="ad1b616e7398b0d3" providerId="LiveId" clId="{51C8E445-D7DB-46A5-829D-039391371C47}" dt="2023-05-29T10:19:38.935" v="10658" actId="1037"/>
          <ac:spMkLst>
            <pc:docMk/>
            <pc:sldMk cId="4121688083" sldId="543"/>
            <ac:spMk id="31" creationId="{0ED835EA-0A29-4D9B-90CF-02DA2A22A938}"/>
          </ac:spMkLst>
        </pc:spChg>
        <pc:spChg chg="mod">
          <ac:chgData name="子敬 洪" userId="ad1b616e7398b0d3" providerId="LiveId" clId="{51C8E445-D7DB-46A5-829D-039391371C47}" dt="2023-05-29T10:19:38.935" v="10658" actId="1037"/>
          <ac:spMkLst>
            <pc:docMk/>
            <pc:sldMk cId="4121688083" sldId="543"/>
            <ac:spMk id="32" creationId="{5A567456-6F5E-47F2-BD77-9EC4A48FFCCD}"/>
          </ac:spMkLst>
        </pc:spChg>
        <pc:spChg chg="mod">
          <ac:chgData name="子敬 洪" userId="ad1b616e7398b0d3" providerId="LiveId" clId="{51C8E445-D7DB-46A5-829D-039391371C47}" dt="2023-05-29T10:19:38.935" v="10658" actId="1037"/>
          <ac:spMkLst>
            <pc:docMk/>
            <pc:sldMk cId="4121688083" sldId="543"/>
            <ac:spMk id="33" creationId="{44E243CE-7370-4734-A5C7-BF5111AC748A}"/>
          </ac:spMkLst>
        </pc:spChg>
        <pc:spChg chg="mod">
          <ac:chgData name="子敬 洪" userId="ad1b616e7398b0d3" providerId="LiveId" clId="{51C8E445-D7DB-46A5-829D-039391371C47}" dt="2023-05-29T10:19:54.999" v="10693" actId="1037"/>
          <ac:spMkLst>
            <pc:docMk/>
            <pc:sldMk cId="4121688083" sldId="543"/>
            <ac:spMk id="36" creationId="{0B8E6DD1-8AA8-4FCE-A1A7-A9DA999F2F18}"/>
          </ac:spMkLst>
        </pc:spChg>
        <pc:spChg chg="mod">
          <ac:chgData name="子敬 洪" userId="ad1b616e7398b0d3" providerId="LiveId" clId="{51C8E445-D7DB-46A5-829D-039391371C47}" dt="2023-05-29T10:19:54.999" v="10693" actId="1037"/>
          <ac:spMkLst>
            <pc:docMk/>
            <pc:sldMk cId="4121688083" sldId="543"/>
            <ac:spMk id="37" creationId="{B6F8992C-AE33-41C0-B998-DE3194E7FDD8}"/>
          </ac:spMkLst>
        </pc:spChg>
        <pc:spChg chg="mod">
          <ac:chgData name="子敬 洪" userId="ad1b616e7398b0d3" providerId="LiveId" clId="{51C8E445-D7DB-46A5-829D-039391371C47}" dt="2023-05-29T10:19:54.999" v="10693" actId="1037"/>
          <ac:spMkLst>
            <pc:docMk/>
            <pc:sldMk cId="4121688083" sldId="543"/>
            <ac:spMk id="38" creationId="{A53AB5F3-FC00-4329-86EE-91EA5EE31580}"/>
          </ac:spMkLst>
        </pc:spChg>
        <pc:spChg chg="mod">
          <ac:chgData name="子敬 洪" userId="ad1b616e7398b0d3" providerId="LiveId" clId="{51C8E445-D7DB-46A5-829D-039391371C47}" dt="2023-05-29T10:19:54.999" v="10693" actId="1037"/>
          <ac:spMkLst>
            <pc:docMk/>
            <pc:sldMk cId="4121688083" sldId="543"/>
            <ac:spMk id="41" creationId="{A7C957AD-F845-4EDC-B6D2-7C35D1F7C194}"/>
          </ac:spMkLst>
        </pc:spChg>
        <pc:spChg chg="mod">
          <ac:chgData name="子敬 洪" userId="ad1b616e7398b0d3" providerId="LiveId" clId="{51C8E445-D7DB-46A5-829D-039391371C47}" dt="2023-05-29T10:19:54.999" v="10693" actId="1037"/>
          <ac:spMkLst>
            <pc:docMk/>
            <pc:sldMk cId="4121688083" sldId="543"/>
            <ac:spMk id="42" creationId="{309FAC5D-61FB-4C62-8C69-85D2646B2368}"/>
          </ac:spMkLst>
        </pc:spChg>
        <pc:spChg chg="mod">
          <ac:chgData name="子敬 洪" userId="ad1b616e7398b0d3" providerId="LiveId" clId="{51C8E445-D7DB-46A5-829D-039391371C47}" dt="2023-05-29T10:19:54.999" v="10693" actId="1037"/>
          <ac:spMkLst>
            <pc:docMk/>
            <pc:sldMk cId="4121688083" sldId="543"/>
            <ac:spMk id="43" creationId="{189F1CED-66BA-4076-BF39-D50975482C34}"/>
          </ac:spMkLst>
        </pc:spChg>
        <pc:picChg chg="mod">
          <ac:chgData name="子敬 洪" userId="ad1b616e7398b0d3" providerId="LiveId" clId="{51C8E445-D7DB-46A5-829D-039391371C47}" dt="2023-05-29T10:19:54.999" v="10693" actId="1037"/>
          <ac:picMkLst>
            <pc:docMk/>
            <pc:sldMk cId="4121688083" sldId="543"/>
            <ac:picMk id="34" creationId="{C20EDC60-E00E-45FD-9DF7-B5D949BB6861}"/>
          </ac:picMkLst>
        </pc:picChg>
        <pc:picChg chg="mod">
          <ac:chgData name="子敬 洪" userId="ad1b616e7398b0d3" providerId="LiveId" clId="{51C8E445-D7DB-46A5-829D-039391371C47}" dt="2023-05-29T10:19:38.935" v="10658" actId="1037"/>
          <ac:picMkLst>
            <pc:docMk/>
            <pc:sldMk cId="4121688083" sldId="543"/>
            <ac:picMk id="50" creationId="{BF46F7B5-526E-4402-9941-E4CEAD694E56}"/>
          </ac:picMkLst>
        </pc:picChg>
        <pc:cxnChg chg="mod">
          <ac:chgData name="子敬 洪" userId="ad1b616e7398b0d3" providerId="LiveId" clId="{51C8E445-D7DB-46A5-829D-039391371C47}" dt="2023-05-29T10:19:38.935" v="10658" actId="1037"/>
          <ac:cxnSpMkLst>
            <pc:docMk/>
            <pc:sldMk cId="4121688083" sldId="543"/>
            <ac:cxnSpMk id="8" creationId="{E23AF4EC-50EB-47F8-9544-8FBB88D6CBF7}"/>
          </ac:cxnSpMkLst>
        </pc:cxnChg>
        <pc:cxnChg chg="mod">
          <ac:chgData name="子敬 洪" userId="ad1b616e7398b0d3" providerId="LiveId" clId="{51C8E445-D7DB-46A5-829D-039391371C47}" dt="2023-05-29T10:19:38.935" v="10658" actId="1037"/>
          <ac:cxnSpMkLst>
            <pc:docMk/>
            <pc:sldMk cId="4121688083" sldId="543"/>
            <ac:cxnSpMk id="24" creationId="{4704EBA0-0D3B-49AA-A84D-E93B96F2C0BC}"/>
          </ac:cxnSpMkLst>
        </pc:cxnChg>
        <pc:cxnChg chg="mod">
          <ac:chgData name="子敬 洪" userId="ad1b616e7398b0d3" providerId="LiveId" clId="{51C8E445-D7DB-46A5-829D-039391371C47}" dt="2023-05-29T10:19:38.935" v="10658" actId="1037"/>
          <ac:cxnSpMkLst>
            <pc:docMk/>
            <pc:sldMk cId="4121688083" sldId="543"/>
            <ac:cxnSpMk id="25" creationId="{BE60C2CC-845C-4AF1-8E94-CBCA0F6AE18B}"/>
          </ac:cxnSpMkLst>
        </pc:cxnChg>
        <pc:cxnChg chg="mod">
          <ac:chgData name="子敬 洪" userId="ad1b616e7398b0d3" providerId="LiveId" clId="{51C8E445-D7DB-46A5-829D-039391371C47}" dt="2023-05-29T10:19:54.999" v="10693" actId="1037"/>
          <ac:cxnSpMkLst>
            <pc:docMk/>
            <pc:sldMk cId="4121688083" sldId="543"/>
            <ac:cxnSpMk id="35" creationId="{69F4CB0D-6316-42F1-A7C9-705C33605F78}"/>
          </ac:cxnSpMkLst>
        </pc:cxnChg>
        <pc:cxnChg chg="mod">
          <ac:chgData name="子敬 洪" userId="ad1b616e7398b0d3" providerId="LiveId" clId="{51C8E445-D7DB-46A5-829D-039391371C47}" dt="2023-05-29T10:19:54.999" v="10693" actId="1037"/>
          <ac:cxnSpMkLst>
            <pc:docMk/>
            <pc:sldMk cId="4121688083" sldId="543"/>
            <ac:cxnSpMk id="39" creationId="{9F91FB65-623C-41C2-A528-3391EEC2EC7B}"/>
          </ac:cxnSpMkLst>
        </pc:cxnChg>
        <pc:cxnChg chg="mod">
          <ac:chgData name="子敬 洪" userId="ad1b616e7398b0d3" providerId="LiveId" clId="{51C8E445-D7DB-46A5-829D-039391371C47}" dt="2023-05-29T10:19:54.999" v="10693" actId="1037"/>
          <ac:cxnSpMkLst>
            <pc:docMk/>
            <pc:sldMk cId="4121688083" sldId="543"/>
            <ac:cxnSpMk id="49" creationId="{78EF7E4A-E877-4295-870C-307C8DB3CE63}"/>
          </ac:cxnSpMkLst>
        </pc:cxnChg>
      </pc:sldChg>
      <pc:sldChg chg="addSp modSp mod">
        <pc:chgData name="子敬 洪" userId="ad1b616e7398b0d3" providerId="LiveId" clId="{51C8E445-D7DB-46A5-829D-039391371C47}" dt="2023-05-29T10:21:27.392" v="10706" actId="14100"/>
        <pc:sldMkLst>
          <pc:docMk/>
          <pc:sldMk cId="594278635" sldId="544"/>
        </pc:sldMkLst>
        <pc:spChg chg="add mod">
          <ac:chgData name="子敬 洪" userId="ad1b616e7398b0d3" providerId="LiveId" clId="{51C8E445-D7DB-46A5-829D-039391371C47}" dt="2023-05-29T10:21:27.392" v="10706" actId="14100"/>
          <ac:spMkLst>
            <pc:docMk/>
            <pc:sldMk cId="594278635" sldId="544"/>
            <ac:spMk id="2" creationId="{CC6C0CDC-42B5-943D-D58C-50BF46898D26}"/>
          </ac:spMkLst>
        </pc:spChg>
      </pc:sldChg>
      <pc:sldChg chg="addSp modSp mod">
        <pc:chgData name="子敬 洪" userId="ad1b616e7398b0d3" providerId="LiveId" clId="{51C8E445-D7DB-46A5-829D-039391371C47}" dt="2023-05-29T10:23:34.112" v="10770" actId="20577"/>
        <pc:sldMkLst>
          <pc:docMk/>
          <pc:sldMk cId="2839124105" sldId="545"/>
        </pc:sldMkLst>
        <pc:spChg chg="add mod">
          <ac:chgData name="子敬 洪" userId="ad1b616e7398b0d3" providerId="LiveId" clId="{51C8E445-D7DB-46A5-829D-039391371C47}" dt="2023-05-29T10:23:34.112" v="10770" actId="20577"/>
          <ac:spMkLst>
            <pc:docMk/>
            <pc:sldMk cId="2839124105" sldId="545"/>
            <ac:spMk id="2" creationId="{C6090779-41D4-EF1B-8D36-871D78857414}"/>
          </ac:spMkLst>
        </pc:spChg>
        <pc:spChg chg="mod">
          <ac:chgData name="子敬 洪" userId="ad1b616e7398b0d3" providerId="LiveId" clId="{51C8E445-D7DB-46A5-829D-039391371C47}" dt="2023-05-29T09:31:55.939" v="10357"/>
          <ac:spMkLst>
            <pc:docMk/>
            <pc:sldMk cId="2839124105" sldId="545"/>
            <ac:spMk id="30" creationId="{8570CFE9-0731-4434-8914-6944777BFE6D}"/>
          </ac:spMkLst>
        </pc:spChg>
      </pc:sldChg>
      <pc:sldChg chg="addSp delSp modSp mod">
        <pc:chgData name="子敬 洪" userId="ad1b616e7398b0d3" providerId="LiveId" clId="{51C8E445-D7DB-46A5-829D-039391371C47}" dt="2023-05-29T10:25:56.900" v="10934" actId="14100"/>
        <pc:sldMkLst>
          <pc:docMk/>
          <pc:sldMk cId="3761177114" sldId="546"/>
        </pc:sldMkLst>
        <pc:spChg chg="add del mod">
          <ac:chgData name="子敬 洪" userId="ad1b616e7398b0d3" providerId="LiveId" clId="{51C8E445-D7DB-46A5-829D-039391371C47}" dt="2023-05-29T10:25:44.099" v="10920"/>
          <ac:spMkLst>
            <pc:docMk/>
            <pc:sldMk cId="3761177114" sldId="546"/>
            <ac:spMk id="2" creationId="{26C954F9-C592-CAE2-E5E0-601221913882}"/>
          </ac:spMkLst>
        </pc:spChg>
        <pc:spChg chg="add mod">
          <ac:chgData name="子敬 洪" userId="ad1b616e7398b0d3" providerId="LiveId" clId="{51C8E445-D7DB-46A5-829D-039391371C47}" dt="2023-05-29T10:25:56.900" v="10934" actId="14100"/>
          <ac:spMkLst>
            <pc:docMk/>
            <pc:sldMk cId="3761177114" sldId="546"/>
            <ac:spMk id="3" creationId="{DD87C0F0-1CDE-80C8-5616-C09F101078B3}"/>
          </ac:spMkLst>
        </pc:spChg>
        <pc:spChg chg="mod">
          <ac:chgData name="子敬 洪" userId="ad1b616e7398b0d3" providerId="LiveId" clId="{51C8E445-D7DB-46A5-829D-039391371C47}" dt="2023-05-29T10:25:24.944" v="10918" actId="20577"/>
          <ac:spMkLst>
            <pc:docMk/>
            <pc:sldMk cId="3761177114" sldId="546"/>
            <ac:spMk id="5" creationId="{00000000-0000-0000-0000-000000000000}"/>
          </ac:spMkLst>
        </pc:spChg>
      </pc:sldChg>
      <pc:sldChg chg="addSp modSp mod">
        <pc:chgData name="子敬 洪" userId="ad1b616e7398b0d3" providerId="LiveId" clId="{51C8E445-D7DB-46A5-829D-039391371C47}" dt="2023-05-29T08:34:36.865" v="10201"/>
        <pc:sldMkLst>
          <pc:docMk/>
          <pc:sldMk cId="652069546" sldId="547"/>
        </pc:sldMkLst>
        <pc:spChg chg="add mod">
          <ac:chgData name="子敬 洪" userId="ad1b616e7398b0d3" providerId="LiveId" clId="{51C8E445-D7DB-46A5-829D-039391371C47}" dt="2023-05-29T07:22:06.495" v="7605" actId="14100"/>
          <ac:spMkLst>
            <pc:docMk/>
            <pc:sldMk cId="652069546" sldId="547"/>
            <ac:spMk id="2" creationId="{4A4E7F6E-6B14-FF91-4D4D-ECDF24721FFB}"/>
          </ac:spMkLst>
        </pc:spChg>
        <pc:spChg chg="mod">
          <ac:chgData name="子敬 洪" userId="ad1b616e7398b0d3" providerId="LiveId" clId="{51C8E445-D7DB-46A5-829D-039391371C47}" dt="2023-05-29T07:19:52.616" v="7544" actId="207"/>
          <ac:spMkLst>
            <pc:docMk/>
            <pc:sldMk cId="652069546" sldId="547"/>
            <ac:spMk id="20" creationId="{75779535-3015-4537-BE37-3EB5CBE0BAFA}"/>
          </ac:spMkLst>
        </pc:spChg>
        <pc:spChg chg="mod">
          <ac:chgData name="子敬 洪" userId="ad1b616e7398b0d3" providerId="LiveId" clId="{51C8E445-D7DB-46A5-829D-039391371C47}" dt="2023-05-29T08:34:36.865" v="10201"/>
          <ac:spMkLst>
            <pc:docMk/>
            <pc:sldMk cId="652069546" sldId="547"/>
            <ac:spMk id="33" creationId="{00000000-0000-0000-0000-000000000000}"/>
          </ac:spMkLst>
        </pc:spChg>
      </pc:sldChg>
      <pc:sldChg chg="addSp delSp modSp del mod">
        <pc:chgData name="子敬 洪" userId="ad1b616e7398b0d3" providerId="LiveId" clId="{51C8E445-D7DB-46A5-829D-039391371C47}" dt="2023-05-29T07:15:09.545" v="7473" actId="47"/>
        <pc:sldMkLst>
          <pc:docMk/>
          <pc:sldMk cId="2523790958" sldId="548"/>
        </pc:sldMkLst>
        <pc:spChg chg="add del mod">
          <ac:chgData name="子敬 洪" userId="ad1b616e7398b0d3" providerId="LiveId" clId="{51C8E445-D7DB-46A5-829D-039391371C47}" dt="2023-05-29T06:31:28.597" v="6294" actId="21"/>
          <ac:spMkLst>
            <pc:docMk/>
            <pc:sldMk cId="2523790958" sldId="548"/>
            <ac:spMk id="5" creationId="{15E4C8C8-11AC-BC27-02BB-AE6AFE526DB4}"/>
          </ac:spMkLst>
        </pc:spChg>
        <pc:spChg chg="del mod">
          <ac:chgData name="子敬 洪" userId="ad1b616e7398b0d3" providerId="LiveId" clId="{51C8E445-D7DB-46A5-829D-039391371C47}" dt="2023-05-29T06:31:26.030" v="6293" actId="21"/>
          <ac:spMkLst>
            <pc:docMk/>
            <pc:sldMk cId="2523790958" sldId="548"/>
            <ac:spMk id="7" creationId="{DFAB9E72-CCA2-405F-8B35-98C067DB79DB}"/>
          </ac:spMkLst>
        </pc:spChg>
        <pc:spChg chg="mod">
          <ac:chgData name="子敬 洪" userId="ad1b616e7398b0d3" providerId="LiveId" clId="{51C8E445-D7DB-46A5-829D-039391371C47}" dt="2023-05-29T06:24:30.066" v="6271" actId="11530"/>
          <ac:spMkLst>
            <pc:docMk/>
            <pc:sldMk cId="2523790958" sldId="548"/>
            <ac:spMk id="8" creationId="{13C7FE89-C61C-49BB-9524-8BFDC622E887}"/>
          </ac:spMkLst>
        </pc:spChg>
        <pc:spChg chg="mod">
          <ac:chgData name="子敬 洪" userId="ad1b616e7398b0d3" providerId="LiveId" clId="{51C8E445-D7DB-46A5-829D-039391371C47}" dt="2023-05-29T06:31:43.615" v="6299" actId="1076"/>
          <ac:spMkLst>
            <pc:docMk/>
            <pc:sldMk cId="2523790958" sldId="548"/>
            <ac:spMk id="9" creationId="{7BE403A0-AF8C-40DC-A834-264EC5F976F8}"/>
          </ac:spMkLst>
        </pc:spChg>
        <pc:spChg chg="add del mod">
          <ac:chgData name="子敬 洪" userId="ad1b616e7398b0d3" providerId="LiveId" clId="{51C8E445-D7DB-46A5-829D-039391371C47}" dt="2023-05-29T06:31:49.865" v="6301" actId="21"/>
          <ac:spMkLst>
            <pc:docMk/>
            <pc:sldMk cId="2523790958" sldId="548"/>
            <ac:spMk id="10" creationId="{5173A277-E1E2-44C1-A281-EDA76D1D5B77}"/>
          </ac:spMkLst>
        </pc:spChg>
        <pc:spChg chg="mod">
          <ac:chgData name="子敬 洪" userId="ad1b616e7398b0d3" providerId="LiveId" clId="{51C8E445-D7DB-46A5-829D-039391371C47}" dt="2023-05-29T06:24:40.628" v="6276" actId="11530"/>
          <ac:spMkLst>
            <pc:docMk/>
            <pc:sldMk cId="2523790958" sldId="548"/>
            <ac:spMk id="11" creationId="{7059CCD0-DC14-4A9B-818C-2F4586C0C175}"/>
          </ac:spMkLst>
        </pc:spChg>
        <pc:spChg chg="mod">
          <ac:chgData name="子敬 洪" userId="ad1b616e7398b0d3" providerId="LiveId" clId="{51C8E445-D7DB-46A5-829D-039391371C47}" dt="2023-05-29T06:24:34.232" v="6274" actId="11530"/>
          <ac:spMkLst>
            <pc:docMk/>
            <pc:sldMk cId="2523790958" sldId="548"/>
            <ac:spMk id="12" creationId="{48964643-188F-461F-93D4-2C7479102FEF}"/>
          </ac:spMkLst>
        </pc:spChg>
        <pc:spChg chg="add del mod">
          <ac:chgData name="子敬 洪" userId="ad1b616e7398b0d3" providerId="LiveId" clId="{51C8E445-D7DB-46A5-829D-039391371C47}" dt="2023-05-29T06:31:49.865" v="6301" actId="21"/>
          <ac:spMkLst>
            <pc:docMk/>
            <pc:sldMk cId="2523790958" sldId="548"/>
            <ac:spMk id="13" creationId="{BB5DC00F-97EF-4FDA-B494-C828219E59BE}"/>
          </ac:spMkLst>
        </pc:spChg>
        <pc:spChg chg="mod">
          <ac:chgData name="子敬 洪" userId="ad1b616e7398b0d3" providerId="LiveId" clId="{51C8E445-D7DB-46A5-829D-039391371C47}" dt="2023-05-29T06:24:40.628" v="6276" actId="11530"/>
          <ac:spMkLst>
            <pc:docMk/>
            <pc:sldMk cId="2523790958" sldId="548"/>
            <ac:spMk id="14" creationId="{05B044A4-D563-47AF-B505-8708EE55F452}"/>
          </ac:spMkLst>
        </pc:spChg>
        <pc:spChg chg="mod">
          <ac:chgData name="子敬 洪" userId="ad1b616e7398b0d3" providerId="LiveId" clId="{51C8E445-D7DB-46A5-829D-039391371C47}" dt="2023-05-29T06:22:51.181" v="6267" actId="21"/>
          <ac:spMkLst>
            <pc:docMk/>
            <pc:sldMk cId="2523790958" sldId="548"/>
            <ac:spMk id="33" creationId="{00000000-0000-0000-0000-000000000000}"/>
          </ac:spMkLst>
        </pc:spChg>
        <pc:grpChg chg="mod">
          <ac:chgData name="子敬 洪" userId="ad1b616e7398b0d3" providerId="LiveId" clId="{51C8E445-D7DB-46A5-829D-039391371C47}" dt="2023-05-29T06:31:34.824" v="6298" actId="14100"/>
          <ac:grpSpMkLst>
            <pc:docMk/>
            <pc:sldMk cId="2523790958" sldId="548"/>
            <ac:grpSpMk id="19" creationId="{00000000-0000-0000-0000-000000000000}"/>
          </ac:grpSpMkLst>
        </pc:grpChg>
        <pc:cxnChg chg="add del mod">
          <ac:chgData name="子敬 洪" userId="ad1b616e7398b0d3" providerId="LiveId" clId="{51C8E445-D7DB-46A5-829D-039391371C47}" dt="2023-05-29T06:54:28.750" v="6870" actId="21"/>
          <ac:cxnSpMkLst>
            <pc:docMk/>
            <pc:sldMk cId="2523790958" sldId="548"/>
            <ac:cxnSpMk id="24" creationId="{4C9E4178-D2DD-4984-A351-A749FE8B4D3A}"/>
          </ac:cxnSpMkLst>
        </pc:cxnChg>
      </pc:sldChg>
      <pc:sldChg chg="addSp delSp modSp mod">
        <pc:chgData name="子敬 洪" userId="ad1b616e7398b0d3" providerId="LiveId" clId="{51C8E445-D7DB-46A5-829D-039391371C47}" dt="2023-05-29T07:23:48.367" v="7705" actId="14100"/>
        <pc:sldMkLst>
          <pc:docMk/>
          <pc:sldMk cId="1481313357" sldId="549"/>
        </pc:sldMkLst>
        <pc:spChg chg="add del mod">
          <ac:chgData name="子敬 洪" userId="ad1b616e7398b0d3" providerId="LiveId" clId="{51C8E445-D7DB-46A5-829D-039391371C47}" dt="2023-05-29T07:22:14.007" v="7607"/>
          <ac:spMkLst>
            <pc:docMk/>
            <pc:sldMk cId="1481313357" sldId="549"/>
            <ac:spMk id="2" creationId="{19B9316E-DF04-21F7-90D5-A42E1A255030}"/>
          </ac:spMkLst>
        </pc:spChg>
        <pc:spChg chg="add mod">
          <ac:chgData name="子敬 洪" userId="ad1b616e7398b0d3" providerId="LiveId" clId="{51C8E445-D7DB-46A5-829D-039391371C47}" dt="2023-05-29T07:22:29.307" v="7640" actId="14100"/>
          <ac:spMkLst>
            <pc:docMk/>
            <pc:sldMk cId="1481313357" sldId="549"/>
            <ac:spMk id="5" creationId="{88AFB380-15F3-2333-6C53-7D908046E32A}"/>
          </ac:spMkLst>
        </pc:spChg>
        <pc:spChg chg="mod">
          <ac:chgData name="子敬 洪" userId="ad1b616e7398b0d3" providerId="LiveId" clId="{51C8E445-D7DB-46A5-829D-039391371C47}" dt="2023-05-29T07:23:36.539" v="7701" actId="13822"/>
          <ac:spMkLst>
            <pc:docMk/>
            <pc:sldMk cId="1481313357" sldId="549"/>
            <ac:spMk id="16" creationId="{00000000-0000-0000-0000-000000000000}"/>
          </ac:spMkLst>
        </pc:spChg>
        <pc:spChg chg="mod">
          <ac:chgData name="子敬 洪" userId="ad1b616e7398b0d3" providerId="LiveId" clId="{51C8E445-D7DB-46A5-829D-039391371C47}" dt="2023-05-29T07:23:48.367" v="7705" actId="14100"/>
          <ac:spMkLst>
            <pc:docMk/>
            <pc:sldMk cId="1481313357" sldId="549"/>
            <ac:spMk id="60" creationId="{00000000-0000-0000-0000-000000000000}"/>
          </ac:spMkLst>
        </pc:spChg>
        <pc:spChg chg="mod">
          <ac:chgData name="子敬 洪" userId="ad1b616e7398b0d3" providerId="LiveId" clId="{51C8E445-D7DB-46A5-829D-039391371C47}" dt="2023-05-29T07:23:43.485" v="7703" actId="1076"/>
          <ac:spMkLst>
            <pc:docMk/>
            <pc:sldMk cId="1481313357" sldId="549"/>
            <ac:spMk id="63" creationId="{00000000-0000-0000-0000-000000000000}"/>
          </ac:spMkLst>
        </pc:spChg>
      </pc:sldChg>
      <pc:sldChg chg="addSp modSp mod">
        <pc:chgData name="子敬 洪" userId="ad1b616e7398b0d3" providerId="LiveId" clId="{51C8E445-D7DB-46A5-829D-039391371C47}" dt="2023-05-29T10:07:36.384" v="10471"/>
        <pc:sldMkLst>
          <pc:docMk/>
          <pc:sldMk cId="4193054635" sldId="550"/>
        </pc:sldMkLst>
        <pc:spChg chg="add mod">
          <ac:chgData name="子敬 洪" userId="ad1b616e7398b0d3" providerId="LiveId" clId="{51C8E445-D7DB-46A5-829D-039391371C47}" dt="2023-05-29T07:22:48.436" v="7676" actId="20577"/>
          <ac:spMkLst>
            <pc:docMk/>
            <pc:sldMk cId="4193054635" sldId="550"/>
            <ac:spMk id="2" creationId="{C2C4448C-E3FA-F133-A828-468FAB304ACA}"/>
          </ac:spMkLst>
        </pc:spChg>
        <pc:spChg chg="mod">
          <ac:chgData name="子敬 洪" userId="ad1b616e7398b0d3" providerId="LiveId" clId="{51C8E445-D7DB-46A5-829D-039391371C47}" dt="2023-05-29T10:07:36.384" v="10471"/>
          <ac:spMkLst>
            <pc:docMk/>
            <pc:sldMk cId="4193054635" sldId="550"/>
            <ac:spMk id="20" creationId="{75779535-3015-4537-BE37-3EB5CBE0BAFA}"/>
          </ac:spMkLst>
        </pc:spChg>
        <pc:spChg chg="mod">
          <ac:chgData name="子敬 洪" userId="ad1b616e7398b0d3" providerId="LiveId" clId="{51C8E445-D7DB-46A5-829D-039391371C47}" dt="2023-05-29T07:20:47.318" v="7545"/>
          <ac:spMkLst>
            <pc:docMk/>
            <pc:sldMk cId="4193054635" sldId="550"/>
            <ac:spMk id="33" creationId="{00000000-0000-0000-0000-000000000000}"/>
          </ac:spMkLst>
        </pc:spChg>
      </pc:sldChg>
      <pc:sldChg chg="addSp modSp mod">
        <pc:chgData name="子敬 洪" userId="ad1b616e7398b0d3" providerId="LiveId" clId="{51C8E445-D7DB-46A5-829D-039391371C47}" dt="2023-05-29T07:37:46.207" v="7846" actId="14100"/>
        <pc:sldMkLst>
          <pc:docMk/>
          <pc:sldMk cId="3751146273" sldId="553"/>
        </pc:sldMkLst>
        <pc:spChg chg="add mod">
          <ac:chgData name="子敬 洪" userId="ad1b616e7398b0d3" providerId="LiveId" clId="{51C8E445-D7DB-46A5-829D-039391371C47}" dt="2023-05-29T07:37:46.207" v="7846" actId="14100"/>
          <ac:spMkLst>
            <pc:docMk/>
            <pc:sldMk cId="3751146273" sldId="553"/>
            <ac:spMk id="2" creationId="{DE07ACA9-4AE2-2313-2F5F-BCBDE78AD638}"/>
          </ac:spMkLst>
        </pc:spChg>
      </pc:sldChg>
      <pc:sldChg chg="addSp modSp mod">
        <pc:chgData name="子敬 洪" userId="ad1b616e7398b0d3" providerId="LiveId" clId="{51C8E445-D7DB-46A5-829D-039391371C47}" dt="2023-05-29T09:31:55.939" v="10357"/>
        <pc:sldMkLst>
          <pc:docMk/>
          <pc:sldMk cId="3551211045" sldId="554"/>
        </pc:sldMkLst>
        <pc:spChg chg="add mod">
          <ac:chgData name="子敬 洪" userId="ad1b616e7398b0d3" providerId="LiveId" clId="{51C8E445-D7DB-46A5-829D-039391371C47}" dt="2023-05-29T07:38:41.997" v="7850" actId="14100"/>
          <ac:spMkLst>
            <pc:docMk/>
            <pc:sldMk cId="3551211045" sldId="554"/>
            <ac:spMk id="2" creationId="{88FA65EB-DBCA-AE09-AAEF-07262C21E4B5}"/>
          </ac:spMkLst>
        </pc:spChg>
        <pc:spChg chg="mod">
          <ac:chgData name="子敬 洪" userId="ad1b616e7398b0d3" providerId="LiveId" clId="{51C8E445-D7DB-46A5-829D-039391371C47}" dt="2023-05-29T09:31:55.939" v="10357"/>
          <ac:spMkLst>
            <pc:docMk/>
            <pc:sldMk cId="3551211045" sldId="554"/>
            <ac:spMk id="5" creationId="{00000000-0000-0000-0000-000000000000}"/>
          </ac:spMkLst>
        </pc:spChg>
        <pc:spChg chg="mod">
          <ac:chgData name="子敬 洪" userId="ad1b616e7398b0d3" providerId="LiveId" clId="{51C8E445-D7DB-46A5-829D-039391371C47}" dt="2023-05-29T09:31:55.939" v="10357"/>
          <ac:spMkLst>
            <pc:docMk/>
            <pc:sldMk cId="3551211045" sldId="554"/>
            <ac:spMk id="16" creationId="{00000000-0000-0000-0000-000000000000}"/>
          </ac:spMkLst>
        </pc:spChg>
        <pc:spChg chg="mod">
          <ac:chgData name="子敬 洪" userId="ad1b616e7398b0d3" providerId="LiveId" clId="{51C8E445-D7DB-46A5-829D-039391371C47}" dt="2023-05-29T09:31:55.939" v="10357"/>
          <ac:spMkLst>
            <pc:docMk/>
            <pc:sldMk cId="3551211045" sldId="554"/>
            <ac:spMk id="17" creationId="{00000000-0000-0000-0000-000000000000}"/>
          </ac:spMkLst>
        </pc:spChg>
      </pc:sldChg>
      <pc:sldChg chg="addSp modSp mod">
        <pc:chgData name="子敬 洪" userId="ad1b616e7398b0d3" providerId="LiveId" clId="{51C8E445-D7DB-46A5-829D-039391371C47}" dt="2023-05-29T10:24:57.626" v="10886" actId="14100"/>
        <pc:sldMkLst>
          <pc:docMk/>
          <pc:sldMk cId="2690096766" sldId="558"/>
        </pc:sldMkLst>
        <pc:spChg chg="add mod">
          <ac:chgData name="子敬 洪" userId="ad1b616e7398b0d3" providerId="LiveId" clId="{51C8E445-D7DB-46A5-829D-039391371C47}" dt="2023-05-29T10:24:57.626" v="10886" actId="14100"/>
          <ac:spMkLst>
            <pc:docMk/>
            <pc:sldMk cId="2690096766" sldId="558"/>
            <ac:spMk id="3" creationId="{6A9B7CDE-5F0A-5FDC-9CDC-2AACA2894DA1}"/>
          </ac:spMkLst>
        </pc:spChg>
        <pc:spChg chg="mod">
          <ac:chgData name="子敬 洪" userId="ad1b616e7398b0d3" providerId="LiveId" clId="{51C8E445-D7DB-46A5-829D-039391371C47}" dt="2023-05-29T10:07:36.384" v="10471"/>
          <ac:spMkLst>
            <pc:docMk/>
            <pc:sldMk cId="2690096766" sldId="558"/>
            <ac:spMk id="15" creationId="{1006C0F3-82AD-4059-9A57-C55A35B1BF6A}"/>
          </ac:spMkLst>
        </pc:spChg>
      </pc:sldChg>
      <pc:sldChg chg="addSp modSp mod">
        <pc:chgData name="子敬 洪" userId="ad1b616e7398b0d3" providerId="LiveId" clId="{51C8E445-D7DB-46A5-829D-039391371C47}" dt="2023-05-29T10:25:06.791" v="10916" actId="20577"/>
        <pc:sldMkLst>
          <pc:docMk/>
          <pc:sldMk cId="3364583891" sldId="559"/>
        </pc:sldMkLst>
        <pc:spChg chg="add mod">
          <ac:chgData name="子敬 洪" userId="ad1b616e7398b0d3" providerId="LiveId" clId="{51C8E445-D7DB-46A5-829D-039391371C47}" dt="2023-05-29T10:25:06.791" v="10916" actId="20577"/>
          <ac:spMkLst>
            <pc:docMk/>
            <pc:sldMk cId="3364583891" sldId="559"/>
            <ac:spMk id="4" creationId="{90D5593B-71A6-0AB8-EF3D-459AE7BAB013}"/>
          </ac:spMkLst>
        </pc:spChg>
      </pc:sldChg>
      <pc:sldChg chg="addSp delSp modSp mod">
        <pc:chgData name="子敬 洪" userId="ad1b616e7398b0d3" providerId="LiveId" clId="{51C8E445-D7DB-46A5-829D-039391371C47}" dt="2023-05-29T10:27:43.084" v="11002" actId="1076"/>
        <pc:sldMkLst>
          <pc:docMk/>
          <pc:sldMk cId="2335847204" sldId="561"/>
        </pc:sldMkLst>
        <pc:spChg chg="add mod">
          <ac:chgData name="子敬 洪" userId="ad1b616e7398b0d3" providerId="LiveId" clId="{51C8E445-D7DB-46A5-829D-039391371C47}" dt="2023-05-29T10:27:43.084" v="11002" actId="1076"/>
          <ac:spMkLst>
            <pc:docMk/>
            <pc:sldMk cId="2335847204" sldId="561"/>
            <ac:spMk id="2" creationId="{98E1C5B6-A4A9-9EAE-035B-F109D83EC230}"/>
          </ac:spMkLst>
        </pc:spChg>
        <pc:spChg chg="mod">
          <ac:chgData name="子敬 洪" userId="ad1b616e7398b0d3" providerId="LiveId" clId="{51C8E445-D7DB-46A5-829D-039391371C47}" dt="2023-05-29T10:07:36.384" v="10471"/>
          <ac:spMkLst>
            <pc:docMk/>
            <pc:sldMk cId="2335847204" sldId="561"/>
            <ac:spMk id="23" creationId="{00000000-0000-0000-0000-000000000000}"/>
          </ac:spMkLst>
        </pc:spChg>
        <pc:picChg chg="del mod">
          <ac:chgData name="子敬 洪" userId="ad1b616e7398b0d3" providerId="LiveId" clId="{51C8E445-D7DB-46A5-829D-039391371C47}" dt="2023-05-29T10:27:18.799" v="10965" actId="21"/>
          <ac:picMkLst>
            <pc:docMk/>
            <pc:sldMk cId="2335847204" sldId="561"/>
            <ac:picMk id="26" creationId="{00000000-0000-0000-0000-000000000000}"/>
          </ac:picMkLst>
        </pc:picChg>
      </pc:sldChg>
      <pc:sldChg chg="addSp modSp mod">
        <pc:chgData name="子敬 洪" userId="ad1b616e7398b0d3" providerId="LiveId" clId="{51C8E445-D7DB-46A5-829D-039391371C47}" dt="2023-05-29T10:28:00.190" v="11005" actId="14100"/>
        <pc:sldMkLst>
          <pc:docMk/>
          <pc:sldMk cId="3268399528" sldId="562"/>
        </pc:sldMkLst>
        <pc:spChg chg="add mod">
          <ac:chgData name="子敬 洪" userId="ad1b616e7398b0d3" providerId="LiveId" clId="{51C8E445-D7DB-46A5-829D-039391371C47}" dt="2023-05-29T10:28:00.190" v="11005" actId="14100"/>
          <ac:spMkLst>
            <pc:docMk/>
            <pc:sldMk cId="3268399528" sldId="562"/>
            <ac:spMk id="2" creationId="{38DC3A0E-0787-F46C-033E-2FB1152D2B04}"/>
          </ac:spMkLst>
        </pc:spChg>
        <pc:spChg chg="mod">
          <ac:chgData name="子敬 洪" userId="ad1b616e7398b0d3" providerId="LiveId" clId="{51C8E445-D7DB-46A5-829D-039391371C47}" dt="2023-05-29T10:07:36.384" v="10471"/>
          <ac:spMkLst>
            <pc:docMk/>
            <pc:sldMk cId="3268399528" sldId="562"/>
            <ac:spMk id="11" creationId="{9FF66F90-399E-48C6-BD58-B25387DC674D}"/>
          </ac:spMkLst>
        </pc:spChg>
      </pc:sldChg>
      <pc:sldChg chg="addSp modSp mod">
        <pc:chgData name="子敬 洪" userId="ad1b616e7398b0d3" providerId="LiveId" clId="{51C8E445-D7DB-46A5-829D-039391371C47}" dt="2023-05-29T10:28:30.129" v="11011" actId="14100"/>
        <pc:sldMkLst>
          <pc:docMk/>
          <pc:sldMk cId="3063371019" sldId="563"/>
        </pc:sldMkLst>
        <pc:spChg chg="add mod">
          <ac:chgData name="子敬 洪" userId="ad1b616e7398b0d3" providerId="LiveId" clId="{51C8E445-D7DB-46A5-829D-039391371C47}" dt="2023-05-29T10:28:30.129" v="11011" actId="14100"/>
          <ac:spMkLst>
            <pc:docMk/>
            <pc:sldMk cId="3063371019" sldId="563"/>
            <ac:spMk id="2" creationId="{17F41389-4895-6E11-AE20-8263A8EE2BE7}"/>
          </ac:spMkLst>
        </pc:spChg>
        <pc:spChg chg="mod">
          <ac:chgData name="子敬 洪" userId="ad1b616e7398b0d3" providerId="LiveId" clId="{51C8E445-D7DB-46A5-829D-039391371C47}" dt="2023-05-29T10:28:13.923" v="11007" actId="20577"/>
          <ac:spMkLst>
            <pc:docMk/>
            <pc:sldMk cId="3063371019" sldId="563"/>
            <ac:spMk id="7" creationId="{9FF66F90-399E-48C6-BD58-B25387DC674D}"/>
          </ac:spMkLst>
        </pc:spChg>
      </pc:sldChg>
      <pc:sldChg chg="addSp modSp mod">
        <pc:chgData name="子敬 洪" userId="ad1b616e7398b0d3" providerId="LiveId" clId="{51C8E445-D7DB-46A5-829D-039391371C47}" dt="2023-05-29T10:29:59.940" v="11018"/>
        <pc:sldMkLst>
          <pc:docMk/>
          <pc:sldMk cId="3814482425" sldId="564"/>
        </pc:sldMkLst>
        <pc:spChg chg="add mod">
          <ac:chgData name="子敬 洪" userId="ad1b616e7398b0d3" providerId="LiveId" clId="{51C8E445-D7DB-46A5-829D-039391371C47}" dt="2023-05-29T10:29:59.940" v="11018"/>
          <ac:spMkLst>
            <pc:docMk/>
            <pc:sldMk cId="3814482425" sldId="564"/>
            <ac:spMk id="2" creationId="{AF4520F1-495C-FFF6-32AF-5D36E7F1CAB3}"/>
          </ac:spMkLst>
        </pc:spChg>
        <pc:spChg chg="mod">
          <ac:chgData name="子敬 洪" userId="ad1b616e7398b0d3" providerId="LiveId" clId="{51C8E445-D7DB-46A5-829D-039391371C47}" dt="2023-05-29T10:29:42.264" v="11016" actId="20577"/>
          <ac:spMkLst>
            <pc:docMk/>
            <pc:sldMk cId="3814482425" sldId="564"/>
            <ac:spMk id="5" creationId="{00000000-0000-0000-0000-000000000000}"/>
          </ac:spMkLst>
        </pc:spChg>
        <pc:spChg chg="mod">
          <ac:chgData name="子敬 洪" userId="ad1b616e7398b0d3" providerId="LiveId" clId="{51C8E445-D7DB-46A5-829D-039391371C47}" dt="2023-05-29T10:29:28.958" v="11013" actId="313"/>
          <ac:spMkLst>
            <pc:docMk/>
            <pc:sldMk cId="3814482425" sldId="564"/>
            <ac:spMk id="6" creationId="{9FF66F90-399E-48C6-BD58-B25387DC674D}"/>
          </ac:spMkLst>
        </pc:spChg>
      </pc:sldChg>
      <pc:sldChg chg="addSp modSp mod">
        <pc:chgData name="子敬 洪" userId="ad1b616e7398b0d3" providerId="LiveId" clId="{51C8E445-D7DB-46A5-829D-039391371C47}" dt="2023-05-29T10:32:52.160" v="11057" actId="20578"/>
        <pc:sldMkLst>
          <pc:docMk/>
          <pc:sldMk cId="1348116368" sldId="565"/>
        </pc:sldMkLst>
        <pc:spChg chg="mod">
          <ac:chgData name="子敬 洪" userId="ad1b616e7398b0d3" providerId="LiveId" clId="{51C8E445-D7DB-46A5-829D-039391371C47}" dt="2023-05-29T10:32:52.160" v="11057" actId="20578"/>
          <ac:spMkLst>
            <pc:docMk/>
            <pc:sldMk cId="1348116368" sldId="565"/>
            <ac:spMk id="3" creationId="{9FF66F90-399E-48C6-BD58-B25387DC674D}"/>
          </ac:spMkLst>
        </pc:spChg>
        <pc:spChg chg="mod">
          <ac:chgData name="子敬 洪" userId="ad1b616e7398b0d3" providerId="LiveId" clId="{51C8E445-D7DB-46A5-829D-039391371C47}" dt="2023-05-29T10:30:09.133" v="11019" actId="313"/>
          <ac:spMkLst>
            <pc:docMk/>
            <pc:sldMk cId="1348116368" sldId="565"/>
            <ac:spMk id="6" creationId="{00000000-0000-0000-0000-000000000000}"/>
          </ac:spMkLst>
        </pc:spChg>
        <pc:spChg chg="add mod">
          <ac:chgData name="子敬 洪" userId="ad1b616e7398b0d3" providerId="LiveId" clId="{51C8E445-D7DB-46A5-829D-039391371C47}" dt="2023-05-29T10:31:13.578" v="11056" actId="20577"/>
          <ac:spMkLst>
            <pc:docMk/>
            <pc:sldMk cId="1348116368" sldId="565"/>
            <ac:spMk id="7" creationId="{D5E6E147-1E33-F0C8-983C-02734E5806CF}"/>
          </ac:spMkLst>
        </pc:spChg>
      </pc:sldChg>
      <pc:sldChg chg="addSp modSp mod">
        <pc:chgData name="子敬 洪" userId="ad1b616e7398b0d3" providerId="LiveId" clId="{51C8E445-D7DB-46A5-829D-039391371C47}" dt="2023-05-29T10:39:05.463" v="11187" actId="14100"/>
        <pc:sldMkLst>
          <pc:docMk/>
          <pc:sldMk cId="2445794021" sldId="566"/>
        </pc:sldMkLst>
        <pc:spChg chg="add mod">
          <ac:chgData name="子敬 洪" userId="ad1b616e7398b0d3" providerId="LiveId" clId="{51C8E445-D7DB-46A5-829D-039391371C47}" dt="2023-05-29T10:39:05.463" v="11187" actId="14100"/>
          <ac:spMkLst>
            <pc:docMk/>
            <pc:sldMk cId="2445794021" sldId="566"/>
            <ac:spMk id="3" creationId="{10D90BB0-4EA3-71E2-0318-01F9A89EBE9F}"/>
          </ac:spMkLst>
        </pc:spChg>
        <pc:spChg chg="mod">
          <ac:chgData name="子敬 洪" userId="ad1b616e7398b0d3" providerId="LiveId" clId="{51C8E445-D7DB-46A5-829D-039391371C47}" dt="2023-05-29T10:38:36.881" v="11158" actId="255"/>
          <ac:spMkLst>
            <pc:docMk/>
            <pc:sldMk cId="2445794021" sldId="566"/>
            <ac:spMk id="6" creationId="{9FF66F90-399E-48C6-BD58-B25387DC674D}"/>
          </ac:spMkLst>
        </pc:spChg>
        <pc:graphicFrameChg chg="add mod">
          <ac:chgData name="子敬 洪" userId="ad1b616e7398b0d3" providerId="LiveId" clId="{51C8E445-D7DB-46A5-829D-039391371C47}" dt="2023-05-29T10:37:10.757" v="11149" actId="571"/>
          <ac:graphicFrameMkLst>
            <pc:docMk/>
            <pc:sldMk cId="2445794021" sldId="566"/>
            <ac:graphicFrameMk id="2" creationId="{3F6150A0-3762-6371-744E-047DE783ADB5}"/>
          </ac:graphicFrameMkLst>
        </pc:graphicFrameChg>
        <pc:graphicFrameChg chg="mod">
          <ac:chgData name="子敬 洪" userId="ad1b616e7398b0d3" providerId="LiveId" clId="{51C8E445-D7DB-46A5-829D-039391371C47}" dt="2023-05-29T10:38:41.198" v="11159" actId="1076"/>
          <ac:graphicFrameMkLst>
            <pc:docMk/>
            <pc:sldMk cId="2445794021" sldId="566"/>
            <ac:graphicFrameMk id="7" creationId="{D952593B-A464-41CF-A147-1E41A049AFD6}"/>
          </ac:graphicFrameMkLst>
        </pc:graphicFrameChg>
        <pc:graphicFrameChg chg="mod modGraphic">
          <ac:chgData name="子敬 洪" userId="ad1b616e7398b0d3" providerId="LiveId" clId="{51C8E445-D7DB-46A5-829D-039391371C47}" dt="2023-05-29T10:38:46.519" v="11160" actId="1076"/>
          <ac:graphicFrameMkLst>
            <pc:docMk/>
            <pc:sldMk cId="2445794021" sldId="566"/>
            <ac:graphicFrameMk id="8" creationId="{790ECE1A-3A96-428A-B3E1-1CF9947D2F5C}"/>
          </ac:graphicFrameMkLst>
        </pc:graphicFrameChg>
      </pc:sldChg>
      <pc:sldChg chg="addSp modSp mod">
        <pc:chgData name="子敬 洪" userId="ad1b616e7398b0d3" providerId="LiveId" clId="{51C8E445-D7DB-46A5-829D-039391371C47}" dt="2023-05-29T10:43:30.749" v="11287" actId="14100"/>
        <pc:sldMkLst>
          <pc:docMk/>
          <pc:sldMk cId="3183342283" sldId="567"/>
        </pc:sldMkLst>
        <pc:spChg chg="add mod">
          <ac:chgData name="子敬 洪" userId="ad1b616e7398b0d3" providerId="LiveId" clId="{51C8E445-D7DB-46A5-829D-039391371C47}" dt="2023-05-29T10:43:30.749" v="11287" actId="14100"/>
          <ac:spMkLst>
            <pc:docMk/>
            <pc:sldMk cId="3183342283" sldId="567"/>
            <ac:spMk id="2" creationId="{6B84FD3B-F7D7-36AE-5F4B-3F3B589E0108}"/>
          </ac:spMkLst>
        </pc:spChg>
        <pc:spChg chg="mod">
          <ac:chgData name="子敬 洪" userId="ad1b616e7398b0d3" providerId="LiveId" clId="{51C8E445-D7DB-46A5-829D-039391371C47}" dt="2023-05-29T10:43:07.497" v="11262"/>
          <ac:spMkLst>
            <pc:docMk/>
            <pc:sldMk cId="3183342283" sldId="567"/>
            <ac:spMk id="10" creationId="{9FF66F90-399E-48C6-BD58-B25387DC674D}"/>
          </ac:spMkLst>
        </pc:spChg>
      </pc:sldChg>
      <pc:sldChg chg="addSp modSp mod">
        <pc:chgData name="子敬 洪" userId="ad1b616e7398b0d3" providerId="LiveId" clId="{51C8E445-D7DB-46A5-829D-039391371C47}" dt="2023-05-30T01:12:33.328" v="11503" actId="14100"/>
        <pc:sldMkLst>
          <pc:docMk/>
          <pc:sldMk cId="3271532874" sldId="568"/>
        </pc:sldMkLst>
        <pc:spChg chg="mod">
          <ac:chgData name="子敬 洪" userId="ad1b616e7398b0d3" providerId="LiveId" clId="{51C8E445-D7DB-46A5-829D-039391371C47}" dt="2023-05-30T01:12:19.408" v="11497" actId="20577"/>
          <ac:spMkLst>
            <pc:docMk/>
            <pc:sldMk cId="3271532874" sldId="568"/>
            <ac:spMk id="3" creationId="{9FF66F90-399E-48C6-BD58-B25387DC674D}"/>
          </ac:spMkLst>
        </pc:spChg>
        <pc:spChg chg="add mod">
          <ac:chgData name="子敬 洪" userId="ad1b616e7398b0d3" providerId="LiveId" clId="{51C8E445-D7DB-46A5-829D-039391371C47}" dt="2023-05-30T01:12:33.328" v="11503" actId="14100"/>
          <ac:spMkLst>
            <pc:docMk/>
            <pc:sldMk cId="3271532874" sldId="568"/>
            <ac:spMk id="5" creationId="{22C8771A-DEB5-55EE-9399-626122100D22}"/>
          </ac:spMkLst>
        </pc:spChg>
        <pc:spChg chg="mod">
          <ac:chgData name="子敬 洪" userId="ad1b616e7398b0d3" providerId="LiveId" clId="{51C8E445-D7DB-46A5-829D-039391371C47}" dt="2023-05-30T01:12:26.680" v="11499" actId="1076"/>
          <ac:spMkLst>
            <pc:docMk/>
            <pc:sldMk cId="3271532874" sldId="568"/>
            <ac:spMk id="8" creationId="{CF3E7FE1-BDDF-4224-97E4-1FA716DA0CF0}"/>
          </ac:spMkLst>
        </pc:spChg>
        <pc:cxnChg chg="mod">
          <ac:chgData name="子敬 洪" userId="ad1b616e7398b0d3" providerId="LiveId" clId="{51C8E445-D7DB-46A5-829D-039391371C47}" dt="2023-05-30T01:11:51.469" v="11490" actId="14100"/>
          <ac:cxnSpMkLst>
            <pc:docMk/>
            <pc:sldMk cId="3271532874" sldId="568"/>
            <ac:cxnSpMk id="12" creationId="{00000000-0000-0000-0000-000000000000}"/>
          </ac:cxnSpMkLst>
        </pc:cxnChg>
      </pc:sldChg>
      <pc:sldChg chg="addSp modSp mod">
        <pc:chgData name="子敬 洪" userId="ad1b616e7398b0d3" providerId="LiveId" clId="{51C8E445-D7DB-46A5-829D-039391371C47}" dt="2023-05-30T01:16:19.820" v="11535"/>
        <pc:sldMkLst>
          <pc:docMk/>
          <pc:sldMk cId="203564163" sldId="570"/>
        </pc:sldMkLst>
        <pc:spChg chg="add mod">
          <ac:chgData name="子敬 洪" userId="ad1b616e7398b0d3" providerId="LiveId" clId="{51C8E445-D7DB-46A5-829D-039391371C47}" dt="2023-05-30T01:16:19.820" v="11535"/>
          <ac:spMkLst>
            <pc:docMk/>
            <pc:sldMk cId="203564163" sldId="570"/>
            <ac:spMk id="2" creationId="{A6E8AD52-9AF5-1A41-6670-956A93632B5C}"/>
          </ac:spMkLst>
        </pc:spChg>
      </pc:sldChg>
      <pc:sldChg chg="addSp modSp mod">
        <pc:chgData name="子敬 洪" userId="ad1b616e7398b0d3" providerId="LiveId" clId="{51C8E445-D7DB-46A5-829D-039391371C47}" dt="2023-05-29T10:26:59.317" v="10962" actId="20577"/>
        <pc:sldMkLst>
          <pc:docMk/>
          <pc:sldMk cId="3212619845" sldId="571"/>
        </pc:sldMkLst>
        <pc:spChg chg="mod">
          <ac:chgData name="子敬 洪" userId="ad1b616e7398b0d3" providerId="LiveId" clId="{51C8E445-D7DB-46A5-829D-039391371C47}" dt="2023-05-29T10:26:05.512" v="10947" actId="1035"/>
          <ac:spMkLst>
            <pc:docMk/>
            <pc:sldMk cId="3212619845" sldId="571"/>
            <ac:spMk id="3" creationId="{00000000-0000-0000-0000-000000000000}"/>
          </ac:spMkLst>
        </pc:spChg>
        <pc:spChg chg="add mod">
          <ac:chgData name="子敬 洪" userId="ad1b616e7398b0d3" providerId="LiveId" clId="{51C8E445-D7DB-46A5-829D-039391371C47}" dt="2023-05-29T10:26:59.317" v="10962" actId="20577"/>
          <ac:spMkLst>
            <pc:docMk/>
            <pc:sldMk cId="3212619845" sldId="571"/>
            <ac:spMk id="4" creationId="{70C1624D-AF79-5F75-F8BB-5B904FF414B3}"/>
          </ac:spMkLst>
        </pc:spChg>
        <pc:spChg chg="mod">
          <ac:chgData name="子敬 洪" userId="ad1b616e7398b0d3" providerId="LiveId" clId="{51C8E445-D7DB-46A5-829D-039391371C47}" dt="2023-05-29T10:26:10.621" v="10948" actId="1076"/>
          <ac:spMkLst>
            <pc:docMk/>
            <pc:sldMk cId="3212619845" sldId="571"/>
            <ac:spMk id="29" creationId="{00000000-0000-0000-0000-000000000000}"/>
          </ac:spMkLst>
        </pc:spChg>
        <pc:spChg chg="mod">
          <ac:chgData name="子敬 洪" userId="ad1b616e7398b0d3" providerId="LiveId" clId="{51C8E445-D7DB-46A5-829D-039391371C47}" dt="2023-05-29T10:26:35.827" v="10949" actId="2711"/>
          <ac:spMkLst>
            <pc:docMk/>
            <pc:sldMk cId="3212619845" sldId="571"/>
            <ac:spMk id="39" creationId="{00000000-0000-0000-0000-000000000000}"/>
          </ac:spMkLst>
        </pc:spChg>
      </pc:sldChg>
      <pc:sldChg chg="addSp modSp mod">
        <pc:chgData name="子敬 洪" userId="ad1b616e7398b0d3" providerId="LiveId" clId="{51C8E445-D7DB-46A5-829D-039391371C47}" dt="2023-05-30T01:35:45.557" v="11670" actId="14100"/>
        <pc:sldMkLst>
          <pc:docMk/>
          <pc:sldMk cId="2645905933" sldId="574"/>
        </pc:sldMkLst>
        <pc:spChg chg="add mod">
          <ac:chgData name="子敬 洪" userId="ad1b616e7398b0d3" providerId="LiveId" clId="{51C8E445-D7DB-46A5-829D-039391371C47}" dt="2023-05-30T01:35:45.557" v="11670" actId="14100"/>
          <ac:spMkLst>
            <pc:docMk/>
            <pc:sldMk cId="2645905933" sldId="574"/>
            <ac:spMk id="2" creationId="{2B4365CC-4B2F-9C4C-B167-1F4E58194E80}"/>
          </ac:spMkLst>
        </pc:spChg>
      </pc:sldChg>
      <pc:sldChg chg="addSp modSp mod">
        <pc:chgData name="子敬 洪" userId="ad1b616e7398b0d3" providerId="LiveId" clId="{51C8E445-D7DB-46A5-829D-039391371C47}" dt="2023-05-30T01:36:00.490" v="11692" actId="14100"/>
        <pc:sldMkLst>
          <pc:docMk/>
          <pc:sldMk cId="3637825578" sldId="575"/>
        </pc:sldMkLst>
        <pc:spChg chg="add mod">
          <ac:chgData name="子敬 洪" userId="ad1b616e7398b0d3" providerId="LiveId" clId="{51C8E445-D7DB-46A5-829D-039391371C47}" dt="2023-05-30T01:36:00.490" v="11692" actId="14100"/>
          <ac:spMkLst>
            <pc:docMk/>
            <pc:sldMk cId="3637825578" sldId="575"/>
            <ac:spMk id="2" creationId="{0D33DA6C-58B2-FE3C-6D39-4B4CA4FD60EE}"/>
          </ac:spMkLst>
        </pc:spChg>
      </pc:sldChg>
      <pc:sldChg chg="addSp modSp mod">
        <pc:chgData name="子敬 洪" userId="ad1b616e7398b0d3" providerId="LiveId" clId="{51C8E445-D7DB-46A5-829D-039391371C47}" dt="2023-05-30T01:36:29.938" v="11717" actId="14100"/>
        <pc:sldMkLst>
          <pc:docMk/>
          <pc:sldMk cId="356141859" sldId="577"/>
        </pc:sldMkLst>
        <pc:spChg chg="add mod">
          <ac:chgData name="子敬 洪" userId="ad1b616e7398b0d3" providerId="LiveId" clId="{51C8E445-D7DB-46A5-829D-039391371C47}" dt="2023-05-30T01:36:29.938" v="11717" actId="14100"/>
          <ac:spMkLst>
            <pc:docMk/>
            <pc:sldMk cId="356141859" sldId="577"/>
            <ac:spMk id="2" creationId="{C2011FC9-025F-C4A2-E5C4-C8DEAFC1FAFC}"/>
          </ac:spMkLst>
        </pc:spChg>
        <pc:spChg chg="mod">
          <ac:chgData name="子敬 洪" userId="ad1b616e7398b0d3" providerId="LiveId" clId="{51C8E445-D7DB-46A5-829D-039391371C47}" dt="2023-05-29T10:07:36.384" v="10471"/>
          <ac:spMkLst>
            <pc:docMk/>
            <pc:sldMk cId="356141859" sldId="577"/>
            <ac:spMk id="8" creationId="{00000000-0000-0000-0000-000000000000}"/>
          </ac:spMkLst>
        </pc:spChg>
      </pc:sldChg>
      <pc:sldChg chg="modSp mod">
        <pc:chgData name="子敬 洪" userId="ad1b616e7398b0d3" providerId="LiveId" clId="{51C8E445-D7DB-46A5-829D-039391371C47}" dt="2023-05-30T01:39:19.876" v="11811" actId="20577"/>
        <pc:sldMkLst>
          <pc:docMk/>
          <pc:sldMk cId="1056086748" sldId="578"/>
        </pc:sldMkLst>
        <pc:spChg chg="mod">
          <ac:chgData name="子敬 洪" userId="ad1b616e7398b0d3" providerId="LiveId" clId="{51C8E445-D7DB-46A5-829D-039391371C47}" dt="2023-05-30T01:39:19.876" v="11811" actId="20577"/>
          <ac:spMkLst>
            <pc:docMk/>
            <pc:sldMk cId="1056086748" sldId="578"/>
            <ac:spMk id="7" creationId="{00000000-0000-0000-0000-000000000000}"/>
          </ac:spMkLst>
        </pc:spChg>
      </pc:sldChg>
      <pc:sldChg chg="modSp mod">
        <pc:chgData name="子敬 洪" userId="ad1b616e7398b0d3" providerId="LiveId" clId="{51C8E445-D7DB-46A5-829D-039391371C47}" dt="2023-05-29T01:25:28.086" v="5" actId="20577"/>
        <pc:sldMkLst>
          <pc:docMk/>
          <pc:sldMk cId="174405239" sldId="579"/>
        </pc:sldMkLst>
        <pc:spChg chg="mod">
          <ac:chgData name="子敬 洪" userId="ad1b616e7398b0d3" providerId="LiveId" clId="{51C8E445-D7DB-46A5-829D-039391371C47}" dt="2023-05-29T01:25:28.086" v="5" actId="20577"/>
          <ac:spMkLst>
            <pc:docMk/>
            <pc:sldMk cId="174405239" sldId="579"/>
            <ac:spMk id="17" creationId="{F7CB0988-7F3B-4C40-89A7-369FF45D6083}"/>
          </ac:spMkLst>
        </pc:spChg>
      </pc:sldChg>
      <pc:sldChg chg="addSp delSp modSp add mod">
        <pc:chgData name="子敬 洪" userId="ad1b616e7398b0d3" providerId="LiveId" clId="{51C8E445-D7DB-46A5-829D-039391371C47}" dt="2023-05-29T02:20:26.457" v="1278" actId="1076"/>
        <pc:sldMkLst>
          <pc:docMk/>
          <pc:sldMk cId="1966918103" sldId="580"/>
        </pc:sldMkLst>
        <pc:spChg chg="add mod">
          <ac:chgData name="子敬 洪" userId="ad1b616e7398b0d3" providerId="LiveId" clId="{51C8E445-D7DB-46A5-829D-039391371C47}" dt="2023-05-29T02:18:06.611" v="1060" actId="20577"/>
          <ac:spMkLst>
            <pc:docMk/>
            <pc:sldMk cId="1966918103" sldId="580"/>
            <ac:spMk id="2" creationId="{40EE698B-E007-3E12-3C5D-9FB4791AA1B0}"/>
          </ac:spMkLst>
        </pc:spChg>
        <pc:spChg chg="mod">
          <ac:chgData name="子敬 洪" userId="ad1b616e7398b0d3" providerId="LiveId" clId="{51C8E445-D7DB-46A5-829D-039391371C47}" dt="2023-05-29T02:15:24.538" v="840" actId="20577"/>
          <ac:spMkLst>
            <pc:docMk/>
            <pc:sldMk cId="1966918103" sldId="580"/>
            <ac:spMk id="3" creationId="{9FF66F90-399E-48C6-BD58-B25387DC674D}"/>
          </ac:spMkLst>
        </pc:spChg>
        <pc:spChg chg="add del mod">
          <ac:chgData name="子敬 洪" userId="ad1b616e7398b0d3" providerId="LiveId" clId="{51C8E445-D7DB-46A5-829D-039391371C47}" dt="2023-05-29T02:18:13.482" v="1062"/>
          <ac:spMkLst>
            <pc:docMk/>
            <pc:sldMk cId="1966918103" sldId="580"/>
            <ac:spMk id="4" creationId="{2173E9F2-BD02-53E8-A978-BC7A0B94FC75}"/>
          </ac:spMkLst>
        </pc:spChg>
        <pc:spChg chg="add mod">
          <ac:chgData name="子敬 洪" userId="ad1b616e7398b0d3" providerId="LiveId" clId="{51C8E445-D7DB-46A5-829D-039391371C47}" dt="2023-05-29T02:18:34.600" v="1068" actId="1037"/>
          <ac:spMkLst>
            <pc:docMk/>
            <pc:sldMk cId="1966918103" sldId="580"/>
            <ac:spMk id="5" creationId="{B08EA2EE-FB75-F4AC-29A1-E70FC4D89966}"/>
          </ac:spMkLst>
        </pc:spChg>
        <pc:spChg chg="add mod">
          <ac:chgData name="子敬 洪" userId="ad1b616e7398b0d3" providerId="LiveId" clId="{51C8E445-D7DB-46A5-829D-039391371C47}" dt="2023-05-29T02:18:48.183" v="1084" actId="14100"/>
          <ac:spMkLst>
            <pc:docMk/>
            <pc:sldMk cId="1966918103" sldId="580"/>
            <ac:spMk id="8" creationId="{9894F405-DE48-3DDA-175E-14FF213F68AC}"/>
          </ac:spMkLst>
        </pc:spChg>
        <pc:spChg chg="add mod">
          <ac:chgData name="子敬 洪" userId="ad1b616e7398b0d3" providerId="LiveId" clId="{51C8E445-D7DB-46A5-829D-039391371C47}" dt="2023-05-29T02:18:57.723" v="1087" actId="14100"/>
          <ac:spMkLst>
            <pc:docMk/>
            <pc:sldMk cId="1966918103" sldId="580"/>
            <ac:spMk id="9" creationId="{882B6704-886A-C47C-9CB1-F5DED68BA03B}"/>
          </ac:spMkLst>
        </pc:spChg>
        <pc:spChg chg="add mod">
          <ac:chgData name="子敬 洪" userId="ad1b616e7398b0d3" providerId="LiveId" clId="{51C8E445-D7DB-46A5-829D-039391371C47}" dt="2023-05-29T02:19:38.255" v="1192" actId="14100"/>
          <ac:spMkLst>
            <pc:docMk/>
            <pc:sldMk cId="1966918103" sldId="580"/>
            <ac:spMk id="10" creationId="{1D64468E-7179-CBA3-E9A0-C4AAD8E76FCD}"/>
          </ac:spMkLst>
        </pc:spChg>
        <pc:spChg chg="add mod">
          <ac:chgData name="子敬 洪" userId="ad1b616e7398b0d3" providerId="LiveId" clId="{51C8E445-D7DB-46A5-829D-039391371C47}" dt="2023-05-29T02:19:53.348" v="1213" actId="1037"/>
          <ac:spMkLst>
            <pc:docMk/>
            <pc:sldMk cId="1966918103" sldId="580"/>
            <ac:spMk id="11" creationId="{B6D73BFA-08B4-02FB-2D9C-6C973FD3EDB8}"/>
          </ac:spMkLst>
        </pc:spChg>
        <pc:spChg chg="add mod">
          <ac:chgData name="子敬 洪" userId="ad1b616e7398b0d3" providerId="LiveId" clId="{51C8E445-D7DB-46A5-829D-039391371C47}" dt="2023-05-29T02:20:25.892" v="1277" actId="20577"/>
          <ac:spMkLst>
            <pc:docMk/>
            <pc:sldMk cId="1966918103" sldId="580"/>
            <ac:spMk id="12" creationId="{67059092-657D-F8AF-D831-5D275B45BC6D}"/>
          </ac:spMkLst>
        </pc:spChg>
        <pc:picChg chg="mod">
          <ac:chgData name="子敬 洪" userId="ad1b616e7398b0d3" providerId="LiveId" clId="{51C8E445-D7DB-46A5-829D-039391371C47}" dt="2023-05-29T02:20:26.457" v="1278" actId="1076"/>
          <ac:picMkLst>
            <pc:docMk/>
            <pc:sldMk cId="1966918103" sldId="580"/>
            <ac:picMk id="7" creationId="{524D764C-6670-494F-8FFC-40C8E3537FE1}"/>
          </ac:picMkLst>
        </pc:picChg>
      </pc:sldChg>
      <pc:sldChg chg="addSp delSp modSp add mod">
        <pc:chgData name="子敬 洪" userId="ad1b616e7398b0d3" providerId="LiveId" clId="{51C8E445-D7DB-46A5-829D-039391371C47}" dt="2023-05-29T02:38:10.664" v="1960" actId="14100"/>
        <pc:sldMkLst>
          <pc:docMk/>
          <pc:sldMk cId="2940397166" sldId="581"/>
        </pc:sldMkLst>
        <pc:spChg chg="del">
          <ac:chgData name="子敬 洪" userId="ad1b616e7398b0d3" providerId="LiveId" clId="{51C8E445-D7DB-46A5-829D-039391371C47}" dt="2023-05-29T02:28:29.529" v="1370" actId="21"/>
          <ac:spMkLst>
            <pc:docMk/>
            <pc:sldMk cId="2940397166" sldId="581"/>
            <ac:spMk id="2" creationId="{95F165B7-D1FC-C7B5-DB94-FA4B98A77AC7}"/>
          </ac:spMkLst>
        </pc:spChg>
        <pc:spChg chg="mod">
          <ac:chgData name="子敬 洪" userId="ad1b616e7398b0d3" providerId="LiveId" clId="{51C8E445-D7DB-46A5-829D-039391371C47}" dt="2023-05-29T02:36:39.988" v="1946" actId="14100"/>
          <ac:spMkLst>
            <pc:docMk/>
            <pc:sldMk cId="2940397166" sldId="581"/>
            <ac:spMk id="3" creationId="{9FF66F90-399E-48C6-BD58-B25387DC674D}"/>
          </ac:spMkLst>
        </pc:spChg>
        <pc:spChg chg="del">
          <ac:chgData name="子敬 洪" userId="ad1b616e7398b0d3" providerId="LiveId" clId="{51C8E445-D7DB-46A5-829D-039391371C47}" dt="2023-05-29T02:28:01.563" v="1361" actId="478"/>
          <ac:spMkLst>
            <pc:docMk/>
            <pc:sldMk cId="2940397166" sldId="581"/>
            <ac:spMk id="4" creationId="{C78FC0F1-9E06-A01F-8979-BA702C54E819}"/>
          </ac:spMkLst>
        </pc:spChg>
        <pc:spChg chg="mod">
          <ac:chgData name="子敬 洪" userId="ad1b616e7398b0d3" providerId="LiveId" clId="{51C8E445-D7DB-46A5-829D-039391371C47}" dt="2023-05-29T02:36:55.292" v="1949" actId="1076"/>
          <ac:spMkLst>
            <pc:docMk/>
            <pc:sldMk cId="2940397166" sldId="581"/>
            <ac:spMk id="5" creationId="{53B1FF89-90FF-7904-D499-3D47D2BB2A2F}"/>
          </ac:spMkLst>
        </pc:spChg>
        <pc:spChg chg="add mod">
          <ac:chgData name="子敬 洪" userId="ad1b616e7398b0d3" providerId="LiveId" clId="{51C8E445-D7DB-46A5-829D-039391371C47}" dt="2023-05-29T02:35:27.426" v="1804" actId="1076"/>
          <ac:spMkLst>
            <pc:docMk/>
            <pc:sldMk cId="2940397166" sldId="581"/>
            <ac:spMk id="8" creationId="{14B11C48-6FC4-B32D-AEF7-BE747AA76767}"/>
          </ac:spMkLst>
        </pc:spChg>
        <pc:spChg chg="mod">
          <ac:chgData name="子敬 洪" userId="ad1b616e7398b0d3" providerId="LiveId" clId="{51C8E445-D7DB-46A5-829D-039391371C47}" dt="2023-05-29T02:35:18.010" v="1801" actId="1038"/>
          <ac:spMkLst>
            <pc:docMk/>
            <pc:sldMk cId="2940397166" sldId="581"/>
            <ac:spMk id="9" creationId="{A1831212-B245-645C-6662-0579D5E158C8}"/>
          </ac:spMkLst>
        </pc:spChg>
        <pc:spChg chg="add del mod">
          <ac:chgData name="子敬 洪" userId="ad1b616e7398b0d3" providerId="LiveId" clId="{51C8E445-D7DB-46A5-829D-039391371C47}" dt="2023-05-29T02:29:25.097" v="1405"/>
          <ac:spMkLst>
            <pc:docMk/>
            <pc:sldMk cId="2940397166" sldId="581"/>
            <ac:spMk id="10" creationId="{2D0E0D79-3B26-73A0-A0BD-7B4846FFB02E}"/>
          </ac:spMkLst>
        </pc:spChg>
        <pc:spChg chg="mod">
          <ac:chgData name="子敬 洪" userId="ad1b616e7398b0d3" providerId="LiveId" clId="{51C8E445-D7DB-46A5-829D-039391371C47}" dt="2023-05-29T02:28:24.645" v="1369" actId="20577"/>
          <ac:spMkLst>
            <pc:docMk/>
            <pc:sldMk cId="2940397166" sldId="581"/>
            <ac:spMk id="11" creationId="{1C2233EE-5B9F-8924-CE77-57EB05BD52A7}"/>
          </ac:spMkLst>
        </pc:spChg>
        <pc:spChg chg="add mod">
          <ac:chgData name="子敬 洪" userId="ad1b616e7398b0d3" providerId="LiveId" clId="{51C8E445-D7DB-46A5-829D-039391371C47}" dt="2023-05-29T02:35:18.010" v="1801" actId="1038"/>
          <ac:spMkLst>
            <pc:docMk/>
            <pc:sldMk cId="2940397166" sldId="581"/>
            <ac:spMk id="12" creationId="{1617DCCD-C1F5-2604-4DB6-C616274208C4}"/>
          </ac:spMkLst>
        </pc:spChg>
        <pc:spChg chg="add mod">
          <ac:chgData name="子敬 洪" userId="ad1b616e7398b0d3" providerId="LiveId" clId="{51C8E445-D7DB-46A5-829D-039391371C47}" dt="2023-05-29T02:35:18.010" v="1801" actId="1038"/>
          <ac:spMkLst>
            <pc:docMk/>
            <pc:sldMk cId="2940397166" sldId="581"/>
            <ac:spMk id="13" creationId="{E23E3B36-0194-C4FE-7E98-EFCB4179E807}"/>
          </ac:spMkLst>
        </pc:spChg>
        <pc:spChg chg="add mod">
          <ac:chgData name="子敬 洪" userId="ad1b616e7398b0d3" providerId="LiveId" clId="{51C8E445-D7DB-46A5-829D-039391371C47}" dt="2023-05-29T02:33:11.035" v="1738"/>
          <ac:spMkLst>
            <pc:docMk/>
            <pc:sldMk cId="2940397166" sldId="581"/>
            <ac:spMk id="14" creationId="{53583579-7975-1537-79B7-80BB4FBA47FD}"/>
          </ac:spMkLst>
        </pc:spChg>
        <pc:spChg chg="add mod">
          <ac:chgData name="子敬 洪" userId="ad1b616e7398b0d3" providerId="LiveId" clId="{51C8E445-D7DB-46A5-829D-039391371C47}" dt="2023-05-29T02:36:25.631" v="1945" actId="1076"/>
          <ac:spMkLst>
            <pc:docMk/>
            <pc:sldMk cId="2940397166" sldId="581"/>
            <ac:spMk id="20" creationId="{7764A5D6-5B23-211F-6DFB-501EFE4BB5EC}"/>
          </ac:spMkLst>
        </pc:spChg>
        <pc:picChg chg="mod">
          <ac:chgData name="子敬 洪" userId="ad1b616e7398b0d3" providerId="LiveId" clId="{51C8E445-D7DB-46A5-829D-039391371C47}" dt="2023-05-29T02:35:18.010" v="1801" actId="1038"/>
          <ac:picMkLst>
            <pc:docMk/>
            <pc:sldMk cId="2940397166" sldId="581"/>
            <ac:picMk id="7" creationId="{524D764C-6670-494F-8FFC-40C8E3537FE1}"/>
          </ac:picMkLst>
        </pc:picChg>
        <pc:picChg chg="add del mod">
          <ac:chgData name="子敬 洪" userId="ad1b616e7398b0d3" providerId="LiveId" clId="{51C8E445-D7DB-46A5-829D-039391371C47}" dt="2023-05-29T02:34:49.474" v="1743" actId="931"/>
          <ac:picMkLst>
            <pc:docMk/>
            <pc:sldMk cId="2940397166" sldId="581"/>
            <ac:picMk id="16" creationId="{FF534813-9AF0-6C64-41D4-B6552EAFEEDB}"/>
          </ac:picMkLst>
        </pc:picChg>
        <pc:picChg chg="add del mod">
          <ac:chgData name="子敬 洪" userId="ad1b616e7398b0d3" providerId="LiveId" clId="{51C8E445-D7DB-46A5-829D-039391371C47}" dt="2023-05-29T02:35:01.939" v="1748" actId="21"/>
          <ac:picMkLst>
            <pc:docMk/>
            <pc:sldMk cId="2940397166" sldId="581"/>
            <ac:picMk id="18" creationId="{092B8C29-45F1-8962-CA6A-30CE35DAF03B}"/>
          </ac:picMkLst>
        </pc:picChg>
        <pc:picChg chg="add mod">
          <ac:chgData name="子敬 洪" userId="ad1b616e7398b0d3" providerId="LiveId" clId="{51C8E445-D7DB-46A5-829D-039391371C47}" dt="2023-05-29T02:37:52.315" v="1953" actId="1076"/>
          <ac:picMkLst>
            <pc:docMk/>
            <pc:sldMk cId="2940397166" sldId="581"/>
            <ac:picMk id="19" creationId="{5B69E3C8-1865-D109-B08F-437714446573}"/>
          </ac:picMkLst>
        </pc:picChg>
        <pc:cxnChg chg="add mod">
          <ac:chgData name="子敬 洪" userId="ad1b616e7398b0d3" providerId="LiveId" clId="{51C8E445-D7DB-46A5-829D-039391371C47}" dt="2023-05-29T02:37:57.144" v="1955" actId="14100"/>
          <ac:cxnSpMkLst>
            <pc:docMk/>
            <pc:sldMk cId="2940397166" sldId="581"/>
            <ac:cxnSpMk id="21" creationId="{EA52A34B-4B98-87CF-CEB4-410802BC3E10}"/>
          </ac:cxnSpMkLst>
        </pc:cxnChg>
        <pc:cxnChg chg="add mod">
          <ac:chgData name="子敬 洪" userId="ad1b616e7398b0d3" providerId="LiveId" clId="{51C8E445-D7DB-46A5-829D-039391371C47}" dt="2023-05-29T02:38:10.664" v="1960" actId="14100"/>
          <ac:cxnSpMkLst>
            <pc:docMk/>
            <pc:sldMk cId="2940397166" sldId="581"/>
            <ac:cxnSpMk id="24" creationId="{4407A9CB-C707-FDDF-FC6E-3C318D4C0358}"/>
          </ac:cxnSpMkLst>
        </pc:cxnChg>
      </pc:sldChg>
      <pc:sldChg chg="addSp delSp modSp add mod">
        <pc:chgData name="子敬 洪" userId="ad1b616e7398b0d3" providerId="LiveId" clId="{51C8E445-D7DB-46A5-829D-039391371C47}" dt="2023-05-29T04:45:09.144" v="6249" actId="27636"/>
        <pc:sldMkLst>
          <pc:docMk/>
          <pc:sldMk cId="2888573764" sldId="582"/>
        </pc:sldMkLst>
        <pc:spChg chg="mod">
          <ac:chgData name="子敬 洪" userId="ad1b616e7398b0d3" providerId="LiveId" clId="{51C8E445-D7DB-46A5-829D-039391371C47}" dt="2023-05-29T04:45:09.144" v="6249" actId="27636"/>
          <ac:spMkLst>
            <pc:docMk/>
            <pc:sldMk cId="2888573764" sldId="582"/>
            <ac:spMk id="3" creationId="{9FF66F90-399E-48C6-BD58-B25387DC674D}"/>
          </ac:spMkLst>
        </pc:spChg>
        <pc:spChg chg="del">
          <ac:chgData name="子敬 洪" userId="ad1b616e7398b0d3" providerId="LiveId" clId="{51C8E445-D7DB-46A5-829D-039391371C47}" dt="2023-05-29T04:39:57.663" v="5602" actId="478"/>
          <ac:spMkLst>
            <pc:docMk/>
            <pc:sldMk cId="2888573764" sldId="582"/>
            <ac:spMk id="4" creationId="{0A55FB06-6563-E199-03C9-38B0AF356BF6}"/>
          </ac:spMkLst>
        </pc:spChg>
        <pc:spChg chg="mod">
          <ac:chgData name="子敬 洪" userId="ad1b616e7398b0d3" providerId="LiveId" clId="{51C8E445-D7DB-46A5-829D-039391371C47}" dt="2023-05-29T04:39:54.489" v="5600" actId="20577"/>
          <ac:spMkLst>
            <pc:docMk/>
            <pc:sldMk cId="2888573764" sldId="582"/>
            <ac:spMk id="5" creationId="{7AD08A73-B74A-29E2-1C31-BA7789FCC615}"/>
          </ac:spMkLst>
        </pc:spChg>
        <pc:spChg chg="mod">
          <ac:chgData name="子敬 洪" userId="ad1b616e7398b0d3" providerId="LiveId" clId="{51C8E445-D7DB-46A5-829D-039391371C47}" dt="2023-05-29T04:40:35.647" v="5641" actId="14100"/>
          <ac:spMkLst>
            <pc:docMk/>
            <pc:sldMk cId="2888573764" sldId="582"/>
            <ac:spMk id="8" creationId="{0BFE9E46-4EE9-EBDA-C870-A2841BB4499F}"/>
          </ac:spMkLst>
        </pc:spChg>
        <pc:spChg chg="add mod">
          <ac:chgData name="子敬 洪" userId="ad1b616e7398b0d3" providerId="LiveId" clId="{51C8E445-D7DB-46A5-829D-039391371C47}" dt="2023-05-29T04:43:44.018" v="6061" actId="14100"/>
          <ac:spMkLst>
            <pc:docMk/>
            <pc:sldMk cId="2888573764" sldId="582"/>
            <ac:spMk id="9" creationId="{2F4DBCB6-520C-8E94-435C-E81021361576}"/>
          </ac:spMkLst>
        </pc:spChg>
        <pc:spChg chg="add mod">
          <ac:chgData name="子敬 洪" userId="ad1b616e7398b0d3" providerId="LiveId" clId="{51C8E445-D7DB-46A5-829D-039391371C47}" dt="2023-05-29T04:42:01.884" v="5775" actId="14100"/>
          <ac:spMkLst>
            <pc:docMk/>
            <pc:sldMk cId="2888573764" sldId="582"/>
            <ac:spMk id="10" creationId="{12980FC5-C36B-410C-1EAB-65094F0125C0}"/>
          </ac:spMkLst>
        </pc:spChg>
        <pc:spChg chg="del mod">
          <ac:chgData name="子敬 洪" userId="ad1b616e7398b0d3" providerId="LiveId" clId="{51C8E445-D7DB-46A5-829D-039391371C47}" dt="2023-05-29T04:41:48.010" v="5768" actId="21"/>
          <ac:spMkLst>
            <pc:docMk/>
            <pc:sldMk cId="2888573764" sldId="582"/>
            <ac:spMk id="11" creationId="{EE80D826-BB06-7912-84D3-7E8A2571C626}"/>
          </ac:spMkLst>
        </pc:spChg>
        <pc:spChg chg="add mod">
          <ac:chgData name="子敬 洪" userId="ad1b616e7398b0d3" providerId="LiveId" clId="{51C8E445-D7DB-46A5-829D-039391371C47}" dt="2023-05-29T04:44:37.493" v="6216" actId="20577"/>
          <ac:spMkLst>
            <pc:docMk/>
            <pc:sldMk cId="2888573764" sldId="582"/>
            <ac:spMk id="14" creationId="{B1BDDE0D-62C9-5336-97BB-705F0A449C9C}"/>
          </ac:spMkLst>
        </pc:spChg>
        <pc:spChg chg="del">
          <ac:chgData name="子敬 洪" userId="ad1b616e7398b0d3" providerId="LiveId" clId="{51C8E445-D7DB-46A5-829D-039391371C47}" dt="2023-05-29T04:39:57.663" v="5602" actId="478"/>
          <ac:spMkLst>
            <pc:docMk/>
            <pc:sldMk cId="2888573764" sldId="582"/>
            <ac:spMk id="15" creationId="{788A94AD-E692-F028-9367-B8645CC5A4CB}"/>
          </ac:spMkLst>
        </pc:spChg>
        <pc:spChg chg="del mod">
          <ac:chgData name="子敬 洪" userId="ad1b616e7398b0d3" providerId="LiveId" clId="{51C8E445-D7DB-46A5-829D-039391371C47}" dt="2023-05-29T04:41:50.523" v="5770" actId="21"/>
          <ac:spMkLst>
            <pc:docMk/>
            <pc:sldMk cId="2888573764" sldId="582"/>
            <ac:spMk id="17" creationId="{B674EEBA-41D7-3E48-2EBE-5EA8E28C5D72}"/>
          </ac:spMkLst>
        </pc:spChg>
        <pc:spChg chg="del">
          <ac:chgData name="子敬 洪" userId="ad1b616e7398b0d3" providerId="LiveId" clId="{51C8E445-D7DB-46A5-829D-039391371C47}" dt="2023-05-29T04:39:56.673" v="5601" actId="478"/>
          <ac:spMkLst>
            <pc:docMk/>
            <pc:sldMk cId="2888573764" sldId="582"/>
            <ac:spMk id="23" creationId="{B7C9B597-A0D1-8B17-D104-CFC441792308}"/>
          </ac:spMkLst>
        </pc:spChg>
        <pc:picChg chg="add del mod">
          <ac:chgData name="子敬 洪" userId="ad1b616e7398b0d3" providerId="LiveId" clId="{51C8E445-D7DB-46A5-829D-039391371C47}" dt="2023-05-29T04:40:09.079" v="5611" actId="1076"/>
          <ac:picMkLst>
            <pc:docMk/>
            <pc:sldMk cId="2888573764" sldId="582"/>
            <ac:picMk id="7" creationId="{524D764C-6670-494F-8FFC-40C8E3537FE1}"/>
          </ac:picMkLst>
        </pc:picChg>
        <pc:picChg chg="add mod">
          <ac:chgData name="子敬 洪" userId="ad1b616e7398b0d3" providerId="LiveId" clId="{51C8E445-D7DB-46A5-829D-039391371C47}" dt="2023-05-29T04:41:54.686" v="5773" actId="571"/>
          <ac:picMkLst>
            <pc:docMk/>
            <pc:sldMk cId="2888573764" sldId="582"/>
            <ac:picMk id="13" creationId="{C2A3EDA6-7E47-3305-2B7C-A659EB4FD19B}"/>
          </ac:picMkLst>
        </pc:picChg>
        <pc:cxnChg chg="del mod">
          <ac:chgData name="子敬 洪" userId="ad1b616e7398b0d3" providerId="LiveId" clId="{51C8E445-D7DB-46A5-829D-039391371C47}" dt="2023-05-29T04:39:58.615" v="5603" actId="478"/>
          <ac:cxnSpMkLst>
            <pc:docMk/>
            <pc:sldMk cId="2888573764" sldId="582"/>
            <ac:cxnSpMk id="2" creationId="{78D7DCE3-FBB7-7B15-12EE-0900A18C04C6}"/>
          </ac:cxnSpMkLst>
        </pc:cxnChg>
        <pc:cxnChg chg="del mod">
          <ac:chgData name="子敬 洪" userId="ad1b616e7398b0d3" providerId="LiveId" clId="{51C8E445-D7DB-46A5-829D-039391371C47}" dt="2023-05-29T04:39:59.225" v="5604" actId="478"/>
          <ac:cxnSpMkLst>
            <pc:docMk/>
            <pc:sldMk cId="2888573764" sldId="582"/>
            <ac:cxnSpMk id="12" creationId="{0ED71950-3B3C-512F-99F1-95900A5FE127}"/>
          </ac:cxnSpMkLst>
        </pc:cxnChg>
        <pc:cxnChg chg="del">
          <ac:chgData name="子敬 洪" userId="ad1b616e7398b0d3" providerId="LiveId" clId="{51C8E445-D7DB-46A5-829D-039391371C47}" dt="2023-05-29T04:40:00.477" v="5605" actId="478"/>
          <ac:cxnSpMkLst>
            <pc:docMk/>
            <pc:sldMk cId="2888573764" sldId="582"/>
            <ac:cxnSpMk id="20" creationId="{727A6EC6-8E65-0372-9807-D7751A857432}"/>
          </ac:cxnSpMkLst>
        </pc:cxnChg>
      </pc:sldChg>
      <pc:sldChg chg="addSp delSp modSp add del mod">
        <pc:chgData name="子敬 洪" userId="ad1b616e7398b0d3" providerId="LiveId" clId="{51C8E445-D7DB-46A5-829D-039391371C47}" dt="2023-05-29T07:15:22.361" v="7474" actId="47"/>
        <pc:sldMkLst>
          <pc:docMk/>
          <pc:sldMk cId="2395779350" sldId="583"/>
        </pc:sldMkLst>
        <pc:spChg chg="add del mod">
          <ac:chgData name="子敬 洪" userId="ad1b616e7398b0d3" providerId="LiveId" clId="{51C8E445-D7DB-46A5-829D-039391371C47}" dt="2023-05-29T06:32:31.862" v="6308" actId="478"/>
          <ac:spMkLst>
            <pc:docMk/>
            <pc:sldMk cId="2395779350" sldId="583"/>
            <ac:spMk id="3" creationId="{07A93C3D-E456-C7E0-2DA2-4873FD7D4126}"/>
          </ac:spMkLst>
        </pc:spChg>
        <pc:spChg chg="add del">
          <ac:chgData name="子敬 洪" userId="ad1b616e7398b0d3" providerId="LiveId" clId="{51C8E445-D7DB-46A5-829D-039391371C47}" dt="2023-05-29T06:32:31.862" v="6308" actId="478"/>
          <ac:spMkLst>
            <pc:docMk/>
            <pc:sldMk cId="2395779350" sldId="583"/>
            <ac:spMk id="4" creationId="{77F1DACB-6046-4678-96DE-3779E80A34D4}"/>
          </ac:spMkLst>
        </pc:spChg>
        <pc:spChg chg="add del mod">
          <ac:chgData name="子敬 洪" userId="ad1b616e7398b0d3" providerId="LiveId" clId="{51C8E445-D7DB-46A5-829D-039391371C47}" dt="2023-05-29T06:32:31.862" v="6308" actId="478"/>
          <ac:spMkLst>
            <pc:docMk/>
            <pc:sldMk cId="2395779350" sldId="583"/>
            <ac:spMk id="6" creationId="{4ECB8963-FDB9-5EB9-225B-9B2AA86AC5FB}"/>
          </ac:spMkLst>
        </pc:spChg>
        <pc:spChg chg="add del mod">
          <ac:chgData name="子敬 洪" userId="ad1b616e7398b0d3" providerId="LiveId" clId="{51C8E445-D7DB-46A5-829D-039391371C47}" dt="2023-05-29T06:32:39.504" v="6310" actId="478"/>
          <ac:spMkLst>
            <pc:docMk/>
            <pc:sldMk cId="2395779350" sldId="583"/>
            <ac:spMk id="15" creationId="{6245AF91-9823-817B-F4E2-D58CB7D86627}"/>
          </ac:spMkLst>
        </pc:spChg>
        <pc:spChg chg="add del mod">
          <ac:chgData name="子敬 洪" userId="ad1b616e7398b0d3" providerId="LiveId" clId="{51C8E445-D7DB-46A5-829D-039391371C47}" dt="2023-05-29T06:32:39.504" v="6310" actId="478"/>
          <ac:spMkLst>
            <pc:docMk/>
            <pc:sldMk cId="2395779350" sldId="583"/>
            <ac:spMk id="17" creationId="{CC4EC80D-3FE5-75DE-AC4E-E21C96BF7BCF}"/>
          </ac:spMkLst>
        </pc:spChg>
        <pc:spChg chg="add del">
          <ac:chgData name="子敬 洪" userId="ad1b616e7398b0d3" providerId="LiveId" clId="{51C8E445-D7DB-46A5-829D-039391371C47}" dt="2023-05-29T06:32:39.504" v="6310" actId="478"/>
          <ac:spMkLst>
            <pc:docMk/>
            <pc:sldMk cId="2395779350" sldId="583"/>
            <ac:spMk id="32" creationId="{00000000-0000-0000-0000-000000000000}"/>
          </ac:spMkLst>
        </pc:spChg>
        <pc:spChg chg="add del">
          <ac:chgData name="子敬 洪" userId="ad1b616e7398b0d3" providerId="LiveId" clId="{51C8E445-D7DB-46A5-829D-039391371C47}" dt="2023-05-29T06:32:39.504" v="6310" actId="478"/>
          <ac:spMkLst>
            <pc:docMk/>
            <pc:sldMk cId="2395779350" sldId="583"/>
            <ac:spMk id="33" creationId="{00000000-0000-0000-0000-000000000000}"/>
          </ac:spMkLst>
        </pc:spChg>
        <pc:grpChg chg="add del">
          <ac:chgData name="子敬 洪" userId="ad1b616e7398b0d3" providerId="LiveId" clId="{51C8E445-D7DB-46A5-829D-039391371C47}" dt="2023-05-29T06:32:47.330" v="6311" actId="478"/>
          <ac:grpSpMkLst>
            <pc:docMk/>
            <pc:sldMk cId="2395779350" sldId="583"/>
            <ac:grpSpMk id="19" creationId="{00000000-0000-0000-0000-000000000000}"/>
          </ac:grpSpMkLst>
        </pc:grpChg>
        <pc:graphicFrameChg chg="add del mod modGraphic">
          <ac:chgData name="子敬 洪" userId="ad1b616e7398b0d3" providerId="LiveId" clId="{51C8E445-D7DB-46A5-829D-039391371C47}" dt="2023-05-29T06:52:17.996" v="6850" actId="478"/>
          <ac:graphicFrameMkLst>
            <pc:docMk/>
            <pc:sldMk cId="2395779350" sldId="583"/>
            <ac:graphicFrameMk id="18" creationId="{94F17301-63D7-DAEC-5388-49F9DAD6CBC3}"/>
          </ac:graphicFrameMkLst>
        </pc:graphicFrameChg>
        <pc:graphicFrameChg chg="add del mod modGraphic">
          <ac:chgData name="子敬 洪" userId="ad1b616e7398b0d3" providerId="LiveId" clId="{51C8E445-D7DB-46A5-829D-039391371C47}" dt="2023-05-29T06:52:50.034" v="6862" actId="21"/>
          <ac:graphicFrameMkLst>
            <pc:docMk/>
            <pc:sldMk cId="2395779350" sldId="583"/>
            <ac:graphicFrameMk id="20" creationId="{8C9661EE-D3EB-3CDF-B9C6-D43F033A9E0C}"/>
          </ac:graphicFrameMkLst>
        </pc:graphicFrameChg>
        <pc:graphicFrameChg chg="add del mod modGraphic">
          <ac:chgData name="子敬 洪" userId="ad1b616e7398b0d3" providerId="LiveId" clId="{51C8E445-D7DB-46A5-829D-039391371C47}" dt="2023-05-29T06:52:50.034" v="6862" actId="21"/>
          <ac:graphicFrameMkLst>
            <pc:docMk/>
            <pc:sldMk cId="2395779350" sldId="583"/>
            <ac:graphicFrameMk id="21" creationId="{46C61DA2-F756-2C15-24F2-C12BDFECA8F3}"/>
          </ac:graphicFrameMkLst>
        </pc:graphicFrameChg>
      </pc:sldChg>
      <pc:sldChg chg="addSp delSp modSp add mod">
        <pc:chgData name="子敬 洪" userId="ad1b616e7398b0d3" providerId="LiveId" clId="{51C8E445-D7DB-46A5-829D-039391371C47}" dt="2023-05-29T07:18:29.115" v="7541" actId="1038"/>
        <pc:sldMkLst>
          <pc:docMk/>
          <pc:sldMk cId="1496698764" sldId="584"/>
        </pc:sldMkLst>
        <pc:spChg chg="mod">
          <ac:chgData name="子敬 洪" userId="ad1b616e7398b0d3" providerId="LiveId" clId="{51C8E445-D7DB-46A5-829D-039391371C47}" dt="2023-05-29T07:18:29.115" v="7541" actId="1038"/>
          <ac:spMkLst>
            <pc:docMk/>
            <pc:sldMk cId="1496698764" sldId="584"/>
            <ac:spMk id="2" creationId="{B6A6D3E2-C7FA-62C5-652D-6584CEF51681}"/>
          </ac:spMkLst>
        </pc:spChg>
        <pc:spChg chg="del mod">
          <ac:chgData name="子敬 洪" userId="ad1b616e7398b0d3" providerId="LiveId" clId="{51C8E445-D7DB-46A5-829D-039391371C47}" dt="2023-05-29T06:52:42.821" v="6859" actId="478"/>
          <ac:spMkLst>
            <pc:docMk/>
            <pc:sldMk cId="1496698764" sldId="584"/>
            <ac:spMk id="3" creationId="{9FF66F90-399E-48C6-BD58-B25387DC674D}"/>
          </ac:spMkLst>
        </pc:spChg>
        <pc:spChg chg="del">
          <ac:chgData name="子敬 洪" userId="ad1b616e7398b0d3" providerId="LiveId" clId="{51C8E445-D7DB-46A5-829D-039391371C47}" dt="2023-05-29T06:52:44.730" v="6861" actId="478"/>
          <ac:spMkLst>
            <pc:docMk/>
            <pc:sldMk cId="1496698764" sldId="584"/>
            <ac:spMk id="4" creationId="{039092C0-5B82-CA58-4284-ABB96EFF66B0}"/>
          </ac:spMkLst>
        </pc:spChg>
        <pc:spChg chg="add del mod">
          <ac:chgData name="子敬 洪" userId="ad1b616e7398b0d3" providerId="LiveId" clId="{51C8E445-D7DB-46A5-829D-039391371C47}" dt="2023-05-29T06:52:44.070" v="6860" actId="478"/>
          <ac:spMkLst>
            <pc:docMk/>
            <pc:sldMk cId="1496698764" sldId="584"/>
            <ac:spMk id="8" creationId="{BD59426B-D2F6-8C9C-B202-43B0AAFD77EE}"/>
          </ac:spMkLst>
        </pc:spChg>
        <pc:spChg chg="add del mod">
          <ac:chgData name="子敬 洪" userId="ad1b616e7398b0d3" providerId="LiveId" clId="{51C8E445-D7DB-46A5-829D-039391371C47}" dt="2023-05-29T06:55:03.861" v="6879" actId="767"/>
          <ac:spMkLst>
            <pc:docMk/>
            <pc:sldMk cId="1496698764" sldId="584"/>
            <ac:spMk id="15" creationId="{42AB94A5-178D-9645-75C5-F93220D8BC3D}"/>
          </ac:spMkLst>
        </pc:spChg>
        <pc:graphicFrameChg chg="add mod modGraphic">
          <ac:chgData name="子敬 洪" userId="ad1b616e7398b0d3" providerId="LiveId" clId="{51C8E445-D7DB-46A5-829D-039391371C47}" dt="2023-05-29T07:15:47.013" v="7505" actId="207"/>
          <ac:graphicFrameMkLst>
            <pc:docMk/>
            <pc:sldMk cId="1496698764" sldId="584"/>
            <ac:graphicFrameMk id="9" creationId="{CDAA65B0-31DD-7C08-6F4B-6A5B586A2423}"/>
          </ac:graphicFrameMkLst>
        </pc:graphicFrameChg>
        <pc:graphicFrameChg chg="add mod modGraphic">
          <ac:chgData name="子敬 洪" userId="ad1b616e7398b0d3" providerId="LiveId" clId="{51C8E445-D7DB-46A5-829D-039391371C47}" dt="2023-05-29T07:16:59.934" v="7520" actId="1076"/>
          <ac:graphicFrameMkLst>
            <pc:docMk/>
            <pc:sldMk cId="1496698764" sldId="584"/>
            <ac:graphicFrameMk id="10" creationId="{653615A6-D2AB-96C0-EBE4-52BD7298F467}"/>
          </ac:graphicFrameMkLst>
        </pc:graphicFrameChg>
        <pc:graphicFrameChg chg="add mod modGraphic">
          <ac:chgData name="子敬 洪" userId="ad1b616e7398b0d3" providerId="LiveId" clId="{51C8E445-D7DB-46A5-829D-039391371C47}" dt="2023-05-29T07:16:11.714" v="7507" actId="207"/>
          <ac:graphicFrameMkLst>
            <pc:docMk/>
            <pc:sldMk cId="1496698764" sldId="584"/>
            <ac:graphicFrameMk id="16" creationId="{0A523EB4-A384-5A4F-4AA3-82CEFE0F8C59}"/>
          </ac:graphicFrameMkLst>
        </pc:graphicFrameChg>
        <pc:graphicFrameChg chg="add mod modGraphic">
          <ac:chgData name="子敬 洪" userId="ad1b616e7398b0d3" providerId="LiveId" clId="{51C8E445-D7DB-46A5-829D-039391371C47}" dt="2023-05-29T07:16:32.962" v="7509" actId="207"/>
          <ac:graphicFrameMkLst>
            <pc:docMk/>
            <pc:sldMk cId="1496698764" sldId="584"/>
            <ac:graphicFrameMk id="48" creationId="{D7F83541-CA83-DADA-F481-83561DC4A9D0}"/>
          </ac:graphicFrameMkLst>
        </pc:graphicFrameChg>
        <pc:picChg chg="del">
          <ac:chgData name="子敬 洪" userId="ad1b616e7398b0d3" providerId="LiveId" clId="{51C8E445-D7DB-46A5-829D-039391371C47}" dt="2023-05-29T06:52:41.963" v="6857" actId="478"/>
          <ac:picMkLst>
            <pc:docMk/>
            <pc:sldMk cId="1496698764" sldId="584"/>
            <ac:picMk id="7" creationId="{524D764C-6670-494F-8FFC-40C8E3537FE1}"/>
          </ac:picMkLst>
        </pc:picChg>
        <pc:picChg chg="add mod">
          <ac:chgData name="子敬 洪" userId="ad1b616e7398b0d3" providerId="LiveId" clId="{51C8E445-D7DB-46A5-829D-039391371C47}" dt="2023-05-29T07:17:07.912" v="7524" actId="1076"/>
          <ac:picMkLst>
            <pc:docMk/>
            <pc:sldMk cId="1496698764" sldId="584"/>
            <ac:picMk id="1026" creationId="{FCE74D2F-95C3-7258-C9FC-3CA672763DA3}"/>
          </ac:picMkLst>
        </pc:picChg>
        <pc:cxnChg chg="add mod">
          <ac:chgData name="子敬 洪" userId="ad1b616e7398b0d3" providerId="LiveId" clId="{51C8E445-D7DB-46A5-829D-039391371C47}" dt="2023-05-29T07:16:59.934" v="7520" actId="1076"/>
          <ac:cxnSpMkLst>
            <pc:docMk/>
            <pc:sldMk cId="1496698764" sldId="584"/>
            <ac:cxnSpMk id="11" creationId="{8C96D336-403A-1F12-069C-97F305BF5EE3}"/>
          </ac:cxnSpMkLst>
        </pc:cxnChg>
        <pc:cxnChg chg="add mod">
          <ac:chgData name="子敬 洪" userId="ad1b616e7398b0d3" providerId="LiveId" clId="{51C8E445-D7DB-46A5-829D-039391371C47}" dt="2023-05-29T07:07:52.433" v="7235" actId="692"/>
          <ac:cxnSpMkLst>
            <pc:docMk/>
            <pc:sldMk cId="1496698764" sldId="584"/>
            <ac:cxnSpMk id="20" creationId="{B1E0A0EB-A8FD-BF2C-0DB3-6FADED7DB63B}"/>
          </ac:cxnSpMkLst>
        </pc:cxnChg>
        <pc:cxnChg chg="add del mod">
          <ac:chgData name="子敬 洪" userId="ad1b616e7398b0d3" providerId="LiveId" clId="{51C8E445-D7DB-46A5-829D-039391371C47}" dt="2023-05-29T07:08:16.858" v="7239"/>
          <ac:cxnSpMkLst>
            <pc:docMk/>
            <pc:sldMk cId="1496698764" sldId="584"/>
            <ac:cxnSpMk id="41" creationId="{CB680079-B801-05B4-C53C-79FE556E66D9}"/>
          </ac:cxnSpMkLst>
        </pc:cxnChg>
        <pc:cxnChg chg="add mod">
          <ac:chgData name="子敬 洪" userId="ad1b616e7398b0d3" providerId="LiveId" clId="{51C8E445-D7DB-46A5-829D-039391371C47}" dt="2023-05-29T07:13:08.999" v="7472" actId="14100"/>
          <ac:cxnSpMkLst>
            <pc:docMk/>
            <pc:sldMk cId="1496698764" sldId="584"/>
            <ac:cxnSpMk id="42" creationId="{4876C410-A6EE-E7BE-BA48-692176D01AD7}"/>
          </ac:cxnSpMkLst>
        </pc:cxnChg>
        <pc:cxnChg chg="add del">
          <ac:chgData name="子敬 洪" userId="ad1b616e7398b0d3" providerId="LiveId" clId="{51C8E445-D7DB-46A5-829D-039391371C47}" dt="2023-05-29T07:09:26.266" v="7247" actId="11529"/>
          <ac:cxnSpMkLst>
            <pc:docMk/>
            <pc:sldMk cId="1496698764" sldId="584"/>
            <ac:cxnSpMk id="47" creationId="{B71833E8-A66B-6B7D-2E9C-502754F216A1}"/>
          </ac:cxnSpMkLst>
        </pc:cxnChg>
      </pc:sldChg>
      <pc:sldChg chg="new del">
        <pc:chgData name="子敬 洪" userId="ad1b616e7398b0d3" providerId="LiveId" clId="{51C8E445-D7DB-46A5-829D-039391371C47}" dt="2023-05-29T06:52:31.391" v="6855" actId="680"/>
        <pc:sldMkLst>
          <pc:docMk/>
          <pc:sldMk cId="3025796785" sldId="584"/>
        </pc:sldMkLst>
      </pc:sldChg>
      <pc:sldChg chg="addSp delSp modSp add mod">
        <pc:chgData name="子敬 洪" userId="ad1b616e7398b0d3" providerId="LiveId" clId="{51C8E445-D7DB-46A5-829D-039391371C47}" dt="2023-05-29T08:24:14.709" v="9555" actId="14100"/>
        <pc:sldMkLst>
          <pc:docMk/>
          <pc:sldMk cId="1137641829" sldId="585"/>
        </pc:sldMkLst>
        <pc:spChg chg="add mod">
          <ac:chgData name="子敬 洪" userId="ad1b616e7398b0d3" providerId="LiveId" clId="{51C8E445-D7DB-46A5-829D-039391371C47}" dt="2023-05-29T07:54:22.670" v="8027" actId="20577"/>
          <ac:spMkLst>
            <pc:docMk/>
            <pc:sldMk cId="1137641829" sldId="585"/>
            <ac:spMk id="2" creationId="{FDE5AE07-64F9-929A-B1DA-C4410A4A3F67}"/>
          </ac:spMkLst>
        </pc:spChg>
        <pc:spChg chg="del mod">
          <ac:chgData name="子敬 洪" userId="ad1b616e7398b0d3" providerId="LiveId" clId="{51C8E445-D7DB-46A5-829D-039391371C47}" dt="2023-05-29T07:54:25.608" v="8028" actId="21"/>
          <ac:spMkLst>
            <pc:docMk/>
            <pc:sldMk cId="1137641829" sldId="585"/>
            <ac:spMk id="5" creationId="{3680DB7D-A761-4AFC-8D12-3714E56D5D48}"/>
          </ac:spMkLst>
        </pc:spChg>
        <pc:spChg chg="add del mod">
          <ac:chgData name="子敬 洪" userId="ad1b616e7398b0d3" providerId="LiveId" clId="{51C8E445-D7DB-46A5-829D-039391371C47}" dt="2023-05-29T07:54:27.068" v="8029" actId="21"/>
          <ac:spMkLst>
            <pc:docMk/>
            <pc:sldMk cId="1137641829" sldId="585"/>
            <ac:spMk id="6" creationId="{0BA62ABF-9061-8B0C-23F3-4962F37AA7FC}"/>
          </ac:spMkLst>
        </pc:spChg>
        <pc:spChg chg="add mod">
          <ac:chgData name="子敬 洪" userId="ad1b616e7398b0d3" providerId="LiveId" clId="{51C8E445-D7DB-46A5-829D-039391371C47}" dt="2023-05-29T08:16:27.716" v="9205" actId="13822"/>
          <ac:spMkLst>
            <pc:docMk/>
            <pc:sldMk cId="1137641829" sldId="585"/>
            <ac:spMk id="7" creationId="{618F7084-1C66-7D0F-06F2-A4026E033BC2}"/>
          </ac:spMkLst>
        </pc:spChg>
        <pc:spChg chg="add mod">
          <ac:chgData name="子敬 洪" userId="ad1b616e7398b0d3" providerId="LiveId" clId="{51C8E445-D7DB-46A5-829D-039391371C47}" dt="2023-05-29T08:16:27.716" v="9205" actId="13822"/>
          <ac:spMkLst>
            <pc:docMk/>
            <pc:sldMk cId="1137641829" sldId="585"/>
            <ac:spMk id="8" creationId="{87CB876F-93E3-0E2E-DEBE-F0B382B40C04}"/>
          </ac:spMkLst>
        </pc:spChg>
        <pc:spChg chg="add del mod">
          <ac:chgData name="子敬 洪" userId="ad1b616e7398b0d3" providerId="LiveId" clId="{51C8E445-D7DB-46A5-829D-039391371C47}" dt="2023-05-29T08:03:16.848" v="8421" actId="478"/>
          <ac:spMkLst>
            <pc:docMk/>
            <pc:sldMk cId="1137641829" sldId="585"/>
            <ac:spMk id="9" creationId="{BD2F6460-E9D5-3A4B-A424-7E3E5328AEBF}"/>
          </ac:spMkLst>
        </pc:spChg>
        <pc:spChg chg="add mod">
          <ac:chgData name="子敬 洪" userId="ad1b616e7398b0d3" providerId="LiveId" clId="{51C8E445-D7DB-46A5-829D-039391371C47}" dt="2023-05-29T08:16:27.716" v="9205" actId="13822"/>
          <ac:spMkLst>
            <pc:docMk/>
            <pc:sldMk cId="1137641829" sldId="585"/>
            <ac:spMk id="10" creationId="{73A77B7B-0AC1-4C63-E153-179CD0043F5E}"/>
          </ac:spMkLst>
        </pc:spChg>
        <pc:spChg chg="add mod">
          <ac:chgData name="子敬 洪" userId="ad1b616e7398b0d3" providerId="LiveId" clId="{51C8E445-D7DB-46A5-829D-039391371C47}" dt="2023-05-29T08:18:18.465" v="9259" actId="207"/>
          <ac:spMkLst>
            <pc:docMk/>
            <pc:sldMk cId="1137641829" sldId="585"/>
            <ac:spMk id="11" creationId="{3E94549B-B4FF-E600-04A4-E9F6BCA191A7}"/>
          </ac:spMkLst>
        </pc:spChg>
        <pc:spChg chg="add mod">
          <ac:chgData name="子敬 洪" userId="ad1b616e7398b0d3" providerId="LiveId" clId="{51C8E445-D7DB-46A5-829D-039391371C47}" dt="2023-05-29T08:17:12.307" v="9241" actId="1036"/>
          <ac:spMkLst>
            <pc:docMk/>
            <pc:sldMk cId="1137641829" sldId="585"/>
            <ac:spMk id="12" creationId="{ECBD3AAD-D14C-4C3A-FBA4-26E037E5159B}"/>
          </ac:spMkLst>
        </pc:spChg>
        <pc:spChg chg="add del mod">
          <ac:chgData name="子敬 洪" userId="ad1b616e7398b0d3" providerId="LiveId" clId="{51C8E445-D7DB-46A5-829D-039391371C47}" dt="2023-05-29T08:08:29.479" v="8741"/>
          <ac:spMkLst>
            <pc:docMk/>
            <pc:sldMk cId="1137641829" sldId="585"/>
            <ac:spMk id="13" creationId="{469EA26D-E587-0B19-95F5-3BC2CA5BF451}"/>
          </ac:spMkLst>
        </pc:spChg>
        <pc:spChg chg="add mod">
          <ac:chgData name="子敬 洪" userId="ad1b616e7398b0d3" providerId="LiveId" clId="{51C8E445-D7DB-46A5-829D-039391371C47}" dt="2023-05-29T08:17:12.307" v="9241" actId="1036"/>
          <ac:spMkLst>
            <pc:docMk/>
            <pc:sldMk cId="1137641829" sldId="585"/>
            <ac:spMk id="14" creationId="{2CC5D992-5BFC-1A6A-4FB9-0B69AC618CB1}"/>
          </ac:spMkLst>
        </pc:spChg>
        <pc:spChg chg="add mod">
          <ac:chgData name="子敬 洪" userId="ad1b616e7398b0d3" providerId="LiveId" clId="{51C8E445-D7DB-46A5-829D-039391371C47}" dt="2023-05-29T08:18:17.934" v="9258" actId="1076"/>
          <ac:spMkLst>
            <pc:docMk/>
            <pc:sldMk cId="1137641829" sldId="585"/>
            <ac:spMk id="15" creationId="{BB492640-998F-5FD3-B4AA-009AC9A305ED}"/>
          </ac:spMkLst>
        </pc:spChg>
        <pc:spChg chg="add mod">
          <ac:chgData name="子敬 洪" userId="ad1b616e7398b0d3" providerId="LiveId" clId="{51C8E445-D7DB-46A5-829D-039391371C47}" dt="2023-05-29T08:24:14.709" v="9555" actId="14100"/>
          <ac:spMkLst>
            <pc:docMk/>
            <pc:sldMk cId="1137641829" sldId="585"/>
            <ac:spMk id="28" creationId="{93D962C0-1169-F7A5-B2A5-B816D8C4596D}"/>
          </ac:spMkLst>
        </pc:spChg>
        <pc:spChg chg="add mod">
          <ac:chgData name="子敬 洪" userId="ad1b616e7398b0d3" providerId="LiveId" clId="{51C8E445-D7DB-46A5-829D-039391371C47}" dt="2023-05-29T08:24:03.692" v="9549" actId="20577"/>
          <ac:spMkLst>
            <pc:docMk/>
            <pc:sldMk cId="1137641829" sldId="585"/>
            <ac:spMk id="38" creationId="{CEBDF003-DEBE-5F67-31C8-86EA20C635CE}"/>
          </ac:spMkLst>
        </pc:spChg>
        <pc:spChg chg="add mod">
          <ac:chgData name="子敬 洪" userId="ad1b616e7398b0d3" providerId="LiveId" clId="{51C8E445-D7DB-46A5-829D-039391371C47}" dt="2023-05-29T08:23:56.625" v="9546" actId="14100"/>
          <ac:spMkLst>
            <pc:docMk/>
            <pc:sldMk cId="1137641829" sldId="585"/>
            <ac:spMk id="41" creationId="{4CF951A7-BFAA-C075-5458-21A3EE7D4884}"/>
          </ac:spMkLst>
        </pc:spChg>
        <pc:cxnChg chg="add mod">
          <ac:chgData name="子敬 洪" userId="ad1b616e7398b0d3" providerId="LiveId" clId="{51C8E445-D7DB-46A5-829D-039391371C47}" dt="2023-05-29T08:16:46.706" v="9212" actId="14100"/>
          <ac:cxnSpMkLst>
            <pc:docMk/>
            <pc:sldMk cId="1137641829" sldId="585"/>
            <ac:cxnSpMk id="17" creationId="{FC06969F-FF51-0FFF-2EBF-4D99A001822F}"/>
          </ac:cxnSpMkLst>
        </pc:cxnChg>
        <pc:cxnChg chg="add mod">
          <ac:chgData name="子敬 洪" userId="ad1b616e7398b0d3" providerId="LiveId" clId="{51C8E445-D7DB-46A5-829D-039391371C47}" dt="2023-05-29T08:16:50.804" v="9214" actId="1076"/>
          <ac:cxnSpMkLst>
            <pc:docMk/>
            <pc:sldMk cId="1137641829" sldId="585"/>
            <ac:cxnSpMk id="22" creationId="{83B0C5CB-CAFE-5AC9-B4BD-3ACF9CD3C4E9}"/>
          </ac:cxnSpMkLst>
        </pc:cxnChg>
        <pc:cxnChg chg="add mod">
          <ac:chgData name="子敬 洪" userId="ad1b616e7398b0d3" providerId="LiveId" clId="{51C8E445-D7DB-46A5-829D-039391371C47}" dt="2023-05-29T08:16:54.581" v="9216" actId="1076"/>
          <ac:cxnSpMkLst>
            <pc:docMk/>
            <pc:sldMk cId="1137641829" sldId="585"/>
            <ac:cxnSpMk id="23" creationId="{D77860F5-3EF0-5384-FDD0-58507961F769}"/>
          </ac:cxnSpMkLst>
        </pc:cxnChg>
        <pc:cxnChg chg="add mod">
          <ac:chgData name="子敬 洪" userId="ad1b616e7398b0d3" providerId="LiveId" clId="{51C8E445-D7DB-46A5-829D-039391371C47}" dt="2023-05-29T08:17:15.586" v="9242" actId="1076"/>
          <ac:cxnSpMkLst>
            <pc:docMk/>
            <pc:sldMk cId="1137641829" sldId="585"/>
            <ac:cxnSpMk id="24" creationId="{272F4C5C-361D-2320-C9E7-46E9E1400B95}"/>
          </ac:cxnSpMkLst>
        </pc:cxnChg>
        <pc:cxnChg chg="add mod">
          <ac:chgData name="子敬 洪" userId="ad1b616e7398b0d3" providerId="LiveId" clId="{51C8E445-D7DB-46A5-829D-039391371C47}" dt="2023-05-29T08:17:24.388" v="9248" actId="1076"/>
          <ac:cxnSpMkLst>
            <pc:docMk/>
            <pc:sldMk cId="1137641829" sldId="585"/>
            <ac:cxnSpMk id="25" creationId="{98892300-1B48-AD23-ED40-9B17E2F5E378}"/>
          </ac:cxnSpMkLst>
        </pc:cxnChg>
        <pc:cxnChg chg="add mod">
          <ac:chgData name="子敬 洪" userId="ad1b616e7398b0d3" providerId="LiveId" clId="{51C8E445-D7DB-46A5-829D-039391371C47}" dt="2023-05-29T08:17:28.180" v="9250" actId="1076"/>
          <ac:cxnSpMkLst>
            <pc:docMk/>
            <pc:sldMk cId="1137641829" sldId="585"/>
            <ac:cxnSpMk id="27" creationId="{377C8D93-44CD-0543-2BDA-7AC18178E6A5}"/>
          </ac:cxnSpMkLst>
        </pc:cxnChg>
        <pc:cxnChg chg="add mod">
          <ac:chgData name="子敬 洪" userId="ad1b616e7398b0d3" providerId="LiveId" clId="{51C8E445-D7DB-46A5-829D-039391371C47}" dt="2023-05-29T08:24:14.709" v="9555" actId="14100"/>
          <ac:cxnSpMkLst>
            <pc:docMk/>
            <pc:sldMk cId="1137641829" sldId="585"/>
            <ac:cxnSpMk id="29" creationId="{C3687754-CC4E-08CB-CE86-0EE3ACD2D89B}"/>
          </ac:cxnSpMkLst>
        </pc:cxnChg>
        <pc:cxnChg chg="add mod">
          <ac:chgData name="子敬 洪" userId="ad1b616e7398b0d3" providerId="LiveId" clId="{51C8E445-D7DB-46A5-829D-039391371C47}" dt="2023-05-29T08:23:08.952" v="9499" actId="14100"/>
          <ac:cxnSpMkLst>
            <pc:docMk/>
            <pc:sldMk cId="1137641829" sldId="585"/>
            <ac:cxnSpMk id="34" creationId="{24A2ABB3-C05B-72C4-BF79-49533BE0B47C}"/>
          </ac:cxnSpMkLst>
        </pc:cxnChg>
        <pc:cxnChg chg="add mod">
          <ac:chgData name="子敬 洪" userId="ad1b616e7398b0d3" providerId="LiveId" clId="{51C8E445-D7DB-46A5-829D-039391371C47}" dt="2023-05-29T08:23:56.625" v="9546" actId="14100"/>
          <ac:cxnSpMkLst>
            <pc:docMk/>
            <pc:sldMk cId="1137641829" sldId="585"/>
            <ac:cxnSpMk id="42" creationId="{4814E0AC-A91F-32F4-C7CF-4B942AC7A652}"/>
          </ac:cxnSpMkLst>
        </pc:cxnChg>
      </pc:sldChg>
      <pc:sldChg chg="new del">
        <pc:chgData name="子敬 洪" userId="ad1b616e7398b0d3" providerId="LiveId" clId="{51C8E445-D7DB-46A5-829D-039391371C47}" dt="2023-05-29T08:28:34.676" v="9823" actId="680"/>
        <pc:sldMkLst>
          <pc:docMk/>
          <pc:sldMk cId="4161549752" sldId="586"/>
        </pc:sldMkLst>
      </pc:sldChg>
    </pc:docChg>
  </pc:docChgLst>
  <pc:docChgLst>
    <pc:chgData name="子敬 洪" userId="ad1b616e7398b0d3" providerId="LiveId" clId="{E6C2E0E9-FDE8-4D5E-97E0-48D2A61AD8DD}"/>
    <pc:docChg chg="undo custSel modSld">
      <pc:chgData name="子敬 洪" userId="ad1b616e7398b0d3" providerId="LiveId" clId="{E6C2E0E9-FDE8-4D5E-97E0-48D2A61AD8DD}" dt="2023-06-12T00:42:12.250" v="4" actId="20577"/>
      <pc:docMkLst>
        <pc:docMk/>
      </pc:docMkLst>
      <pc:sldChg chg="modSp mod">
        <pc:chgData name="子敬 洪" userId="ad1b616e7398b0d3" providerId="LiveId" clId="{E6C2E0E9-FDE8-4D5E-97E0-48D2A61AD8DD}" dt="2023-06-12T00:42:12.250" v="4" actId="20577"/>
        <pc:sldMkLst>
          <pc:docMk/>
          <pc:sldMk cId="4270561902" sldId="465"/>
        </pc:sldMkLst>
        <pc:spChg chg="mod">
          <ac:chgData name="子敬 洪" userId="ad1b616e7398b0d3" providerId="LiveId" clId="{E6C2E0E9-FDE8-4D5E-97E0-48D2A61AD8DD}" dt="2023-06-12T00:42:12.250" v="4" actId="20577"/>
          <ac:spMkLst>
            <pc:docMk/>
            <pc:sldMk cId="4270561902" sldId="465"/>
            <ac:spMk id="7" creationId="{65D5726D-53FD-4E2A-A2FC-E07669DCCEDC}"/>
          </ac:spMkLst>
        </pc:spChg>
      </pc:sldChg>
    </pc:docChg>
  </pc:docChgLst>
  <pc:docChgLst>
    <pc:chgData name="子敬 洪" userId="ad1b616e7398b0d3" providerId="LiveId" clId="{95070CD4-4EC6-43B1-BFA9-5087207608D9}"/>
    <pc:docChg chg="undo redo custSel addSld delSld modSld sldOrd addSection delSection modSection">
      <pc:chgData name="子敬 洪" userId="ad1b616e7398b0d3" providerId="LiveId" clId="{95070CD4-4EC6-43B1-BFA9-5087207608D9}" dt="2024-01-28T17:43:29.480" v="5829" actId="47"/>
      <pc:docMkLst>
        <pc:docMk/>
      </pc:docMkLst>
      <pc:sldChg chg="modSp mod">
        <pc:chgData name="子敬 洪" userId="ad1b616e7398b0d3" providerId="LiveId" clId="{95070CD4-4EC6-43B1-BFA9-5087207608D9}" dt="2024-01-19T08:12:37.876" v="4500" actId="20577"/>
        <pc:sldMkLst>
          <pc:docMk/>
          <pc:sldMk cId="1496325050" sldId="257"/>
        </pc:sldMkLst>
        <pc:spChg chg="mod">
          <ac:chgData name="子敬 洪" userId="ad1b616e7398b0d3" providerId="LiveId" clId="{95070CD4-4EC6-43B1-BFA9-5087207608D9}" dt="2024-01-19T08:12:37.876" v="4500" actId="20577"/>
          <ac:spMkLst>
            <pc:docMk/>
            <pc:sldMk cId="1496325050" sldId="257"/>
            <ac:spMk id="4" creationId="{4C0C7DFB-F839-4192-B53B-1812E6CE4CEC}"/>
          </ac:spMkLst>
        </pc:spChg>
      </pc:sldChg>
      <pc:sldChg chg="addSp delSp modSp mod">
        <pc:chgData name="子敬 洪" userId="ad1b616e7398b0d3" providerId="LiveId" clId="{95070CD4-4EC6-43B1-BFA9-5087207608D9}" dt="2024-01-19T09:25:46.738" v="5510" actId="20577"/>
        <pc:sldMkLst>
          <pc:docMk/>
          <pc:sldMk cId="4130584970" sldId="258"/>
        </pc:sldMkLst>
        <pc:spChg chg="mod">
          <ac:chgData name="子敬 洪" userId="ad1b616e7398b0d3" providerId="LiveId" clId="{95070CD4-4EC6-43B1-BFA9-5087207608D9}" dt="2024-01-19T08:12:56.470" v="4506" actId="20577"/>
          <ac:spMkLst>
            <pc:docMk/>
            <pc:sldMk cId="4130584970" sldId="258"/>
            <ac:spMk id="2" creationId="{00000000-0000-0000-0000-000000000000}"/>
          </ac:spMkLst>
        </pc:spChg>
        <pc:spChg chg="del mod">
          <ac:chgData name="子敬 洪" userId="ad1b616e7398b0d3" providerId="LiveId" clId="{95070CD4-4EC6-43B1-BFA9-5087207608D9}" dt="2024-01-19T08:19:52.407" v="4513" actId="478"/>
          <ac:spMkLst>
            <pc:docMk/>
            <pc:sldMk cId="4130584970" sldId="258"/>
            <ac:spMk id="3" creationId="{00000000-0000-0000-0000-000000000000}"/>
          </ac:spMkLst>
        </pc:spChg>
        <pc:spChg chg="mod">
          <ac:chgData name="子敬 洪" userId="ad1b616e7398b0d3" providerId="LiveId" clId="{95070CD4-4EC6-43B1-BFA9-5087207608D9}" dt="2024-01-19T09:25:46.738" v="5510" actId="20577"/>
          <ac:spMkLst>
            <pc:docMk/>
            <pc:sldMk cId="4130584970" sldId="258"/>
            <ac:spMk id="4" creationId="{E1EBF58A-A66D-B587-9085-C592A7D1DFA9}"/>
          </ac:spMkLst>
        </pc:spChg>
        <pc:spChg chg="mod">
          <ac:chgData name="子敬 洪" userId="ad1b616e7398b0d3" providerId="LiveId" clId="{95070CD4-4EC6-43B1-BFA9-5087207608D9}" dt="2024-01-19T09:25:42.392" v="5501" actId="6549"/>
          <ac:spMkLst>
            <pc:docMk/>
            <pc:sldMk cId="4130584970" sldId="258"/>
            <ac:spMk id="5" creationId="{00000000-0000-0000-0000-000000000000}"/>
          </ac:spMkLst>
        </pc:spChg>
        <pc:spChg chg="del mod">
          <ac:chgData name="子敬 洪" userId="ad1b616e7398b0d3" providerId="LiveId" clId="{95070CD4-4EC6-43B1-BFA9-5087207608D9}" dt="2024-01-19T08:19:53.781" v="4514" actId="478"/>
          <ac:spMkLst>
            <pc:docMk/>
            <pc:sldMk cId="4130584970" sldId="258"/>
            <ac:spMk id="7" creationId="{00000000-0000-0000-0000-000000000000}"/>
          </ac:spMkLst>
        </pc:spChg>
        <pc:spChg chg="add del mod">
          <ac:chgData name="子敬 洪" userId="ad1b616e7398b0d3" providerId="LiveId" clId="{95070CD4-4EC6-43B1-BFA9-5087207608D9}" dt="2024-01-19T08:19:53.781" v="4514" actId="478"/>
          <ac:spMkLst>
            <pc:docMk/>
            <pc:sldMk cId="4130584970" sldId="258"/>
            <ac:spMk id="8" creationId="{3CD94C91-818E-9D4F-90DD-723E86E799CD}"/>
          </ac:spMkLst>
        </pc:spChg>
        <pc:spChg chg="add mod">
          <ac:chgData name="子敬 洪" userId="ad1b616e7398b0d3" providerId="LiveId" clId="{95070CD4-4EC6-43B1-BFA9-5087207608D9}" dt="2024-01-19T09:19:03.718" v="5345"/>
          <ac:spMkLst>
            <pc:docMk/>
            <pc:sldMk cId="4130584970" sldId="258"/>
            <ac:spMk id="10" creationId="{71EA7F79-8466-6143-87A9-8C20E244BCF2}"/>
          </ac:spMkLst>
        </pc:spChg>
        <pc:picChg chg="del">
          <ac:chgData name="子敬 洪" userId="ad1b616e7398b0d3" providerId="LiveId" clId="{95070CD4-4EC6-43B1-BFA9-5087207608D9}" dt="2024-01-19T08:19:53.781" v="4514" actId="478"/>
          <ac:picMkLst>
            <pc:docMk/>
            <pc:sldMk cId="4130584970" sldId="258"/>
            <ac:picMk id="1028" creationId="{00000000-0000-0000-0000-000000000000}"/>
          </ac:picMkLst>
        </pc:picChg>
        <pc:picChg chg="del">
          <ac:chgData name="子敬 洪" userId="ad1b616e7398b0d3" providerId="LiveId" clId="{95070CD4-4EC6-43B1-BFA9-5087207608D9}" dt="2024-01-19T08:19:53.781" v="4514" actId="478"/>
          <ac:picMkLst>
            <pc:docMk/>
            <pc:sldMk cId="4130584970" sldId="258"/>
            <ac:picMk id="1030" creationId="{00000000-0000-0000-0000-000000000000}"/>
          </ac:picMkLst>
        </pc:picChg>
        <pc:picChg chg="del">
          <ac:chgData name="子敬 洪" userId="ad1b616e7398b0d3" providerId="LiveId" clId="{95070CD4-4EC6-43B1-BFA9-5087207608D9}" dt="2024-01-19T08:19:53.781" v="4514" actId="478"/>
          <ac:picMkLst>
            <pc:docMk/>
            <pc:sldMk cId="4130584970" sldId="258"/>
            <ac:picMk id="1032" creationId="{00000000-0000-0000-0000-000000000000}"/>
          </ac:picMkLst>
        </pc:picChg>
        <pc:picChg chg="del">
          <ac:chgData name="子敬 洪" userId="ad1b616e7398b0d3" providerId="LiveId" clId="{95070CD4-4EC6-43B1-BFA9-5087207608D9}" dt="2024-01-19T08:19:53.781" v="4514" actId="478"/>
          <ac:picMkLst>
            <pc:docMk/>
            <pc:sldMk cId="4130584970" sldId="258"/>
            <ac:picMk id="1034" creationId="{00000000-0000-0000-0000-000000000000}"/>
          </ac:picMkLst>
        </pc:picChg>
      </pc:sldChg>
      <pc:sldChg chg="modSp mod">
        <pc:chgData name="子敬 洪" userId="ad1b616e7398b0d3" providerId="LiveId" clId="{95070CD4-4EC6-43B1-BFA9-5087207608D9}" dt="2024-01-19T08:10:18.643" v="4428" actId="20577"/>
        <pc:sldMkLst>
          <pc:docMk/>
          <pc:sldMk cId="3270177523" sldId="268"/>
        </pc:sldMkLst>
        <pc:spChg chg="mod">
          <ac:chgData name="子敬 洪" userId="ad1b616e7398b0d3" providerId="LiveId" clId="{95070CD4-4EC6-43B1-BFA9-5087207608D9}" dt="2024-01-19T08:10:18.643" v="4428" actId="20577"/>
          <ac:spMkLst>
            <pc:docMk/>
            <pc:sldMk cId="3270177523" sldId="268"/>
            <ac:spMk id="4" creationId="{4C0C7DFB-F839-4192-B53B-1812E6CE4CEC}"/>
          </ac:spMkLst>
        </pc:spChg>
      </pc:sldChg>
      <pc:sldChg chg="modSp del mod">
        <pc:chgData name="子敬 洪" userId="ad1b616e7398b0d3" providerId="LiveId" clId="{95070CD4-4EC6-43B1-BFA9-5087207608D9}" dt="2024-01-28T17:43:29.480" v="5829" actId="47"/>
        <pc:sldMkLst>
          <pc:docMk/>
          <pc:sldMk cId="1056086748" sldId="578"/>
        </pc:sldMkLst>
        <pc:spChg chg="mod">
          <ac:chgData name="子敬 洪" userId="ad1b616e7398b0d3" providerId="LiveId" clId="{95070CD4-4EC6-43B1-BFA9-5087207608D9}" dt="2024-01-28T17:43:23.652" v="5828" actId="20577"/>
          <ac:spMkLst>
            <pc:docMk/>
            <pc:sldMk cId="1056086748" sldId="578"/>
            <ac:spMk id="7" creationId="{00000000-0000-0000-0000-000000000000}"/>
          </ac:spMkLst>
        </pc:spChg>
      </pc:sldChg>
      <pc:sldChg chg="modSp mod">
        <pc:chgData name="子敬 洪" userId="ad1b616e7398b0d3" providerId="LiveId" clId="{95070CD4-4EC6-43B1-BFA9-5087207608D9}" dt="2024-01-17T03:19:31.379" v="0" actId="313"/>
        <pc:sldMkLst>
          <pc:docMk/>
          <pc:sldMk cId="916678989" sldId="579"/>
        </pc:sldMkLst>
        <pc:spChg chg="mod">
          <ac:chgData name="子敬 洪" userId="ad1b616e7398b0d3" providerId="LiveId" clId="{95070CD4-4EC6-43B1-BFA9-5087207608D9}" dt="2024-01-17T03:19:31.379" v="0" actId="313"/>
          <ac:spMkLst>
            <pc:docMk/>
            <pc:sldMk cId="916678989" sldId="579"/>
            <ac:spMk id="4" creationId="{4C0C7DFB-F839-4192-B53B-1812E6CE4CEC}"/>
          </ac:spMkLst>
        </pc:spChg>
      </pc:sldChg>
      <pc:sldChg chg="modSp mod">
        <pc:chgData name="子敬 洪" userId="ad1b616e7398b0d3" providerId="LiveId" clId="{95070CD4-4EC6-43B1-BFA9-5087207608D9}" dt="2024-01-19T09:19:03.718" v="5345"/>
        <pc:sldMkLst>
          <pc:docMk/>
          <pc:sldMk cId="4106408892" sldId="581"/>
        </pc:sldMkLst>
        <pc:spChg chg="mod">
          <ac:chgData name="子敬 洪" userId="ad1b616e7398b0d3" providerId="LiveId" clId="{95070CD4-4EC6-43B1-BFA9-5087207608D9}" dt="2024-01-19T09:19:03.718" v="5345"/>
          <ac:spMkLst>
            <pc:docMk/>
            <pc:sldMk cId="4106408892" sldId="581"/>
            <ac:spMk id="3" creationId="{00000000-0000-0000-0000-000000000000}"/>
          </ac:spMkLst>
        </pc:spChg>
        <pc:spChg chg="mod">
          <ac:chgData name="子敬 洪" userId="ad1b616e7398b0d3" providerId="LiveId" clId="{95070CD4-4EC6-43B1-BFA9-5087207608D9}" dt="2024-01-19T09:19:03.718" v="5345"/>
          <ac:spMkLst>
            <pc:docMk/>
            <pc:sldMk cId="4106408892" sldId="581"/>
            <ac:spMk id="5" creationId="{00000000-0000-0000-0000-000000000000}"/>
          </ac:spMkLst>
        </pc:spChg>
      </pc:sldChg>
      <pc:sldChg chg="new del">
        <pc:chgData name="子敬 洪" userId="ad1b616e7398b0d3" providerId="LiveId" clId="{95070CD4-4EC6-43B1-BFA9-5087207608D9}" dt="2024-01-17T03:58:14.172" v="737" actId="47"/>
        <pc:sldMkLst>
          <pc:docMk/>
          <pc:sldMk cId="36669646" sldId="582"/>
        </pc:sldMkLst>
      </pc:sldChg>
      <pc:sldChg chg="new del">
        <pc:chgData name="子敬 洪" userId="ad1b616e7398b0d3" providerId="LiveId" clId="{95070CD4-4EC6-43B1-BFA9-5087207608D9}" dt="2024-01-17T03:58:21.595" v="739" actId="47"/>
        <pc:sldMkLst>
          <pc:docMk/>
          <pc:sldMk cId="1560621192" sldId="582"/>
        </pc:sldMkLst>
      </pc:sldChg>
      <pc:sldChg chg="addSp modSp add mod">
        <pc:chgData name="子敬 洪" userId="ad1b616e7398b0d3" providerId="LiveId" clId="{95070CD4-4EC6-43B1-BFA9-5087207608D9}" dt="2024-01-19T09:19:03.718" v="5345"/>
        <pc:sldMkLst>
          <pc:docMk/>
          <pc:sldMk cId="2831817247" sldId="582"/>
        </pc:sldMkLst>
        <pc:spChg chg="mod">
          <ac:chgData name="子敬 洪" userId="ad1b616e7398b0d3" providerId="LiveId" clId="{95070CD4-4EC6-43B1-BFA9-5087207608D9}" dt="2024-01-17T04:06:46.901" v="759" actId="20577"/>
          <ac:spMkLst>
            <pc:docMk/>
            <pc:sldMk cId="2831817247" sldId="582"/>
            <ac:spMk id="2" creationId="{00000000-0000-0000-0000-000000000000}"/>
          </ac:spMkLst>
        </pc:spChg>
        <pc:spChg chg="mod">
          <ac:chgData name="子敬 洪" userId="ad1b616e7398b0d3" providerId="LiveId" clId="{95070CD4-4EC6-43B1-BFA9-5087207608D9}" dt="2024-01-19T09:19:03.718" v="5345"/>
          <ac:spMkLst>
            <pc:docMk/>
            <pc:sldMk cId="2831817247" sldId="582"/>
            <ac:spMk id="3" creationId="{00000000-0000-0000-0000-000000000000}"/>
          </ac:spMkLst>
        </pc:spChg>
        <pc:spChg chg="mod">
          <ac:chgData name="子敬 洪" userId="ad1b616e7398b0d3" providerId="LiveId" clId="{95070CD4-4EC6-43B1-BFA9-5087207608D9}" dt="2024-01-19T09:19:03.718" v="5345"/>
          <ac:spMkLst>
            <pc:docMk/>
            <pc:sldMk cId="2831817247" sldId="582"/>
            <ac:spMk id="5" creationId="{00000000-0000-0000-0000-000000000000}"/>
          </ac:spMkLst>
        </pc:spChg>
        <pc:spChg chg="add mod">
          <ac:chgData name="子敬 洪" userId="ad1b616e7398b0d3" providerId="LiveId" clId="{95070CD4-4EC6-43B1-BFA9-5087207608D9}" dt="2024-01-17T07:05:49.048" v="2197" actId="1076"/>
          <ac:spMkLst>
            <pc:docMk/>
            <pc:sldMk cId="2831817247" sldId="582"/>
            <ac:spMk id="6" creationId="{883416F8-3A40-1247-FD36-3F9FE7AB8FC2}"/>
          </ac:spMkLst>
        </pc:spChg>
        <pc:spChg chg="add mod">
          <ac:chgData name="子敬 洪" userId="ad1b616e7398b0d3" providerId="LiveId" clId="{95070CD4-4EC6-43B1-BFA9-5087207608D9}" dt="2024-01-19T09:19:03.718" v="5345"/>
          <ac:spMkLst>
            <pc:docMk/>
            <pc:sldMk cId="2831817247" sldId="582"/>
            <ac:spMk id="7" creationId="{8AA25CF2-AC71-E856-A36D-C2D00C40CAA1}"/>
          </ac:spMkLst>
        </pc:spChg>
      </pc:sldChg>
      <pc:sldChg chg="modSp add mod">
        <pc:chgData name="子敬 洪" userId="ad1b616e7398b0d3" providerId="LiveId" clId="{95070CD4-4EC6-43B1-BFA9-5087207608D9}" dt="2024-01-19T09:19:03.718" v="5345"/>
        <pc:sldMkLst>
          <pc:docMk/>
          <pc:sldMk cId="942243745" sldId="583"/>
        </pc:sldMkLst>
        <pc:spChg chg="mod">
          <ac:chgData name="子敬 洪" userId="ad1b616e7398b0d3" providerId="LiveId" clId="{95070CD4-4EC6-43B1-BFA9-5087207608D9}" dt="2024-01-17T07:06:49.171" v="2217" actId="20577"/>
          <ac:spMkLst>
            <pc:docMk/>
            <pc:sldMk cId="942243745" sldId="583"/>
            <ac:spMk id="2" creationId="{00000000-0000-0000-0000-000000000000}"/>
          </ac:spMkLst>
        </pc:spChg>
        <pc:spChg chg="mod">
          <ac:chgData name="子敬 洪" userId="ad1b616e7398b0d3" providerId="LiveId" clId="{95070CD4-4EC6-43B1-BFA9-5087207608D9}" dt="2024-01-19T09:19:03.718" v="5345"/>
          <ac:spMkLst>
            <pc:docMk/>
            <pc:sldMk cId="942243745" sldId="583"/>
            <ac:spMk id="3" creationId="{00000000-0000-0000-0000-000000000000}"/>
          </ac:spMkLst>
        </pc:spChg>
        <pc:spChg chg="mod">
          <ac:chgData name="子敬 洪" userId="ad1b616e7398b0d3" providerId="LiveId" clId="{95070CD4-4EC6-43B1-BFA9-5087207608D9}" dt="2024-01-19T09:19:03.718" v="5345"/>
          <ac:spMkLst>
            <pc:docMk/>
            <pc:sldMk cId="942243745" sldId="583"/>
            <ac:spMk id="5" creationId="{00000000-0000-0000-0000-000000000000}"/>
          </ac:spMkLst>
        </pc:spChg>
      </pc:sldChg>
      <pc:sldChg chg="modSp">
        <pc:chgData name="子敬 洪" userId="ad1b616e7398b0d3" providerId="LiveId" clId="{95070CD4-4EC6-43B1-BFA9-5087207608D9}" dt="2024-01-19T09:19:03.718" v="5345"/>
        <pc:sldMkLst>
          <pc:docMk/>
          <pc:sldMk cId="1528548711" sldId="585"/>
        </pc:sldMkLst>
        <pc:spChg chg="mod">
          <ac:chgData name="子敬 洪" userId="ad1b616e7398b0d3" providerId="LiveId" clId="{95070CD4-4EC6-43B1-BFA9-5087207608D9}" dt="2024-01-19T09:19:03.718" v="5345"/>
          <ac:spMkLst>
            <pc:docMk/>
            <pc:sldMk cId="1528548711" sldId="585"/>
            <ac:spMk id="3" creationId="{00000000-0000-0000-0000-000000000000}"/>
          </ac:spMkLst>
        </pc:spChg>
        <pc:spChg chg="mod">
          <ac:chgData name="子敬 洪" userId="ad1b616e7398b0d3" providerId="LiveId" clId="{95070CD4-4EC6-43B1-BFA9-5087207608D9}" dt="2024-01-19T09:19:03.718" v="5345"/>
          <ac:spMkLst>
            <pc:docMk/>
            <pc:sldMk cId="1528548711" sldId="585"/>
            <ac:spMk id="5" creationId="{00000000-0000-0000-0000-000000000000}"/>
          </ac:spMkLst>
        </pc:spChg>
      </pc:sldChg>
      <pc:sldChg chg="modSp">
        <pc:chgData name="子敬 洪" userId="ad1b616e7398b0d3" providerId="LiveId" clId="{95070CD4-4EC6-43B1-BFA9-5087207608D9}" dt="2024-01-19T09:19:03.718" v="5345"/>
        <pc:sldMkLst>
          <pc:docMk/>
          <pc:sldMk cId="3471348098" sldId="586"/>
        </pc:sldMkLst>
        <pc:spChg chg="mod">
          <ac:chgData name="子敬 洪" userId="ad1b616e7398b0d3" providerId="LiveId" clId="{95070CD4-4EC6-43B1-BFA9-5087207608D9}" dt="2024-01-19T09:19:03.718" v="5345"/>
          <ac:spMkLst>
            <pc:docMk/>
            <pc:sldMk cId="3471348098" sldId="586"/>
            <ac:spMk id="3" creationId="{00000000-0000-0000-0000-000000000000}"/>
          </ac:spMkLst>
        </pc:spChg>
        <pc:spChg chg="mod">
          <ac:chgData name="子敬 洪" userId="ad1b616e7398b0d3" providerId="LiveId" clId="{95070CD4-4EC6-43B1-BFA9-5087207608D9}" dt="2024-01-19T09:19:03.718" v="5345"/>
          <ac:spMkLst>
            <pc:docMk/>
            <pc:sldMk cId="3471348098" sldId="586"/>
            <ac:spMk id="5" creationId="{00000000-0000-0000-0000-000000000000}"/>
          </ac:spMkLst>
        </pc:spChg>
      </pc:sldChg>
      <pc:sldChg chg="modSp">
        <pc:chgData name="子敬 洪" userId="ad1b616e7398b0d3" providerId="LiveId" clId="{95070CD4-4EC6-43B1-BFA9-5087207608D9}" dt="2024-01-19T09:19:03.718" v="5345"/>
        <pc:sldMkLst>
          <pc:docMk/>
          <pc:sldMk cId="1302126489" sldId="587"/>
        </pc:sldMkLst>
        <pc:spChg chg="mod">
          <ac:chgData name="子敬 洪" userId="ad1b616e7398b0d3" providerId="LiveId" clId="{95070CD4-4EC6-43B1-BFA9-5087207608D9}" dt="2024-01-19T09:19:03.718" v="5345"/>
          <ac:spMkLst>
            <pc:docMk/>
            <pc:sldMk cId="1302126489" sldId="587"/>
            <ac:spMk id="3" creationId="{00000000-0000-0000-0000-000000000000}"/>
          </ac:spMkLst>
        </pc:spChg>
        <pc:spChg chg="mod">
          <ac:chgData name="子敬 洪" userId="ad1b616e7398b0d3" providerId="LiveId" clId="{95070CD4-4EC6-43B1-BFA9-5087207608D9}" dt="2024-01-19T09:19:03.718" v="5345"/>
          <ac:spMkLst>
            <pc:docMk/>
            <pc:sldMk cId="1302126489" sldId="587"/>
            <ac:spMk id="5" creationId="{00000000-0000-0000-0000-000000000000}"/>
          </ac:spMkLst>
        </pc:spChg>
      </pc:sldChg>
      <pc:sldChg chg="modSp mod">
        <pc:chgData name="子敬 洪" userId="ad1b616e7398b0d3" providerId="LiveId" clId="{95070CD4-4EC6-43B1-BFA9-5087207608D9}" dt="2024-01-19T09:19:03.718" v="5345"/>
        <pc:sldMkLst>
          <pc:docMk/>
          <pc:sldMk cId="3353047513" sldId="588"/>
        </pc:sldMkLst>
        <pc:spChg chg="mod">
          <ac:chgData name="子敬 洪" userId="ad1b616e7398b0d3" providerId="LiveId" clId="{95070CD4-4EC6-43B1-BFA9-5087207608D9}" dt="2024-01-19T09:19:03.718" v="5345"/>
          <ac:spMkLst>
            <pc:docMk/>
            <pc:sldMk cId="3353047513" sldId="588"/>
            <ac:spMk id="3" creationId="{00000000-0000-0000-0000-000000000000}"/>
          </ac:spMkLst>
        </pc:spChg>
        <pc:spChg chg="mod">
          <ac:chgData name="子敬 洪" userId="ad1b616e7398b0d3" providerId="LiveId" clId="{95070CD4-4EC6-43B1-BFA9-5087207608D9}" dt="2024-01-19T09:19:03.718" v="5345"/>
          <ac:spMkLst>
            <pc:docMk/>
            <pc:sldMk cId="3353047513" sldId="588"/>
            <ac:spMk id="5" creationId="{00000000-0000-0000-0000-000000000000}"/>
          </ac:spMkLst>
        </pc:spChg>
      </pc:sldChg>
      <pc:sldChg chg="modSp add mod">
        <pc:chgData name="子敬 洪" userId="ad1b616e7398b0d3" providerId="LiveId" clId="{95070CD4-4EC6-43B1-BFA9-5087207608D9}" dt="2024-01-19T09:19:03.718" v="5345"/>
        <pc:sldMkLst>
          <pc:docMk/>
          <pc:sldMk cId="261137650" sldId="589"/>
        </pc:sldMkLst>
        <pc:spChg chg="mod">
          <ac:chgData name="子敬 洪" userId="ad1b616e7398b0d3" providerId="LiveId" clId="{95070CD4-4EC6-43B1-BFA9-5087207608D9}" dt="2024-01-18T03:43:26.850" v="3049" actId="20577"/>
          <ac:spMkLst>
            <pc:docMk/>
            <pc:sldMk cId="261137650" sldId="589"/>
            <ac:spMk id="2" creationId="{00000000-0000-0000-0000-000000000000}"/>
          </ac:spMkLst>
        </pc:spChg>
        <pc:spChg chg="mod">
          <ac:chgData name="子敬 洪" userId="ad1b616e7398b0d3" providerId="LiveId" clId="{95070CD4-4EC6-43B1-BFA9-5087207608D9}" dt="2024-01-19T09:19:03.718" v="5345"/>
          <ac:spMkLst>
            <pc:docMk/>
            <pc:sldMk cId="261137650" sldId="589"/>
            <ac:spMk id="3" creationId="{00000000-0000-0000-0000-000000000000}"/>
          </ac:spMkLst>
        </pc:spChg>
        <pc:spChg chg="mod">
          <ac:chgData name="子敬 洪" userId="ad1b616e7398b0d3" providerId="LiveId" clId="{95070CD4-4EC6-43B1-BFA9-5087207608D9}" dt="2024-01-18T06:55:52.795" v="3667" actId="14100"/>
          <ac:spMkLst>
            <pc:docMk/>
            <pc:sldMk cId="261137650" sldId="589"/>
            <ac:spMk id="4" creationId="{E1EBF58A-A66D-B587-9085-C592A7D1DFA9}"/>
          </ac:spMkLst>
        </pc:spChg>
        <pc:spChg chg="mod">
          <ac:chgData name="子敬 洪" userId="ad1b616e7398b0d3" providerId="LiveId" clId="{95070CD4-4EC6-43B1-BFA9-5087207608D9}" dt="2024-01-19T09:19:03.718" v="5345"/>
          <ac:spMkLst>
            <pc:docMk/>
            <pc:sldMk cId="261137650" sldId="589"/>
            <ac:spMk id="5" creationId="{00000000-0000-0000-0000-000000000000}"/>
          </ac:spMkLst>
        </pc:spChg>
      </pc:sldChg>
      <pc:sldChg chg="new del">
        <pc:chgData name="子敬 洪" userId="ad1b616e7398b0d3" providerId="LiveId" clId="{95070CD4-4EC6-43B1-BFA9-5087207608D9}" dt="2024-01-18T06:56:08.049" v="3669" actId="2696"/>
        <pc:sldMkLst>
          <pc:docMk/>
          <pc:sldMk cId="303463902" sldId="590"/>
        </pc:sldMkLst>
      </pc:sldChg>
      <pc:sldChg chg="modSp add mod">
        <pc:chgData name="子敬 洪" userId="ad1b616e7398b0d3" providerId="LiveId" clId="{95070CD4-4EC6-43B1-BFA9-5087207608D9}" dt="2024-01-19T09:19:03.718" v="5345"/>
        <pc:sldMkLst>
          <pc:docMk/>
          <pc:sldMk cId="1658751550" sldId="590"/>
        </pc:sldMkLst>
        <pc:spChg chg="mod">
          <ac:chgData name="子敬 洪" userId="ad1b616e7398b0d3" providerId="LiveId" clId="{95070CD4-4EC6-43B1-BFA9-5087207608D9}" dt="2024-01-19T09:19:03.718" v="5345"/>
          <ac:spMkLst>
            <pc:docMk/>
            <pc:sldMk cId="1658751550" sldId="590"/>
            <ac:spMk id="2" creationId="{00000000-0000-0000-0000-000000000000}"/>
          </ac:spMkLst>
        </pc:spChg>
        <pc:spChg chg="mod">
          <ac:chgData name="子敬 洪" userId="ad1b616e7398b0d3" providerId="LiveId" clId="{95070CD4-4EC6-43B1-BFA9-5087207608D9}" dt="2024-01-19T09:19:03.718" v="5345"/>
          <ac:spMkLst>
            <pc:docMk/>
            <pc:sldMk cId="1658751550" sldId="590"/>
            <ac:spMk id="3" creationId="{00000000-0000-0000-0000-000000000000}"/>
          </ac:spMkLst>
        </pc:spChg>
        <pc:spChg chg="mod">
          <ac:chgData name="子敬 洪" userId="ad1b616e7398b0d3" providerId="LiveId" clId="{95070CD4-4EC6-43B1-BFA9-5087207608D9}" dt="2024-01-19T09:19:03.718" v="5345"/>
          <ac:spMkLst>
            <pc:docMk/>
            <pc:sldMk cId="1658751550" sldId="590"/>
            <ac:spMk id="5" creationId="{00000000-0000-0000-0000-000000000000}"/>
          </ac:spMkLst>
        </pc:spChg>
      </pc:sldChg>
      <pc:sldChg chg="modSp add mod ord">
        <pc:chgData name="子敬 洪" userId="ad1b616e7398b0d3" providerId="LiveId" clId="{95070CD4-4EC6-43B1-BFA9-5087207608D9}" dt="2024-01-18T08:23:17.768" v="3834" actId="20577"/>
        <pc:sldMkLst>
          <pc:docMk/>
          <pc:sldMk cId="438936833" sldId="591"/>
        </pc:sldMkLst>
        <pc:spChg chg="mod">
          <ac:chgData name="子敬 洪" userId="ad1b616e7398b0d3" providerId="LiveId" clId="{95070CD4-4EC6-43B1-BFA9-5087207608D9}" dt="2024-01-18T08:23:17.768" v="3834" actId="20577"/>
          <ac:spMkLst>
            <pc:docMk/>
            <pc:sldMk cId="438936833" sldId="591"/>
            <ac:spMk id="4" creationId="{4C0C7DFB-F839-4192-B53B-1812E6CE4CEC}"/>
          </ac:spMkLst>
        </pc:spChg>
      </pc:sldChg>
      <pc:sldChg chg="addSp delSp add del setBg delDesignElem">
        <pc:chgData name="子敬 洪" userId="ad1b616e7398b0d3" providerId="LiveId" clId="{95070CD4-4EC6-43B1-BFA9-5087207608D9}" dt="2024-01-18T08:23:04.875" v="3810"/>
        <pc:sldMkLst>
          <pc:docMk/>
          <pc:sldMk cId="3281046116" sldId="591"/>
        </pc:sldMkLst>
        <pc:spChg chg="add del">
          <ac:chgData name="子敬 洪" userId="ad1b616e7398b0d3" providerId="LiveId" clId="{95070CD4-4EC6-43B1-BFA9-5087207608D9}" dt="2024-01-18T08:23:04.875" v="3810"/>
          <ac:spMkLst>
            <pc:docMk/>
            <pc:sldMk cId="3281046116" sldId="591"/>
            <ac:spMk id="10" creationId="{9A3D0CE2-91FF-49B3-A5D8-181E900D7501}"/>
          </ac:spMkLst>
        </pc:spChg>
        <pc:spChg chg="add del">
          <ac:chgData name="子敬 洪" userId="ad1b616e7398b0d3" providerId="LiveId" clId="{95070CD4-4EC6-43B1-BFA9-5087207608D9}" dt="2024-01-18T08:23:04.875" v="3810"/>
          <ac:spMkLst>
            <pc:docMk/>
            <pc:sldMk cId="3281046116" sldId="591"/>
            <ac:spMk id="12" creationId="{58AEBD96-C315-4F53-9D9E-0E20E993EBFA}"/>
          </ac:spMkLst>
        </pc:spChg>
        <pc:spChg chg="add del">
          <ac:chgData name="子敬 洪" userId="ad1b616e7398b0d3" providerId="LiveId" clId="{95070CD4-4EC6-43B1-BFA9-5087207608D9}" dt="2024-01-18T08:23:04.875" v="3810"/>
          <ac:spMkLst>
            <pc:docMk/>
            <pc:sldMk cId="3281046116" sldId="591"/>
            <ac:spMk id="14" creationId="{78916AAA-66F6-4DFA-88ED-7E27CF6B8DAD}"/>
          </ac:spMkLst>
        </pc:spChg>
        <pc:spChg chg="add del">
          <ac:chgData name="子敬 洪" userId="ad1b616e7398b0d3" providerId="LiveId" clId="{95070CD4-4EC6-43B1-BFA9-5087207608D9}" dt="2024-01-18T08:23:04.875" v="3810"/>
          <ac:spMkLst>
            <pc:docMk/>
            <pc:sldMk cId="3281046116" sldId="591"/>
            <ac:spMk id="20" creationId="{C3D25154-9EF7-4C33-9AAC-7B3BE089FE0A}"/>
          </ac:spMkLst>
        </pc:spChg>
        <pc:spChg chg="add del">
          <ac:chgData name="子敬 洪" userId="ad1b616e7398b0d3" providerId="LiveId" clId="{95070CD4-4EC6-43B1-BFA9-5087207608D9}" dt="2024-01-18T08:23:04.875" v="3810"/>
          <ac:spMkLst>
            <pc:docMk/>
            <pc:sldMk cId="3281046116" sldId="591"/>
            <ac:spMk id="22" creationId="{1604E8C0-C927-4C06-A96A-BF3323BA76D2}"/>
          </ac:spMkLst>
        </pc:spChg>
        <pc:grpChg chg="add del">
          <ac:chgData name="子敬 洪" userId="ad1b616e7398b0d3" providerId="LiveId" clId="{95070CD4-4EC6-43B1-BFA9-5087207608D9}" dt="2024-01-18T08:23:04.875" v="3810"/>
          <ac:grpSpMkLst>
            <pc:docMk/>
            <pc:sldMk cId="3281046116" sldId="591"/>
            <ac:grpSpMk id="16" creationId="{A137D43F-BAD6-47F1-AA65-AEEA38A2FF30}"/>
          </ac:grpSpMkLst>
        </pc:grpChg>
        <pc:grpChg chg="add del">
          <ac:chgData name="子敬 洪" userId="ad1b616e7398b0d3" providerId="LiveId" clId="{95070CD4-4EC6-43B1-BFA9-5087207608D9}" dt="2024-01-18T08:23:04.875" v="3810"/>
          <ac:grpSpMkLst>
            <pc:docMk/>
            <pc:sldMk cId="3281046116" sldId="591"/>
            <ac:grpSpMk id="24" creationId="{9DCECFD5-4C30-4892-9FF0-540E17955A55}"/>
          </ac:grpSpMkLst>
        </pc:grpChg>
      </pc:sldChg>
      <pc:sldChg chg="modSp add mod ord">
        <pc:chgData name="子敬 洪" userId="ad1b616e7398b0d3" providerId="LiveId" clId="{95070CD4-4EC6-43B1-BFA9-5087207608D9}" dt="2024-01-18T08:23:53.589" v="3854" actId="20577"/>
        <pc:sldMkLst>
          <pc:docMk/>
          <pc:sldMk cId="593805830" sldId="592"/>
        </pc:sldMkLst>
        <pc:spChg chg="mod">
          <ac:chgData name="子敬 洪" userId="ad1b616e7398b0d3" providerId="LiveId" clId="{95070CD4-4EC6-43B1-BFA9-5087207608D9}" dt="2024-01-18T08:23:53.589" v="3854" actId="20577"/>
          <ac:spMkLst>
            <pc:docMk/>
            <pc:sldMk cId="593805830" sldId="592"/>
            <ac:spMk id="4" creationId="{4C0C7DFB-F839-4192-B53B-1812E6CE4CEC}"/>
          </ac:spMkLst>
        </pc:spChg>
      </pc:sldChg>
      <pc:sldChg chg="modSp add mod">
        <pc:chgData name="子敬 洪" userId="ad1b616e7398b0d3" providerId="LiveId" clId="{95070CD4-4EC6-43B1-BFA9-5087207608D9}" dt="2024-01-19T09:31:00.200" v="5539" actId="20577"/>
        <pc:sldMkLst>
          <pc:docMk/>
          <pc:sldMk cId="3162204307" sldId="593"/>
        </pc:sldMkLst>
        <pc:spChg chg="mod">
          <ac:chgData name="子敬 洪" userId="ad1b616e7398b0d3" providerId="LiveId" clId="{95070CD4-4EC6-43B1-BFA9-5087207608D9}" dt="2024-01-19T09:31:00.200" v="5539" actId="20577"/>
          <ac:spMkLst>
            <pc:docMk/>
            <pc:sldMk cId="3162204307" sldId="593"/>
            <ac:spMk id="2" creationId="{00000000-0000-0000-0000-000000000000}"/>
          </ac:spMkLst>
        </pc:spChg>
      </pc:sldChg>
      <pc:sldChg chg="modSp add del mod">
        <pc:chgData name="子敬 洪" userId="ad1b616e7398b0d3" providerId="LiveId" clId="{95070CD4-4EC6-43B1-BFA9-5087207608D9}" dt="2024-01-19T08:05:11.322" v="4138" actId="2696"/>
        <pc:sldMkLst>
          <pc:docMk/>
          <pc:sldMk cId="3361064347" sldId="593"/>
        </pc:sldMkLst>
        <pc:spChg chg="mod">
          <ac:chgData name="子敬 洪" userId="ad1b616e7398b0d3" providerId="LiveId" clId="{95070CD4-4EC6-43B1-BFA9-5087207608D9}" dt="2024-01-19T08:04:05.087" v="4072" actId="20577"/>
          <ac:spMkLst>
            <pc:docMk/>
            <pc:sldMk cId="3361064347" sldId="593"/>
            <ac:spMk id="2" creationId="{00000000-0000-0000-0000-000000000000}"/>
          </ac:spMkLst>
        </pc:spChg>
        <pc:spChg chg="mod">
          <ac:chgData name="子敬 洪" userId="ad1b616e7398b0d3" providerId="LiveId" clId="{95070CD4-4EC6-43B1-BFA9-5087207608D9}" dt="2024-01-19T08:04:27.069" v="4137" actId="20577"/>
          <ac:spMkLst>
            <pc:docMk/>
            <pc:sldMk cId="3361064347" sldId="593"/>
            <ac:spMk id="5" creationId="{00000000-0000-0000-0000-000000000000}"/>
          </ac:spMkLst>
        </pc:spChg>
      </pc:sldChg>
      <pc:sldChg chg="addSp delSp modSp">
        <pc:chgData name="子敬 洪" userId="ad1b616e7398b0d3" providerId="LiveId" clId="{95070CD4-4EC6-43B1-BFA9-5087207608D9}" dt="2024-01-22T01:54:22.249" v="5575" actId="1076"/>
        <pc:sldMkLst>
          <pc:docMk/>
          <pc:sldMk cId="2550869638" sldId="596"/>
        </pc:sldMkLst>
        <pc:picChg chg="add mod">
          <ac:chgData name="子敬 洪" userId="ad1b616e7398b0d3" providerId="LiveId" clId="{95070CD4-4EC6-43B1-BFA9-5087207608D9}" dt="2024-01-22T01:54:22.249" v="5575" actId="1076"/>
          <ac:picMkLst>
            <pc:docMk/>
            <pc:sldMk cId="2550869638" sldId="596"/>
            <ac:picMk id="3" creationId="{88D911A8-B403-1F32-A742-91674DF4E6D8}"/>
          </ac:picMkLst>
        </pc:picChg>
        <pc:picChg chg="del">
          <ac:chgData name="子敬 洪" userId="ad1b616e7398b0d3" providerId="LiveId" clId="{95070CD4-4EC6-43B1-BFA9-5087207608D9}" dt="2024-01-22T01:54:15.140" v="5571" actId="478"/>
          <ac:picMkLst>
            <pc:docMk/>
            <pc:sldMk cId="2550869638" sldId="596"/>
            <ac:picMk id="2052" creationId="{280E7977-7A6F-1145-2578-6785F9203780}"/>
          </ac:picMkLst>
        </pc:picChg>
      </pc:sldChg>
      <pc:sldChg chg="addSp modSp add">
        <pc:chgData name="子敬 洪" userId="ad1b616e7398b0d3" providerId="LiveId" clId="{95070CD4-4EC6-43B1-BFA9-5087207608D9}" dt="2024-01-22T01:46:26.782" v="5570" actId="1038"/>
        <pc:sldMkLst>
          <pc:docMk/>
          <pc:sldMk cId="147121963" sldId="597"/>
        </pc:sldMkLst>
        <pc:picChg chg="add mod">
          <ac:chgData name="子敬 洪" userId="ad1b616e7398b0d3" providerId="LiveId" clId="{95070CD4-4EC6-43B1-BFA9-5087207608D9}" dt="2024-01-22T01:46:19.845" v="5557"/>
          <ac:picMkLst>
            <pc:docMk/>
            <pc:sldMk cId="147121963" sldId="597"/>
            <ac:picMk id="3" creationId="{3ECAD548-25D1-44D5-C9CF-6D8FA1332435}"/>
          </ac:picMkLst>
        </pc:picChg>
        <pc:picChg chg="mod">
          <ac:chgData name="子敬 洪" userId="ad1b616e7398b0d3" providerId="LiveId" clId="{95070CD4-4EC6-43B1-BFA9-5087207608D9}" dt="2024-01-22T01:46:26.782" v="5570" actId="1038"/>
          <ac:picMkLst>
            <pc:docMk/>
            <pc:sldMk cId="147121963" sldId="597"/>
            <ac:picMk id="2052" creationId="{280E7977-7A6F-1145-2578-6785F9203780}"/>
          </ac:picMkLst>
        </pc:picChg>
      </pc:sldChg>
      <pc:sldChg chg="new del">
        <pc:chgData name="子敬 洪" userId="ad1b616e7398b0d3" providerId="LiveId" clId="{95070CD4-4EC6-43B1-BFA9-5087207608D9}" dt="2024-01-22T01:44:57.447" v="5541" actId="680"/>
        <pc:sldMkLst>
          <pc:docMk/>
          <pc:sldMk cId="2089855472" sldId="597"/>
        </pc:sldMkLst>
      </pc:sldChg>
      <pc:sldChg chg="modSp mod ord">
        <pc:chgData name="子敬 洪" userId="ad1b616e7398b0d3" providerId="LiveId" clId="{95070CD4-4EC6-43B1-BFA9-5087207608D9}" dt="2024-01-28T17:37:40.772" v="5806" actId="20577"/>
        <pc:sldMkLst>
          <pc:docMk/>
          <pc:sldMk cId="1228893038" sldId="619"/>
        </pc:sldMkLst>
        <pc:spChg chg="mod">
          <ac:chgData name="子敬 洪" userId="ad1b616e7398b0d3" providerId="LiveId" clId="{95070CD4-4EC6-43B1-BFA9-5087207608D9}" dt="2024-01-28T17:37:40.772" v="5806" actId="20577"/>
          <ac:spMkLst>
            <pc:docMk/>
            <pc:sldMk cId="1228893038" sldId="619"/>
            <ac:spMk id="4" creationId="{4C0C7DFB-F839-4192-B53B-1812E6CE4CEC}"/>
          </ac:spMkLst>
        </pc:spChg>
      </pc:sldChg>
      <pc:sldChg chg="ord">
        <pc:chgData name="子敬 洪" userId="ad1b616e7398b0d3" providerId="LiveId" clId="{95070CD4-4EC6-43B1-BFA9-5087207608D9}" dt="2024-01-28T16:02:47.102" v="5706"/>
        <pc:sldMkLst>
          <pc:docMk/>
          <pc:sldMk cId="4023749641" sldId="620"/>
        </pc:sldMkLst>
      </pc:sldChg>
      <pc:sldChg chg="ord">
        <pc:chgData name="子敬 洪" userId="ad1b616e7398b0d3" providerId="LiveId" clId="{95070CD4-4EC6-43B1-BFA9-5087207608D9}" dt="2024-01-28T16:02:47.102" v="5706"/>
        <pc:sldMkLst>
          <pc:docMk/>
          <pc:sldMk cId="1542892585" sldId="621"/>
        </pc:sldMkLst>
      </pc:sldChg>
      <pc:sldChg chg="ord">
        <pc:chgData name="子敬 洪" userId="ad1b616e7398b0d3" providerId="LiveId" clId="{95070CD4-4EC6-43B1-BFA9-5087207608D9}" dt="2024-01-28T16:02:47.102" v="5706"/>
        <pc:sldMkLst>
          <pc:docMk/>
          <pc:sldMk cId="1655869278" sldId="622"/>
        </pc:sldMkLst>
      </pc:sldChg>
      <pc:sldChg chg="ord">
        <pc:chgData name="子敬 洪" userId="ad1b616e7398b0d3" providerId="LiveId" clId="{95070CD4-4EC6-43B1-BFA9-5087207608D9}" dt="2024-01-28T16:02:47.102" v="5706"/>
        <pc:sldMkLst>
          <pc:docMk/>
          <pc:sldMk cId="730821245" sldId="623"/>
        </pc:sldMkLst>
      </pc:sldChg>
      <pc:sldChg chg="ord">
        <pc:chgData name="子敬 洪" userId="ad1b616e7398b0d3" providerId="LiveId" clId="{95070CD4-4EC6-43B1-BFA9-5087207608D9}" dt="2024-01-28T16:02:47.102" v="5706"/>
        <pc:sldMkLst>
          <pc:docMk/>
          <pc:sldMk cId="3838264421" sldId="624"/>
        </pc:sldMkLst>
      </pc:sldChg>
      <pc:sldChg chg="modSp del mod ord">
        <pc:chgData name="子敬 洪" userId="ad1b616e7398b0d3" providerId="LiveId" clId="{95070CD4-4EC6-43B1-BFA9-5087207608D9}" dt="2024-01-28T16:07:57.070" v="5748" actId="47"/>
        <pc:sldMkLst>
          <pc:docMk/>
          <pc:sldMk cId="2615907751" sldId="625"/>
        </pc:sldMkLst>
        <pc:spChg chg="mod">
          <ac:chgData name="子敬 洪" userId="ad1b616e7398b0d3" providerId="LiveId" clId="{95070CD4-4EC6-43B1-BFA9-5087207608D9}" dt="2024-01-28T16:03:40.525" v="5717" actId="20577"/>
          <ac:spMkLst>
            <pc:docMk/>
            <pc:sldMk cId="2615907751" sldId="625"/>
            <ac:spMk id="4" creationId="{4C0C7DFB-F839-4192-B53B-1812E6CE4CEC}"/>
          </ac:spMkLst>
        </pc:spChg>
      </pc:sldChg>
      <pc:sldChg chg="addSp delSp modSp mod ord">
        <pc:chgData name="子敬 洪" userId="ad1b616e7398b0d3" providerId="LiveId" clId="{95070CD4-4EC6-43B1-BFA9-5087207608D9}" dt="2024-01-28T16:27:28.978" v="5782" actId="1076"/>
        <pc:sldMkLst>
          <pc:docMk/>
          <pc:sldMk cId="1204693563" sldId="626"/>
        </pc:sldMkLst>
        <pc:spChg chg="mod">
          <ac:chgData name="子敬 洪" userId="ad1b616e7398b0d3" providerId="LiveId" clId="{95070CD4-4EC6-43B1-BFA9-5087207608D9}" dt="2024-01-28T16:07:46.067" v="5747" actId="20577"/>
          <ac:spMkLst>
            <pc:docMk/>
            <pc:sldMk cId="1204693563" sldId="626"/>
            <ac:spMk id="2" creationId="{00000000-0000-0000-0000-000000000000}"/>
          </ac:spMkLst>
        </pc:spChg>
        <pc:spChg chg="add del">
          <ac:chgData name="子敬 洪" userId="ad1b616e7398b0d3" providerId="LiveId" clId="{95070CD4-4EC6-43B1-BFA9-5087207608D9}" dt="2024-01-28T13:13:03.452" v="5580" actId="22"/>
          <ac:spMkLst>
            <pc:docMk/>
            <pc:sldMk cId="1204693563" sldId="626"/>
            <ac:spMk id="4" creationId="{8897A698-4A56-975A-2714-53BB02CA5995}"/>
          </ac:spMkLst>
        </pc:spChg>
        <pc:spChg chg="add mod">
          <ac:chgData name="子敬 洪" userId="ad1b616e7398b0d3" providerId="LiveId" clId="{95070CD4-4EC6-43B1-BFA9-5087207608D9}" dt="2024-01-28T16:27:28.978" v="5782" actId="1076"/>
          <ac:spMkLst>
            <pc:docMk/>
            <pc:sldMk cId="1204693563" sldId="626"/>
            <ac:spMk id="7" creationId="{A7CC38E2-5E91-48C2-6EC8-5E6E489AD0E8}"/>
          </ac:spMkLst>
        </pc:spChg>
        <pc:spChg chg="add del mod">
          <ac:chgData name="子敬 洪" userId="ad1b616e7398b0d3" providerId="LiveId" clId="{95070CD4-4EC6-43B1-BFA9-5087207608D9}" dt="2024-01-28T13:13:59.737" v="5618"/>
          <ac:spMkLst>
            <pc:docMk/>
            <pc:sldMk cId="1204693563" sldId="626"/>
            <ac:spMk id="9" creationId="{73BCC9A0-89EE-0AF9-CCC1-049C611AAB42}"/>
          </ac:spMkLst>
        </pc:spChg>
      </pc:sldChg>
      <pc:sldChg chg="delSp modSp add del mod ord">
        <pc:chgData name="子敬 洪" userId="ad1b616e7398b0d3" providerId="LiveId" clId="{95070CD4-4EC6-43B1-BFA9-5087207608D9}" dt="2024-01-28T16:05:25.402" v="5718" actId="47"/>
        <pc:sldMkLst>
          <pc:docMk/>
          <pc:sldMk cId="1773244372" sldId="627"/>
        </pc:sldMkLst>
        <pc:spChg chg="mod">
          <ac:chgData name="子敬 洪" userId="ad1b616e7398b0d3" providerId="LiveId" clId="{95070CD4-4EC6-43B1-BFA9-5087207608D9}" dt="2024-01-28T14:14:38.634" v="5694" actId="20577"/>
          <ac:spMkLst>
            <pc:docMk/>
            <pc:sldMk cId="1773244372" sldId="627"/>
            <ac:spMk id="2" creationId="{00000000-0000-0000-0000-000000000000}"/>
          </ac:spMkLst>
        </pc:spChg>
        <pc:spChg chg="mod">
          <ac:chgData name="子敬 洪" userId="ad1b616e7398b0d3" providerId="LiveId" clId="{95070CD4-4EC6-43B1-BFA9-5087207608D9}" dt="2024-01-28T14:16:58.491" v="5697" actId="6549"/>
          <ac:spMkLst>
            <pc:docMk/>
            <pc:sldMk cId="1773244372" sldId="627"/>
            <ac:spMk id="5" creationId="{00000000-0000-0000-0000-000000000000}"/>
          </ac:spMkLst>
        </pc:spChg>
        <pc:spChg chg="del">
          <ac:chgData name="子敬 洪" userId="ad1b616e7398b0d3" providerId="LiveId" clId="{95070CD4-4EC6-43B1-BFA9-5087207608D9}" dt="2024-01-28T14:15:14.342" v="5695" actId="478"/>
          <ac:spMkLst>
            <pc:docMk/>
            <pc:sldMk cId="1773244372" sldId="627"/>
            <ac:spMk id="17" creationId="{45C03C65-921A-D0D4-22CF-9143C1705BCC}"/>
          </ac:spMkLst>
        </pc:spChg>
        <pc:picChg chg="del">
          <ac:chgData name="子敬 洪" userId="ad1b616e7398b0d3" providerId="LiveId" clId="{95070CD4-4EC6-43B1-BFA9-5087207608D9}" dt="2024-01-28T14:16:59.201" v="5698" actId="478"/>
          <ac:picMkLst>
            <pc:docMk/>
            <pc:sldMk cId="1773244372" sldId="627"/>
            <ac:picMk id="11" creationId="{1E8894E2-C5D9-FE60-592E-55CB2060928D}"/>
          </ac:picMkLst>
        </pc:picChg>
        <pc:picChg chg="del">
          <ac:chgData name="子敬 洪" userId="ad1b616e7398b0d3" providerId="LiveId" clId="{95070CD4-4EC6-43B1-BFA9-5087207608D9}" dt="2024-01-28T14:16:59.601" v="5699" actId="478"/>
          <ac:picMkLst>
            <pc:docMk/>
            <pc:sldMk cId="1773244372" sldId="627"/>
            <ac:picMk id="13" creationId="{613137DA-2F18-F5EF-7682-D9E52BCB7CF7}"/>
          </ac:picMkLst>
        </pc:picChg>
      </pc:sldChg>
      <pc:sldChg chg="addSp delSp modSp add mod">
        <pc:chgData name="子敬 洪" userId="ad1b616e7398b0d3" providerId="LiveId" clId="{95070CD4-4EC6-43B1-BFA9-5087207608D9}" dt="2024-01-28T16:57:28.898" v="5802" actId="1076"/>
        <pc:sldMkLst>
          <pc:docMk/>
          <pc:sldMk cId="3347341411" sldId="627"/>
        </pc:sldMkLst>
        <pc:spChg chg="mod">
          <ac:chgData name="子敬 洪" userId="ad1b616e7398b0d3" providerId="LiveId" clId="{95070CD4-4EC6-43B1-BFA9-5087207608D9}" dt="2024-01-28T16:20:40.831" v="5760" actId="20577"/>
          <ac:spMkLst>
            <pc:docMk/>
            <pc:sldMk cId="3347341411" sldId="627"/>
            <ac:spMk id="2" creationId="{00000000-0000-0000-0000-000000000000}"/>
          </ac:spMkLst>
        </pc:spChg>
        <pc:spChg chg="mod">
          <ac:chgData name="子敬 洪" userId="ad1b616e7398b0d3" providerId="LiveId" clId="{95070CD4-4EC6-43B1-BFA9-5087207608D9}" dt="2024-01-28T16:56:47.192" v="5793" actId="6549"/>
          <ac:spMkLst>
            <pc:docMk/>
            <pc:sldMk cId="3347341411" sldId="627"/>
            <ac:spMk id="5" creationId="{00000000-0000-0000-0000-000000000000}"/>
          </ac:spMkLst>
        </pc:spChg>
        <pc:spChg chg="add del mod">
          <ac:chgData name="子敬 洪" userId="ad1b616e7398b0d3" providerId="LiveId" clId="{95070CD4-4EC6-43B1-BFA9-5087207608D9}" dt="2024-01-28T16:28:31.127" v="5792" actId="1582"/>
          <ac:spMkLst>
            <pc:docMk/>
            <pc:sldMk cId="3347341411" sldId="627"/>
            <ac:spMk id="7" creationId="{A7CC38E2-5E91-48C2-6EC8-5E6E489AD0E8}"/>
          </ac:spMkLst>
        </pc:spChg>
        <pc:spChg chg="add del mod">
          <ac:chgData name="子敬 洪" userId="ad1b616e7398b0d3" providerId="LiveId" clId="{95070CD4-4EC6-43B1-BFA9-5087207608D9}" dt="2024-01-28T16:26:46.479" v="5778" actId="478"/>
          <ac:spMkLst>
            <pc:docMk/>
            <pc:sldMk cId="3347341411" sldId="627"/>
            <ac:spMk id="17" creationId="{45C03C65-921A-D0D4-22CF-9143C1705BCC}"/>
          </ac:spMkLst>
        </pc:spChg>
        <pc:picChg chg="del">
          <ac:chgData name="子敬 洪" userId="ad1b616e7398b0d3" providerId="LiveId" clId="{95070CD4-4EC6-43B1-BFA9-5087207608D9}" dt="2024-01-28T16:26:11.776" v="5761" actId="478"/>
          <ac:picMkLst>
            <pc:docMk/>
            <pc:sldMk cId="3347341411" sldId="627"/>
            <ac:picMk id="11" creationId="{1E8894E2-C5D9-FE60-592E-55CB2060928D}"/>
          </ac:picMkLst>
        </pc:picChg>
        <pc:picChg chg="mod">
          <ac:chgData name="子敬 洪" userId="ad1b616e7398b0d3" providerId="LiveId" clId="{95070CD4-4EC6-43B1-BFA9-5087207608D9}" dt="2024-01-28T16:57:28.898" v="5802" actId="1076"/>
          <ac:picMkLst>
            <pc:docMk/>
            <pc:sldMk cId="3347341411" sldId="627"/>
            <ac:picMk id="13" creationId="{613137DA-2F18-F5EF-7682-D9E52BCB7CF7}"/>
          </ac:picMkLst>
        </pc:picChg>
      </pc:sldChg>
      <pc:sldChg chg="new del">
        <pc:chgData name="子敬 洪" userId="ad1b616e7398b0d3" providerId="LiveId" clId="{95070CD4-4EC6-43B1-BFA9-5087207608D9}" dt="2024-01-28T16:08:19.819" v="5750" actId="680"/>
        <pc:sldMkLst>
          <pc:docMk/>
          <pc:sldMk cId="4196669471" sldId="627"/>
        </pc:sldMkLst>
      </pc:sldChg>
      <pc:sldChg chg="addSp delSp modSp new mod modClrScheme chgLayout">
        <pc:chgData name="子敬 洪" userId="ad1b616e7398b0d3" providerId="LiveId" clId="{95070CD4-4EC6-43B1-BFA9-5087207608D9}" dt="2024-01-28T16:57:16.673" v="5798" actId="478"/>
        <pc:sldMkLst>
          <pc:docMk/>
          <pc:sldMk cId="2015637329" sldId="628"/>
        </pc:sldMkLst>
        <pc:spChg chg="del mod ord">
          <ac:chgData name="子敬 洪" userId="ad1b616e7398b0d3" providerId="LiveId" clId="{95070CD4-4EC6-43B1-BFA9-5087207608D9}" dt="2024-01-28T16:57:14.390" v="5797" actId="700"/>
          <ac:spMkLst>
            <pc:docMk/>
            <pc:sldMk cId="2015637329" sldId="628"/>
            <ac:spMk id="2" creationId="{478BE89F-1D77-8C31-0E9B-662554A947A6}"/>
          </ac:spMkLst>
        </pc:spChg>
        <pc:spChg chg="del">
          <ac:chgData name="子敬 洪" userId="ad1b616e7398b0d3" providerId="LiveId" clId="{95070CD4-4EC6-43B1-BFA9-5087207608D9}" dt="2024-01-28T16:57:14.390" v="5797" actId="700"/>
          <ac:spMkLst>
            <pc:docMk/>
            <pc:sldMk cId="2015637329" sldId="628"/>
            <ac:spMk id="3" creationId="{7804BCF8-5CB4-C22E-81B0-97A64C6E0507}"/>
          </ac:spMkLst>
        </pc:spChg>
        <pc:spChg chg="del">
          <ac:chgData name="子敬 洪" userId="ad1b616e7398b0d3" providerId="LiveId" clId="{95070CD4-4EC6-43B1-BFA9-5087207608D9}" dt="2024-01-28T16:57:14.390" v="5797" actId="700"/>
          <ac:spMkLst>
            <pc:docMk/>
            <pc:sldMk cId="2015637329" sldId="628"/>
            <ac:spMk id="4" creationId="{7980CA21-0B53-FE45-0150-DA450DB06229}"/>
          </ac:spMkLst>
        </pc:spChg>
        <pc:spChg chg="mod ord">
          <ac:chgData name="子敬 洪" userId="ad1b616e7398b0d3" providerId="LiveId" clId="{95070CD4-4EC6-43B1-BFA9-5087207608D9}" dt="2024-01-28T16:57:14.390" v="5797" actId="700"/>
          <ac:spMkLst>
            <pc:docMk/>
            <pc:sldMk cId="2015637329" sldId="628"/>
            <ac:spMk id="5" creationId="{A765C9FC-C38D-00B5-A54C-D1E3AC91A5AD}"/>
          </ac:spMkLst>
        </pc:spChg>
        <pc:spChg chg="add del mod ord">
          <ac:chgData name="子敬 洪" userId="ad1b616e7398b0d3" providerId="LiveId" clId="{95070CD4-4EC6-43B1-BFA9-5087207608D9}" dt="2024-01-28T16:57:16.673" v="5798" actId="478"/>
          <ac:spMkLst>
            <pc:docMk/>
            <pc:sldMk cId="2015637329" sldId="628"/>
            <ac:spMk id="6" creationId="{1DF7BD56-2E5B-8D29-B791-43616C7D40F9}"/>
          </ac:spMkLst>
        </pc:spChg>
      </pc:sldChg>
      <pc:sldChg chg="add del">
        <pc:chgData name="子敬 洪" userId="ad1b616e7398b0d3" providerId="LiveId" clId="{95070CD4-4EC6-43B1-BFA9-5087207608D9}" dt="2024-01-28T16:57:07.235" v="5795" actId="2696"/>
        <pc:sldMkLst>
          <pc:docMk/>
          <pc:sldMk cId="2802301682" sldId="6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9E0E4-F519-40B1-A530-88B4DF53B0C0}" type="datetimeFigureOut">
              <a:rPr lang="zh-TW" altLang="en-US" smtClean="0"/>
              <a:t>2024/1/29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82C7C-ABB1-41BC-90C4-384481736A24}" type="slidenum">
              <a:rPr lang="zh-TW" altLang="en-US" smtClean="0"/>
              <a:t>‹#›</a:t>
            </a:fld>
            <a:endParaRPr lang="zh-TW" altLang="en-US"/>
          </a:p>
        </p:txBody>
      </p:sp>
    </p:spTree>
    <p:extLst>
      <p:ext uri="{BB962C8B-B14F-4D97-AF65-F5344CB8AC3E}">
        <p14:creationId xmlns:p14="http://schemas.microsoft.com/office/powerpoint/2010/main" val="272132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34</a:t>
            </a:fld>
            <a:endParaRPr lang="zh-TW" altLang="en-US"/>
          </a:p>
        </p:txBody>
      </p:sp>
    </p:spTree>
    <p:extLst>
      <p:ext uri="{BB962C8B-B14F-4D97-AF65-F5344CB8AC3E}">
        <p14:creationId xmlns:p14="http://schemas.microsoft.com/office/powerpoint/2010/main" val="160344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35</a:t>
            </a:fld>
            <a:endParaRPr lang="zh-TW" altLang="en-US"/>
          </a:p>
        </p:txBody>
      </p:sp>
    </p:spTree>
    <p:extLst>
      <p:ext uri="{BB962C8B-B14F-4D97-AF65-F5344CB8AC3E}">
        <p14:creationId xmlns:p14="http://schemas.microsoft.com/office/powerpoint/2010/main" val="362069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36</a:t>
            </a:fld>
            <a:endParaRPr lang="zh-TW" altLang="en-US"/>
          </a:p>
        </p:txBody>
      </p:sp>
    </p:spTree>
    <p:extLst>
      <p:ext uri="{BB962C8B-B14F-4D97-AF65-F5344CB8AC3E}">
        <p14:creationId xmlns:p14="http://schemas.microsoft.com/office/powerpoint/2010/main" val="366482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37</a:t>
            </a:fld>
            <a:endParaRPr lang="zh-TW" altLang="en-US"/>
          </a:p>
        </p:txBody>
      </p:sp>
    </p:spTree>
    <p:extLst>
      <p:ext uri="{BB962C8B-B14F-4D97-AF65-F5344CB8AC3E}">
        <p14:creationId xmlns:p14="http://schemas.microsoft.com/office/powerpoint/2010/main" val="2657445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38</a:t>
            </a:fld>
            <a:endParaRPr lang="zh-TW" altLang="en-US"/>
          </a:p>
        </p:txBody>
      </p:sp>
    </p:spTree>
    <p:extLst>
      <p:ext uri="{BB962C8B-B14F-4D97-AF65-F5344CB8AC3E}">
        <p14:creationId xmlns:p14="http://schemas.microsoft.com/office/powerpoint/2010/main" val="353810287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8C3C967B-6C2D-4D7D-A7F4-9E133DB79632}"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8635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2DB5A08-302D-4D52-B371-D95889E8B557}"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3770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88359C44-1E4E-4614-B5AC-C2ACD0E5A8DC}"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093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45EA2F5-FABA-4887-BE50-CDFA480A4B04}" type="datetime1">
              <a:rPr lang="zh-TW" altLang="en-US" smtClean="0"/>
              <a:t>2024/1/29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518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FAE78FB2-59B9-49F1-8EF0-F2B8682AFFDF}" type="datetime1">
              <a:rPr lang="zh-TW" altLang="en-US" smtClean="0"/>
              <a:t>2024/1/29</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93326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4CB21430-F570-4491-B178-99BE5303C18C}" type="datetime1">
              <a:rPr lang="zh-TW" altLang="en-US" smtClean="0"/>
              <a:t>2024/1/29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38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4F9B09EC-9FE5-4C78-A3E7-8D52EFBF5B68}" type="datetime1">
              <a:rPr lang="zh-TW" altLang="en-US" smtClean="0"/>
              <a:t>2024/1/29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8815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F747A568-AC7D-44AE-A06A-60A19EB21F48}" type="datetime1">
              <a:rPr lang="zh-TW" altLang="en-US" smtClean="0"/>
              <a:t>2024/1/29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776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9D02A-14E4-4ABC-970F-0E07B337D12D}" type="datetime1">
              <a:rPr lang="zh-TW" altLang="en-US" smtClean="0"/>
              <a:t>2024/1/29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223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D985BF-82E6-4294-8CAF-F98CC9CD92D1}" type="datetime1">
              <a:rPr lang="zh-TW" altLang="en-US" smtClean="0"/>
              <a:t>2024/1/29</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27641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722761E-FFB4-4BE0-9060-C5B8A792A5C9}" type="datetime1">
              <a:rPr lang="zh-TW" altLang="en-US" smtClean="0"/>
              <a:t>2024/1/29</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5015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ADB26B8-535C-4F60-A84E-AECA87E6B41B}" type="datetime1">
              <a:rPr lang="zh-TW" altLang="en-US" smtClean="0"/>
              <a:t>2024/1/29</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63603113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jetbrains.com/lp/devecosystem-2023/javascript/" TargetMode="External"/><Relationship Id="rId2" Type="http://schemas.openxmlformats.org/officeDocument/2006/relationships/hyperlink" Target="https://survey.stackoverflow.co/2023/#section-most-popular-technologies-web-frameworks-and-technologies"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n.vuejs.org/guide/extras/composition-api-faq"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hyperlink" Target="https://cn.vuejs.org/api/built-in-directives.html"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hyperlink" Target="https://cn.vuejs.org/guide/essentials/list.html#v-for-with-v-if"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n.vuejs.org/api/options-lifecycle"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1313080-E3F2-476F-9DA6-B738580F70E1}"/>
              </a:ext>
            </a:extLst>
          </p:cNvPr>
          <p:cNvSpPr>
            <a:spLocks noGrp="1"/>
          </p:cNvSpPr>
          <p:nvPr>
            <p:ph type="ctrTitle"/>
          </p:nvPr>
        </p:nvSpPr>
        <p:spPr>
          <a:xfrm>
            <a:off x="808328" y="1807966"/>
            <a:ext cx="10575344" cy="2332519"/>
          </a:xfrm>
        </p:spPr>
        <p:txBody>
          <a:bodyPr>
            <a:noAutofit/>
          </a:bodyPr>
          <a:lstStyle/>
          <a:p>
            <a:pPr algn="ctr"/>
            <a:r>
              <a:rPr lang="en-US" altLang="zh-TW" sz="9000" b="1">
                <a:solidFill>
                  <a:schemeClr val="tx1"/>
                </a:solidFill>
                <a:latin typeface="Bernard MT Condensed" panose="02050806060905020404" pitchFamily="18" charset="0"/>
              </a:rPr>
              <a:t>Vue 3</a:t>
            </a:r>
            <a:endParaRPr lang="zh-TW" altLang="en-US" sz="9000" b="1">
              <a:solidFill>
                <a:schemeClr val="tx1"/>
              </a:solidFill>
              <a:latin typeface="Bernard MT Condensed" panose="02050806060905020404" pitchFamily="18" charset="0"/>
            </a:endParaRPr>
          </a:p>
        </p:txBody>
      </p:sp>
      <p:sp>
        <p:nvSpPr>
          <p:cNvPr id="5" name="文字方塊 4">
            <a:extLst>
              <a:ext uri="{FF2B5EF4-FFF2-40B4-BE49-F238E27FC236}">
                <a16:creationId xmlns:a16="http://schemas.microsoft.com/office/drawing/2014/main" id="{69BFD79C-2980-43FC-931E-318C703872C0}"/>
              </a:ext>
            </a:extLst>
          </p:cNvPr>
          <p:cNvSpPr txBox="1"/>
          <p:nvPr/>
        </p:nvSpPr>
        <p:spPr>
          <a:xfrm>
            <a:off x="8414535" y="4510354"/>
            <a:ext cx="1489753" cy="477054"/>
          </a:xfrm>
          <a:prstGeom prst="rect">
            <a:avLst/>
          </a:prstGeom>
          <a:noFill/>
        </p:spPr>
        <p:txBody>
          <a:bodyPr wrap="square" rtlCol="0">
            <a:spAutoFit/>
          </a:bodyPr>
          <a:lstStyle/>
          <a:p>
            <a:r>
              <a:rPr lang="zh-TW" altLang="en-US" sz="2500">
                <a:latin typeface="+mj-ea"/>
                <a:ea typeface="+mj-ea"/>
              </a:rPr>
              <a:t>洪子敬</a:t>
            </a:r>
          </a:p>
        </p:txBody>
      </p:sp>
      <p:sp>
        <p:nvSpPr>
          <p:cNvPr id="2" name="投影片編號版面配置區 1">
            <a:extLst>
              <a:ext uri="{FF2B5EF4-FFF2-40B4-BE49-F238E27FC236}">
                <a16:creationId xmlns:a16="http://schemas.microsoft.com/office/drawing/2014/main" id="{107A5DB8-70CB-45BF-8500-14FAA6F599EF}"/>
              </a:ext>
            </a:extLst>
          </p:cNvPr>
          <p:cNvSpPr>
            <a:spLocks noGrp="1"/>
          </p:cNvSpPr>
          <p:nvPr>
            <p:ph type="sldNum" sz="quarter" idx="12"/>
          </p:nvPr>
        </p:nvSpPr>
        <p:spPr/>
        <p:txBody>
          <a:bodyPr/>
          <a:lstStyle/>
          <a:p>
            <a:fld id="{B521127C-0C56-461F-B517-0D483F216F7D}" type="slidenum">
              <a:rPr lang="zh-TW" altLang="en-US" smtClean="0"/>
              <a:t>1</a:t>
            </a:fld>
            <a:endParaRPr lang="zh-TW" altLang="en-US"/>
          </a:p>
        </p:txBody>
      </p:sp>
    </p:spTree>
    <p:extLst>
      <p:ext uri="{BB962C8B-B14F-4D97-AF65-F5344CB8AC3E}">
        <p14:creationId xmlns:p14="http://schemas.microsoft.com/office/powerpoint/2010/main" val="362804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async</a:t>
            </a:r>
            <a:r>
              <a:rPr lang="zh-TW" altLang="en-US">
                <a:solidFill>
                  <a:schemeClr val="tx1"/>
                </a:solidFill>
                <a:latin typeface="Consolas" panose="020B0609020204030204" pitchFamily="49" charset="0"/>
              </a:rPr>
              <a:t>與</a:t>
            </a:r>
            <a:r>
              <a:rPr lang="en-US" altLang="zh-TW">
                <a:solidFill>
                  <a:schemeClr val="tx1"/>
                </a:solidFill>
                <a:latin typeface="Consolas" panose="020B0609020204030204" pitchFamily="49" charset="0"/>
              </a:rPr>
              <a:t>await</a:t>
            </a:r>
            <a:endParaRPr lang="zh-TW" altLang="en-US">
              <a:solidFill>
                <a:schemeClr val="tx1"/>
              </a:solidFill>
              <a:latin typeface="Consolas" panose="020B0609020204030204" pitchFamily="49" charset="0"/>
            </a:endParaRPr>
          </a:p>
        </p:txBody>
      </p:sp>
      <p:sp>
        <p:nvSpPr>
          <p:cNvPr id="3" name="內容版面配置區 2"/>
          <p:cNvSpPr>
            <a:spLocks noGrp="1"/>
          </p:cNvSpPr>
          <p:nvPr>
            <p:ph idx="1"/>
          </p:nvPr>
        </p:nvSpPr>
        <p:spPr>
          <a:xfrm>
            <a:off x="0" y="28428"/>
            <a:ext cx="8315119" cy="6536832"/>
          </a:xfrm>
        </p:spPr>
        <p:txBody>
          <a:bodyPr>
            <a:noAutofit/>
          </a:bodyPr>
          <a:lstStyle/>
          <a:p>
            <a:pPr marL="72000" indent="0" algn="just">
              <a:spcBef>
                <a:spcPts val="0"/>
              </a:spcBef>
              <a:buClrTx/>
              <a:buNone/>
            </a:pPr>
            <a:endParaRPr lang="en-US" altLang="zh-TW" sz="1600" b="1" dirty="0">
              <a:latin typeface="Consolas" panose="020B0609020204030204" pitchFamily="49" charset="0"/>
              <a:ea typeface="+mj-ea"/>
            </a:endParaRPr>
          </a:p>
          <a:p>
            <a:pPr marL="357750" indent="-285750" algn="just">
              <a:spcBef>
                <a:spcPts val="0"/>
              </a:spcBef>
              <a:buClrTx/>
              <a:buFont typeface="Wingdings" panose="05000000000000000000" pitchFamily="2" charset="2"/>
              <a:buChar char="l"/>
            </a:pPr>
            <a:r>
              <a:rPr lang="en-US" altLang="zh-TW" sz="1600" b="1" dirty="0">
                <a:latin typeface="Consolas" panose="020B0609020204030204" pitchFamily="49" charset="0"/>
                <a:ea typeface="+mj-ea"/>
              </a:rPr>
              <a:t>async</a:t>
            </a:r>
          </a:p>
          <a:p>
            <a:pPr marL="72000" indent="0" algn="just">
              <a:spcBef>
                <a:spcPts val="600"/>
              </a:spcBef>
              <a:buClrTx/>
              <a:buNone/>
            </a:pPr>
            <a:r>
              <a:rPr lang="en-US" altLang="zh-TW" sz="1600" b="1" dirty="0">
                <a:latin typeface="Consolas" panose="020B0609020204030204" pitchFamily="49" charset="0"/>
                <a:ea typeface="+mj-ea"/>
              </a:rPr>
              <a:t>async </a:t>
            </a:r>
            <a:r>
              <a:rPr lang="zh-TW" altLang="en-US" sz="1600" b="1" dirty="0">
                <a:latin typeface="Consolas" panose="020B0609020204030204" pitchFamily="49" charset="0"/>
                <a:ea typeface="+mj-ea"/>
              </a:rPr>
              <a:t>關鍵字用於聲明一個函數是異步的。當你在函數定義前加上 </a:t>
            </a:r>
            <a:r>
              <a:rPr lang="en-US" altLang="zh-TW" sz="1600" b="1" dirty="0">
                <a:latin typeface="Consolas" panose="020B0609020204030204" pitchFamily="49" charset="0"/>
                <a:ea typeface="+mj-ea"/>
              </a:rPr>
              <a:t>async </a:t>
            </a:r>
            <a:r>
              <a:rPr lang="zh-TW" altLang="en-US" sz="1600" b="1" dirty="0">
                <a:latin typeface="Consolas" panose="020B0609020204030204" pitchFamily="49" charset="0"/>
                <a:ea typeface="+mj-ea"/>
              </a:rPr>
              <a:t>關鍵字時，這個函數將自動回傳一個 </a:t>
            </a:r>
            <a:r>
              <a:rPr lang="en-US" altLang="zh-TW" sz="1600" b="1" dirty="0">
                <a:latin typeface="Consolas" panose="020B0609020204030204" pitchFamily="49" charset="0"/>
                <a:ea typeface="+mj-ea"/>
              </a:rPr>
              <a:t>Promise</a:t>
            </a:r>
            <a:r>
              <a:rPr lang="zh-TW" altLang="en-US" sz="1600" b="1" dirty="0">
                <a:latin typeface="Consolas" panose="020B0609020204030204" pitchFamily="49" charset="0"/>
                <a:ea typeface="+mj-ea"/>
              </a:rPr>
              <a:t>。如果該函數正常結束，</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將被解決</a:t>
            </a:r>
            <a:r>
              <a:rPr lang="en-US" altLang="zh-TW" sz="1600" b="1" dirty="0">
                <a:latin typeface="Consolas" panose="020B0609020204030204" pitchFamily="49" charset="0"/>
                <a:ea typeface="+mj-ea"/>
              </a:rPr>
              <a:t>(resolve)</a:t>
            </a:r>
            <a:r>
              <a:rPr lang="zh-TW" altLang="en-US" sz="1600" b="1" dirty="0">
                <a:latin typeface="Consolas" panose="020B0609020204030204" pitchFamily="49" charset="0"/>
                <a:ea typeface="+mj-ea"/>
              </a:rPr>
              <a:t>，並回傳函數的回傳值。如果函數拋出錯誤，</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則被拒絕</a:t>
            </a:r>
            <a:r>
              <a:rPr lang="en-US" altLang="zh-TW" sz="1600" b="1" dirty="0">
                <a:latin typeface="Consolas" panose="020B0609020204030204" pitchFamily="49" charset="0"/>
                <a:ea typeface="+mj-ea"/>
              </a:rPr>
              <a:t>(reject)</a:t>
            </a:r>
            <a:r>
              <a:rPr lang="zh-TW" altLang="en-US" sz="1600" b="1" dirty="0">
                <a:latin typeface="Consolas" panose="020B0609020204030204" pitchFamily="49" charset="0"/>
                <a:ea typeface="+mj-ea"/>
              </a:rPr>
              <a:t>。</a:t>
            </a:r>
          </a:p>
          <a:p>
            <a:pPr marL="72000" indent="0" algn="just">
              <a:spcBef>
                <a:spcPts val="0"/>
              </a:spcBef>
              <a:buClrTx/>
              <a:buNone/>
            </a:pPr>
            <a:endParaRPr lang="zh-TW" altLang="en-US" sz="1600" b="1" dirty="0">
              <a:latin typeface="Consolas" panose="020B0609020204030204" pitchFamily="49" charset="0"/>
              <a:ea typeface="+mj-ea"/>
            </a:endParaRPr>
          </a:p>
          <a:p>
            <a:pPr marL="72000" indent="0" algn="just">
              <a:spcBef>
                <a:spcPts val="0"/>
              </a:spcBef>
              <a:buClrTx/>
              <a:buNone/>
            </a:pPr>
            <a:r>
              <a:rPr lang="en-US" altLang="zh-TW" sz="1600" b="1" dirty="0">
                <a:latin typeface="Consolas" panose="020B0609020204030204" pitchFamily="49" charset="0"/>
                <a:ea typeface="+mj-ea"/>
              </a:rPr>
              <a:t>async function </a:t>
            </a:r>
            <a:r>
              <a:rPr lang="en-US" altLang="zh-TW" sz="1600" b="1" dirty="0" err="1">
                <a:latin typeface="Consolas" panose="020B0609020204030204" pitchFamily="49" charset="0"/>
                <a:ea typeface="+mj-ea"/>
              </a:rPr>
              <a:t>fetchData</a:t>
            </a:r>
            <a:r>
              <a:rPr lang="en-US" altLang="zh-TW" sz="1600" b="1" dirty="0">
                <a:latin typeface="Consolas" panose="020B0609020204030204" pitchFamily="49" charset="0"/>
                <a:ea typeface="+mj-ea"/>
              </a:rPr>
              <a:t>() {</a:t>
            </a:r>
          </a:p>
          <a:p>
            <a:pPr marL="72000" indent="0" algn="just">
              <a:spcBef>
                <a:spcPts val="0"/>
              </a:spcBef>
              <a:buClrTx/>
              <a:buNone/>
            </a:pPr>
            <a:r>
              <a:rPr lang="en-US" altLang="zh-TW" sz="1600" b="1" dirty="0">
                <a:latin typeface="Consolas" panose="020B0609020204030204" pitchFamily="49" charset="0"/>
                <a:ea typeface="+mj-ea"/>
              </a:rPr>
              <a:t>  return "data";</a:t>
            </a:r>
          </a:p>
          <a:p>
            <a:pPr marL="72000" indent="0" algn="just">
              <a:spcBef>
                <a:spcPts val="0"/>
              </a:spcBef>
              <a:buClrTx/>
              <a:buNone/>
            </a:pPr>
            <a:r>
              <a:rPr lang="en-US" altLang="zh-TW" sz="1600" b="1" dirty="0">
                <a:latin typeface="Consolas" panose="020B0609020204030204" pitchFamily="49" charset="0"/>
                <a:ea typeface="+mj-ea"/>
              </a:rPr>
              <a:t>}</a:t>
            </a:r>
          </a:p>
          <a:p>
            <a:pPr marL="72000" indent="0" algn="just">
              <a:spcBef>
                <a:spcPts val="0"/>
              </a:spcBef>
              <a:buClrTx/>
              <a:buNone/>
            </a:pPr>
            <a:endParaRPr lang="en-US" altLang="zh-TW" sz="1600" b="1" dirty="0">
              <a:latin typeface="Consolas" panose="020B0609020204030204" pitchFamily="49" charset="0"/>
              <a:ea typeface="+mj-ea"/>
            </a:endParaRPr>
          </a:p>
          <a:p>
            <a:pPr marL="72000" indent="0" algn="just">
              <a:spcBef>
                <a:spcPts val="0"/>
              </a:spcBef>
              <a:buClrTx/>
              <a:buNone/>
            </a:pPr>
            <a:r>
              <a:rPr lang="zh-TW" altLang="en-US" sz="1600" b="1" dirty="0">
                <a:latin typeface="Consolas" panose="020B0609020204030204" pitchFamily="49" charset="0"/>
                <a:ea typeface="+mj-ea"/>
              </a:rPr>
              <a:t>在上面的例子中，</a:t>
            </a:r>
            <a:r>
              <a:rPr lang="en-US" altLang="zh-TW" sz="1600" b="1" dirty="0" err="1">
                <a:latin typeface="Consolas" panose="020B0609020204030204" pitchFamily="49" charset="0"/>
                <a:ea typeface="+mj-ea"/>
              </a:rPr>
              <a:t>fetchData</a:t>
            </a:r>
            <a:r>
              <a:rPr lang="en-US" altLang="zh-TW" sz="1600" b="1" dirty="0">
                <a:latin typeface="Consolas" panose="020B0609020204030204" pitchFamily="49" charset="0"/>
                <a:ea typeface="+mj-ea"/>
              </a:rPr>
              <a:t> </a:t>
            </a:r>
            <a:r>
              <a:rPr lang="zh-TW" altLang="en-US" sz="1600" b="1" dirty="0">
                <a:latin typeface="Consolas" panose="020B0609020204030204" pitchFamily="49" charset="0"/>
                <a:ea typeface="+mj-ea"/>
              </a:rPr>
              <a:t>函數回傳一個解決為 </a:t>
            </a:r>
            <a:r>
              <a:rPr lang="en-US" altLang="zh-TW" sz="1600" b="1" dirty="0">
                <a:latin typeface="Consolas" panose="020B0609020204030204" pitchFamily="49" charset="0"/>
                <a:ea typeface="+mj-ea"/>
              </a:rPr>
              <a:t>"data" </a:t>
            </a:r>
            <a:r>
              <a:rPr lang="zh-TW" altLang="en-US" sz="1600" b="1" dirty="0">
                <a:latin typeface="Consolas" panose="020B0609020204030204" pitchFamily="49" charset="0"/>
                <a:ea typeface="+mj-ea"/>
              </a:rPr>
              <a:t>的 </a:t>
            </a:r>
            <a:r>
              <a:rPr lang="en-US" altLang="zh-TW" sz="1600" b="1" dirty="0">
                <a:latin typeface="Consolas" panose="020B0609020204030204" pitchFamily="49" charset="0"/>
                <a:ea typeface="+mj-ea"/>
              </a:rPr>
              <a:t>Promise</a:t>
            </a:r>
            <a:r>
              <a:rPr lang="zh-TW" altLang="en-US" sz="1600" b="1" dirty="0">
                <a:latin typeface="Consolas" panose="020B0609020204030204" pitchFamily="49" charset="0"/>
                <a:ea typeface="+mj-ea"/>
              </a:rPr>
              <a:t>。</a:t>
            </a:r>
          </a:p>
          <a:p>
            <a:pPr marL="72000" indent="0" algn="just">
              <a:spcBef>
                <a:spcPts val="0"/>
              </a:spcBef>
              <a:buClrTx/>
              <a:buNone/>
            </a:pPr>
            <a:endParaRPr lang="en-US" altLang="zh-TW" sz="1600" b="1" dirty="0">
              <a:latin typeface="Consolas" panose="020B0609020204030204" pitchFamily="49" charset="0"/>
              <a:ea typeface="+mj-ea"/>
            </a:endParaRPr>
          </a:p>
          <a:p>
            <a:pPr marL="72000" indent="0" algn="just">
              <a:spcBef>
                <a:spcPts val="0"/>
              </a:spcBef>
              <a:buClrTx/>
              <a:buNone/>
            </a:pPr>
            <a:endParaRPr lang="en-US" altLang="zh-TW" sz="1600" b="1" dirty="0">
              <a:latin typeface="Consolas" panose="020B0609020204030204" pitchFamily="49" charset="0"/>
              <a:ea typeface="+mj-ea"/>
            </a:endParaRPr>
          </a:p>
          <a:p>
            <a:pPr marL="357750" indent="-285750" algn="just">
              <a:spcBef>
                <a:spcPts val="0"/>
              </a:spcBef>
              <a:buClrTx/>
              <a:buFont typeface="Wingdings" panose="05000000000000000000" pitchFamily="2" charset="2"/>
              <a:buChar char="l"/>
            </a:pPr>
            <a:r>
              <a:rPr lang="en-US" altLang="zh-TW" sz="1600" b="1" dirty="0">
                <a:latin typeface="Consolas" panose="020B0609020204030204" pitchFamily="49" charset="0"/>
                <a:ea typeface="+mj-ea"/>
              </a:rPr>
              <a:t>await</a:t>
            </a:r>
            <a:endParaRPr lang="zh-TW" altLang="en-US" sz="1600" b="1" dirty="0">
              <a:latin typeface="Consolas" panose="020B0609020204030204" pitchFamily="49" charset="0"/>
              <a:ea typeface="+mj-ea"/>
            </a:endParaRPr>
          </a:p>
          <a:p>
            <a:pPr marL="72000" indent="0" algn="just">
              <a:spcBef>
                <a:spcPts val="600"/>
              </a:spcBef>
              <a:buClrTx/>
              <a:buNone/>
            </a:pPr>
            <a:r>
              <a:rPr lang="en-US" altLang="zh-TW" sz="1600" b="1" dirty="0">
                <a:latin typeface="Consolas" panose="020B0609020204030204" pitchFamily="49" charset="0"/>
                <a:ea typeface="+mj-ea"/>
              </a:rPr>
              <a:t>await </a:t>
            </a:r>
            <a:r>
              <a:rPr lang="zh-TW" altLang="en-US" sz="1600" b="1" dirty="0">
                <a:latin typeface="Consolas" panose="020B0609020204030204" pitchFamily="49" charset="0"/>
                <a:ea typeface="+mj-ea"/>
              </a:rPr>
              <a:t>關鍵字用於等待一個 </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的解決。它只能在 </a:t>
            </a:r>
            <a:r>
              <a:rPr lang="en-US" altLang="zh-TW" sz="1600" b="1" dirty="0">
                <a:latin typeface="Consolas" panose="020B0609020204030204" pitchFamily="49" charset="0"/>
                <a:ea typeface="+mj-ea"/>
              </a:rPr>
              <a:t>async </a:t>
            </a:r>
            <a:r>
              <a:rPr lang="zh-TW" altLang="en-US" sz="1600" b="1" dirty="0">
                <a:latin typeface="Consolas" panose="020B0609020204030204" pitchFamily="49" charset="0"/>
                <a:ea typeface="+mj-ea"/>
              </a:rPr>
              <a:t>函數內部使用。當你在一個表達式前面寫上 </a:t>
            </a:r>
            <a:r>
              <a:rPr lang="en-US" altLang="zh-TW" sz="1600" b="1" dirty="0">
                <a:latin typeface="Consolas" panose="020B0609020204030204" pitchFamily="49" charset="0"/>
                <a:ea typeface="+mj-ea"/>
              </a:rPr>
              <a:t>await</a:t>
            </a:r>
            <a:r>
              <a:rPr lang="zh-TW" altLang="en-US" sz="1600" b="1" dirty="0">
                <a:latin typeface="Consolas" panose="020B0609020204030204" pitchFamily="49" charset="0"/>
                <a:ea typeface="+mj-ea"/>
              </a:rPr>
              <a:t>，</a:t>
            </a:r>
            <a:r>
              <a:rPr lang="en-US" altLang="zh-TW" sz="1600" b="1" dirty="0">
                <a:latin typeface="Consolas" panose="020B0609020204030204" pitchFamily="49" charset="0"/>
                <a:ea typeface="+mj-ea"/>
              </a:rPr>
              <a:t>JavaScript </a:t>
            </a:r>
            <a:r>
              <a:rPr lang="zh-TW" altLang="en-US" sz="1600" b="1" dirty="0">
                <a:latin typeface="Consolas" panose="020B0609020204030204" pitchFamily="49" charset="0"/>
                <a:ea typeface="+mj-ea"/>
              </a:rPr>
              <a:t>將暫停該 </a:t>
            </a:r>
            <a:r>
              <a:rPr lang="en-US" altLang="zh-TW" sz="1600" b="1" dirty="0">
                <a:latin typeface="Consolas" panose="020B0609020204030204" pitchFamily="49" charset="0"/>
                <a:ea typeface="+mj-ea"/>
              </a:rPr>
              <a:t>async </a:t>
            </a:r>
            <a:r>
              <a:rPr lang="zh-TW" altLang="en-US" sz="1600" b="1" dirty="0">
                <a:latin typeface="Consolas" panose="020B0609020204030204" pitchFamily="49" charset="0"/>
                <a:ea typeface="+mj-ea"/>
              </a:rPr>
              <a:t>函數的執行，直到等待的 </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解決。當 </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解決後，函數將恢復執行，並回傳解決的值。</a:t>
            </a:r>
            <a:endParaRPr lang="en-US" altLang="zh-TW" sz="1600" b="1" dirty="0">
              <a:latin typeface="Consolas" panose="020B0609020204030204" pitchFamily="49" charset="0"/>
              <a:ea typeface="+mj-ea"/>
            </a:endParaRPr>
          </a:p>
          <a:p>
            <a:pPr marL="72000" indent="0" algn="just">
              <a:spcBef>
                <a:spcPts val="0"/>
              </a:spcBef>
              <a:buClrTx/>
              <a:buNone/>
            </a:pPr>
            <a:endParaRPr lang="en-US" altLang="zh-TW" sz="1600" b="1" dirty="0">
              <a:latin typeface="Consolas" panose="020B0609020204030204" pitchFamily="49" charset="0"/>
              <a:ea typeface="+mj-ea"/>
            </a:endParaRPr>
          </a:p>
          <a:p>
            <a:pPr marL="72000" indent="0" algn="just">
              <a:spcBef>
                <a:spcPts val="0"/>
              </a:spcBef>
              <a:buClrTx/>
              <a:buNone/>
            </a:pPr>
            <a:r>
              <a:rPr lang="en-US" altLang="zh-TW" sz="1600" b="1" dirty="0">
                <a:latin typeface="Consolas" panose="020B0609020204030204" pitchFamily="49" charset="0"/>
                <a:ea typeface="+mj-ea"/>
              </a:rPr>
              <a:t>async function </a:t>
            </a:r>
            <a:r>
              <a:rPr lang="en-US" altLang="zh-TW" sz="1600" b="1" dirty="0" err="1">
                <a:latin typeface="Consolas" panose="020B0609020204030204" pitchFamily="49" charset="0"/>
                <a:ea typeface="+mj-ea"/>
              </a:rPr>
              <a:t>fetchData</a:t>
            </a:r>
            <a:r>
              <a:rPr lang="en-US" altLang="zh-TW" sz="1600" b="1" dirty="0">
                <a:latin typeface="Consolas" panose="020B0609020204030204" pitchFamily="49" charset="0"/>
                <a:ea typeface="+mj-ea"/>
              </a:rPr>
              <a:t>() {</a:t>
            </a:r>
          </a:p>
          <a:p>
            <a:pPr marL="72000" indent="0" algn="just">
              <a:spcBef>
                <a:spcPts val="0"/>
              </a:spcBef>
              <a:buClrTx/>
              <a:buNone/>
            </a:pPr>
            <a:r>
              <a:rPr lang="en-US" altLang="zh-TW" sz="1600" b="1" dirty="0">
                <a:latin typeface="Consolas" panose="020B0609020204030204" pitchFamily="49" charset="0"/>
                <a:ea typeface="+mj-ea"/>
              </a:rPr>
              <a:t>  let data = await </a:t>
            </a:r>
            <a:r>
              <a:rPr lang="en-US" altLang="zh-TW" sz="1600" b="1" dirty="0" err="1">
                <a:latin typeface="Consolas" panose="020B0609020204030204" pitchFamily="49" charset="0"/>
                <a:ea typeface="+mj-ea"/>
              </a:rPr>
              <a:t>someAsyncFunction</a:t>
            </a:r>
            <a:r>
              <a:rPr lang="en-US" altLang="zh-TW" sz="1600" b="1" dirty="0">
                <a:latin typeface="Consolas" panose="020B0609020204030204" pitchFamily="49" charset="0"/>
                <a:ea typeface="+mj-ea"/>
              </a:rPr>
              <a:t>();</a:t>
            </a:r>
          </a:p>
          <a:p>
            <a:pPr marL="72000" indent="0" algn="just">
              <a:spcBef>
                <a:spcPts val="0"/>
              </a:spcBef>
              <a:buClrTx/>
              <a:buNone/>
            </a:pPr>
            <a:r>
              <a:rPr lang="en-US" altLang="zh-TW" sz="1600" b="1" dirty="0">
                <a:latin typeface="Consolas" panose="020B0609020204030204" pitchFamily="49" charset="0"/>
                <a:ea typeface="+mj-ea"/>
              </a:rPr>
              <a:t>  console.log(data);</a:t>
            </a:r>
          </a:p>
          <a:p>
            <a:pPr marL="72000" indent="0" algn="just">
              <a:spcBef>
                <a:spcPts val="0"/>
              </a:spcBef>
              <a:buClrTx/>
              <a:buNone/>
            </a:pPr>
            <a:r>
              <a:rPr lang="en-US" altLang="zh-TW" sz="1600" b="1" dirty="0">
                <a:latin typeface="Consolas" panose="020B0609020204030204" pitchFamily="49" charset="0"/>
                <a:ea typeface="+mj-ea"/>
              </a:rPr>
              <a:t>}</a:t>
            </a:r>
          </a:p>
          <a:p>
            <a:pPr marL="72000" indent="0" algn="just">
              <a:spcBef>
                <a:spcPts val="0"/>
              </a:spcBef>
              <a:buClrTx/>
              <a:buNone/>
            </a:pPr>
            <a:endParaRPr lang="en-US" altLang="zh-TW" sz="1600" b="1" dirty="0">
              <a:latin typeface="Consolas" panose="020B0609020204030204" pitchFamily="49" charset="0"/>
              <a:ea typeface="+mj-ea"/>
            </a:endParaRPr>
          </a:p>
          <a:p>
            <a:pPr marL="72000" indent="0" algn="just">
              <a:spcBef>
                <a:spcPts val="0"/>
              </a:spcBef>
              <a:buClrTx/>
              <a:buNone/>
            </a:pPr>
            <a:r>
              <a:rPr lang="zh-TW" altLang="en-US" sz="1600" b="1" dirty="0">
                <a:latin typeface="Consolas" panose="020B0609020204030204" pitchFamily="49" charset="0"/>
                <a:ea typeface="+mj-ea"/>
              </a:rPr>
              <a:t>在這個例子中，</a:t>
            </a:r>
            <a:r>
              <a:rPr lang="en-US" altLang="zh-TW" sz="1600" b="1" dirty="0" err="1">
                <a:latin typeface="Consolas" panose="020B0609020204030204" pitchFamily="49" charset="0"/>
                <a:ea typeface="+mj-ea"/>
              </a:rPr>
              <a:t>someAsyncFunction</a:t>
            </a:r>
            <a:r>
              <a:rPr lang="en-US" altLang="zh-TW" sz="1600" b="1" dirty="0">
                <a:latin typeface="Consolas" panose="020B0609020204030204" pitchFamily="49" charset="0"/>
                <a:ea typeface="+mj-ea"/>
              </a:rPr>
              <a:t> </a:t>
            </a:r>
            <a:r>
              <a:rPr lang="zh-TW" altLang="en-US" sz="1600" b="1" dirty="0">
                <a:latin typeface="Consolas" panose="020B0609020204030204" pitchFamily="49" charset="0"/>
                <a:ea typeface="+mj-ea"/>
              </a:rPr>
              <a:t>應該回傳一個 </a:t>
            </a:r>
            <a:r>
              <a:rPr lang="en-US" altLang="zh-TW" sz="1600" b="1" dirty="0">
                <a:latin typeface="Consolas" panose="020B0609020204030204" pitchFamily="49" charset="0"/>
                <a:ea typeface="+mj-ea"/>
              </a:rPr>
              <a:t>Promise</a:t>
            </a:r>
            <a:r>
              <a:rPr lang="zh-TW" altLang="en-US" sz="1600" b="1" dirty="0">
                <a:latin typeface="Consolas" panose="020B0609020204030204" pitchFamily="49" charset="0"/>
                <a:ea typeface="+mj-ea"/>
              </a:rPr>
              <a:t>。</a:t>
            </a:r>
            <a:r>
              <a:rPr lang="en-US" altLang="zh-TW" sz="1600" b="1" dirty="0" err="1">
                <a:latin typeface="Consolas" panose="020B0609020204030204" pitchFamily="49" charset="0"/>
                <a:ea typeface="+mj-ea"/>
              </a:rPr>
              <a:t>fetchData</a:t>
            </a:r>
            <a:r>
              <a:rPr lang="en-US" altLang="zh-TW" sz="1600" b="1" dirty="0">
                <a:latin typeface="Consolas" panose="020B0609020204030204" pitchFamily="49" charset="0"/>
                <a:ea typeface="+mj-ea"/>
              </a:rPr>
              <a:t> </a:t>
            </a:r>
            <a:r>
              <a:rPr lang="zh-TW" altLang="en-US" sz="1600" b="1" dirty="0">
                <a:latin typeface="Consolas" panose="020B0609020204030204" pitchFamily="49" charset="0"/>
                <a:ea typeface="+mj-ea"/>
              </a:rPr>
              <a:t>函數將等待這個 </a:t>
            </a:r>
            <a:r>
              <a:rPr lang="en-US" altLang="zh-TW" sz="1600" b="1" dirty="0">
                <a:latin typeface="Consolas" panose="020B0609020204030204" pitchFamily="49" charset="0"/>
                <a:ea typeface="+mj-ea"/>
              </a:rPr>
              <a:t>Promise </a:t>
            </a:r>
            <a:r>
              <a:rPr lang="zh-TW" altLang="en-US" sz="1600" b="1" dirty="0">
                <a:latin typeface="Consolas" panose="020B0609020204030204" pitchFamily="49" charset="0"/>
                <a:ea typeface="+mj-ea"/>
              </a:rPr>
              <a:t>解決，然後用其值繼續執行。</a:t>
            </a:r>
          </a:p>
          <a:p>
            <a:pPr marL="72000" indent="0" algn="just">
              <a:spcBef>
                <a:spcPts val="0"/>
              </a:spcBef>
              <a:buClrTx/>
              <a:buNone/>
            </a:pPr>
            <a:endParaRPr lang="zh-TW" altLang="en-US" sz="1600" b="1" dirty="0">
              <a:latin typeface="Consolas" panose="020B0609020204030204" pitchFamily="49" charset="0"/>
              <a:ea typeface="+mj-ea"/>
            </a:endParaRPr>
          </a:p>
          <a:p>
            <a:pPr marL="72000" indent="0" algn="just">
              <a:spcBef>
                <a:spcPts val="0"/>
              </a:spcBef>
              <a:buClrTx/>
              <a:buNone/>
            </a:pPr>
            <a:endParaRPr lang="en-US" altLang="zh-TW" sz="1600" b="1" dirty="0">
              <a:latin typeface="Consolas" panose="020B0609020204030204" pitchFamily="49" charset="0"/>
              <a:ea typeface="+mj-ea"/>
            </a:endParaRP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700" b="1">
                <a:latin typeface="Consolas" panose="020B0609020204030204" pitchFamily="49" charset="0"/>
                <a:ea typeface="+mj-ea"/>
              </a:rPr>
              <a:t>async</a:t>
            </a:r>
            <a:r>
              <a:rPr lang="zh-TW" altLang="en-US" sz="1700" b="1">
                <a:latin typeface="Consolas" panose="020B0609020204030204" pitchFamily="49" charset="0"/>
                <a:ea typeface="+mj-ea"/>
              </a:rPr>
              <a:t>與</a:t>
            </a:r>
            <a:r>
              <a:rPr lang="en-US" altLang="zh-TW" sz="1700" b="1">
                <a:latin typeface="Consolas" panose="020B0609020204030204" pitchFamily="49" charset="0"/>
                <a:ea typeface="+mj-ea"/>
              </a:rPr>
              <a:t>await</a:t>
            </a:r>
            <a:r>
              <a:rPr lang="zh-TW" altLang="en-US" sz="1700" b="1">
                <a:latin typeface="Consolas" panose="020B0609020204030204" pitchFamily="49" charset="0"/>
                <a:ea typeface="+mj-ea"/>
              </a:rPr>
              <a:t>是</a:t>
            </a:r>
            <a:r>
              <a:rPr lang="en-US" altLang="zh-TW" sz="1700" b="1">
                <a:latin typeface="Consolas" panose="020B0609020204030204" pitchFamily="49" charset="0"/>
                <a:ea typeface="+mj-ea"/>
              </a:rPr>
              <a:t>JavaScript</a:t>
            </a:r>
            <a:r>
              <a:rPr lang="zh-TW" altLang="en-US" sz="1700" b="1">
                <a:latin typeface="Consolas" panose="020B0609020204030204" pitchFamily="49" charset="0"/>
                <a:ea typeface="+mj-ea"/>
              </a:rPr>
              <a:t>中用於簡化非同步程式碼的兩個關鍵字，它們在</a:t>
            </a:r>
            <a:r>
              <a:rPr lang="en-US" altLang="zh-TW" sz="1700" b="1">
                <a:latin typeface="Consolas" panose="020B0609020204030204" pitchFamily="49" charset="0"/>
                <a:ea typeface="+mj-ea"/>
              </a:rPr>
              <a:t>ECMAScript</a:t>
            </a:r>
            <a:r>
              <a:rPr lang="zh-TW" altLang="en-US" sz="1700" b="1">
                <a:latin typeface="Consolas" panose="020B0609020204030204" pitchFamily="49" charset="0"/>
                <a:ea typeface="+mj-ea"/>
              </a:rPr>
              <a:t> </a:t>
            </a:r>
            <a:r>
              <a:rPr lang="en-US" altLang="zh-TW" sz="1700" b="1">
                <a:latin typeface="Consolas" panose="020B0609020204030204" pitchFamily="49" charset="0"/>
                <a:ea typeface="+mj-ea"/>
              </a:rPr>
              <a:t>2017(ES8)</a:t>
            </a:r>
            <a:r>
              <a:rPr lang="zh-TW" altLang="en-US" sz="1700" b="1">
                <a:latin typeface="Consolas" panose="020B0609020204030204" pitchFamily="49" charset="0"/>
                <a:ea typeface="+mj-ea"/>
              </a:rPr>
              <a:t>中被引入。</a:t>
            </a:r>
            <a:endParaRPr lang="en-US" altLang="zh-TW" sz="1700" b="1">
              <a:latin typeface="Consolas" panose="020B0609020204030204" pitchFamily="49" charset="0"/>
              <a:ea typeface="+mj-ea"/>
            </a:endParaRPr>
          </a:p>
          <a:p>
            <a:pPr algn="just"/>
            <a:r>
              <a:rPr lang="zh-TW" altLang="en-US" sz="1700" b="1">
                <a:latin typeface="Consolas" panose="020B0609020204030204" pitchFamily="49" charset="0"/>
                <a:ea typeface="+mj-ea"/>
              </a:rPr>
              <a:t>這兩個關鍵字使得非同步程式碼的撰寫和閱讀更加接近於傳統的同步程式碼，從而提高了可讀性和維護性。</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10</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9505813" y="6290174"/>
            <a:ext cx="1924186"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async</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&amp;</a:t>
            </a:r>
            <a:r>
              <a:rPr lang="zh-TW" altLang="en-US" sz="1800">
                <a:latin typeface="Consolas" panose="020B0609020204030204" pitchFamily="49" charset="0"/>
                <a:ea typeface="+mj-ea"/>
              </a:rPr>
              <a:t> </a:t>
            </a:r>
            <a:r>
              <a:rPr lang="en-US" altLang="zh-TW" sz="1800">
                <a:latin typeface="Consolas" panose="020B0609020204030204" pitchFamily="49" charset="0"/>
                <a:ea typeface="+mj-ea"/>
              </a:rPr>
              <a:t>await</a:t>
            </a:r>
          </a:p>
        </p:txBody>
      </p:sp>
    </p:spTree>
    <p:extLst>
      <p:ext uri="{BB962C8B-B14F-4D97-AF65-F5344CB8AC3E}">
        <p14:creationId xmlns:p14="http://schemas.microsoft.com/office/powerpoint/2010/main" val="347134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Fetch</a:t>
            </a:r>
            <a:endParaRPr lang="zh-TW" altLang="en-US">
              <a:solidFill>
                <a:schemeClr val="tx1"/>
              </a:solidFill>
              <a:latin typeface="Consolas" panose="020B0609020204030204" pitchFamily="49" charset="0"/>
            </a:endParaRPr>
          </a:p>
        </p:txBody>
      </p:sp>
      <p:sp>
        <p:nvSpPr>
          <p:cNvPr id="3" name="內容版面配置區 2"/>
          <p:cNvSpPr>
            <a:spLocks noGrp="1"/>
          </p:cNvSpPr>
          <p:nvPr>
            <p:ph idx="1"/>
          </p:nvPr>
        </p:nvSpPr>
        <p:spPr>
          <a:xfrm>
            <a:off x="0" y="28428"/>
            <a:ext cx="8315119" cy="6829572"/>
          </a:xfrm>
        </p:spPr>
        <p:txBody>
          <a:bodyPr>
            <a:noAutofit/>
          </a:bodyPr>
          <a:lstStyle/>
          <a:p>
            <a:pPr marL="72000" indent="0" algn="just">
              <a:spcBef>
                <a:spcPts val="0"/>
              </a:spcBef>
              <a:buClrTx/>
              <a:buNone/>
            </a:pPr>
            <a:r>
              <a:rPr lang="en-US" altLang="zh-TW" sz="1100" b="1">
                <a:latin typeface="Consolas" panose="020B0609020204030204" pitchFamily="49" charset="0"/>
                <a:ea typeface="+mj-ea"/>
              </a:rPr>
              <a:t>fetch(url,{</a:t>
            </a:r>
          </a:p>
          <a:p>
            <a:pPr marL="620640" lvl="2" indent="0" algn="just">
              <a:spcBef>
                <a:spcPts val="0"/>
              </a:spcBef>
              <a:buClrTx/>
              <a:buNone/>
            </a:pPr>
            <a:r>
              <a:rPr lang="en-US" altLang="zh-TW" sz="1100" b="1" err="1">
                <a:latin typeface="Consolas" panose="020B0609020204030204" pitchFamily="49" charset="0"/>
                <a:ea typeface="+mj-ea"/>
              </a:rPr>
              <a:t>body:JSON.stringify</a:t>
            </a:r>
            <a:r>
              <a:rPr lang="en-US" altLang="zh-TW" sz="1100" b="1">
                <a:latin typeface="Consolas" panose="020B0609020204030204" pitchFamily="49" charset="0"/>
                <a:ea typeface="+mj-ea"/>
              </a:rPr>
              <a:t>(data),</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must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match</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'Content-Type'</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header</a:t>
            </a:r>
          </a:p>
          <a:p>
            <a:pPr marL="620640" lvl="2" indent="0" algn="just">
              <a:spcBef>
                <a:spcPts val="0"/>
              </a:spcBef>
              <a:buClrTx/>
              <a:buNone/>
            </a:pPr>
            <a:r>
              <a:rPr lang="en-US" altLang="zh-TW" sz="1100" b="1" err="1">
                <a:latin typeface="Consolas" panose="020B0609020204030204" pitchFamily="49" charset="0"/>
                <a:ea typeface="+mj-ea"/>
              </a:rPr>
              <a:t>cache:"no-cache</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en-US" altLang="zh-TW" sz="1100" b="1" err="1">
                <a:solidFill>
                  <a:srgbClr val="007E39"/>
                </a:solidFill>
                <a:latin typeface="Consolas" panose="020B0609020204030204" pitchFamily="49" charset="0"/>
                <a:ea typeface="+mj-ea"/>
              </a:rPr>
              <a:t>default,no</a:t>
            </a:r>
            <a:r>
              <a:rPr lang="en-US" altLang="zh-TW" sz="1100" b="1">
                <a:solidFill>
                  <a:srgbClr val="007E39"/>
                </a:solidFill>
                <a:latin typeface="Consolas" panose="020B0609020204030204" pitchFamily="49" charset="0"/>
                <a:ea typeface="+mj-ea"/>
              </a:rPr>
              <a:t>-</a:t>
            </a:r>
            <a:r>
              <a:rPr lang="en-US" altLang="zh-TW" sz="1100" b="1" err="1">
                <a:solidFill>
                  <a:srgbClr val="007E39"/>
                </a:solidFill>
                <a:latin typeface="Consolas" panose="020B0609020204030204" pitchFamily="49" charset="0"/>
                <a:ea typeface="+mj-ea"/>
              </a:rPr>
              <a:t>cache,reload,force</a:t>
            </a:r>
            <a:r>
              <a:rPr lang="en-US" altLang="zh-TW" sz="1100" b="1">
                <a:solidFill>
                  <a:srgbClr val="007E39"/>
                </a:solidFill>
                <a:latin typeface="Consolas" panose="020B0609020204030204" pitchFamily="49" charset="0"/>
                <a:ea typeface="+mj-ea"/>
              </a:rPr>
              <a:t>-</a:t>
            </a:r>
            <a:r>
              <a:rPr lang="en-US" altLang="zh-TW" sz="1100" b="1" err="1">
                <a:solidFill>
                  <a:srgbClr val="007E39"/>
                </a:solidFill>
                <a:latin typeface="Consolas" panose="020B0609020204030204" pitchFamily="49" charset="0"/>
                <a:ea typeface="+mj-ea"/>
              </a:rPr>
              <a:t>cache,only</a:t>
            </a:r>
            <a:r>
              <a:rPr lang="en-US" altLang="zh-TW" sz="1100" b="1">
                <a:solidFill>
                  <a:srgbClr val="007E39"/>
                </a:solidFill>
                <a:latin typeface="Consolas" panose="020B0609020204030204" pitchFamily="49" charset="0"/>
                <a:ea typeface="+mj-ea"/>
              </a:rPr>
              <a:t>-if-cached</a:t>
            </a:r>
          </a:p>
          <a:p>
            <a:pPr marL="620640" lvl="2" indent="0" algn="just">
              <a:spcBef>
                <a:spcPts val="0"/>
              </a:spcBef>
              <a:buClrTx/>
              <a:buNone/>
            </a:pPr>
            <a:r>
              <a:rPr lang="en-US" altLang="zh-TW" sz="1100" b="1" err="1">
                <a:latin typeface="Consolas" panose="020B0609020204030204" pitchFamily="49" charset="0"/>
                <a:ea typeface="+mj-ea"/>
              </a:rPr>
              <a:t>credentials:"same-origin</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en-US" altLang="zh-TW" sz="1100" b="1" err="1">
                <a:solidFill>
                  <a:srgbClr val="007E39"/>
                </a:solidFill>
                <a:latin typeface="Consolas" panose="020B0609020204030204" pitchFamily="49" charset="0"/>
                <a:ea typeface="+mj-ea"/>
              </a:rPr>
              <a:t>include,same</a:t>
            </a:r>
            <a:r>
              <a:rPr lang="en-US" altLang="zh-TW" sz="1100" b="1">
                <a:solidFill>
                  <a:srgbClr val="007E39"/>
                </a:solidFill>
                <a:latin typeface="Consolas" panose="020B0609020204030204" pitchFamily="49" charset="0"/>
                <a:ea typeface="+mj-ea"/>
              </a:rPr>
              <a:t>-origin,*omit</a:t>
            </a:r>
          </a:p>
          <a:p>
            <a:pPr marL="620640" lvl="2" indent="0" algn="just">
              <a:spcBef>
                <a:spcPts val="0"/>
              </a:spcBef>
              <a:buClrTx/>
              <a:buNone/>
            </a:pPr>
            <a:r>
              <a:rPr lang="en-US" altLang="zh-TW" sz="1100" b="1">
                <a:latin typeface="Consolas" panose="020B0609020204030204" pitchFamily="49" charset="0"/>
                <a:ea typeface="+mj-ea"/>
              </a:rPr>
              <a:t>headers:{</a:t>
            </a:r>
          </a:p>
          <a:p>
            <a:pPr marL="894960" lvl="3" indent="0" algn="just">
              <a:spcBef>
                <a:spcPts val="0"/>
              </a:spcBef>
              <a:buClrTx/>
              <a:buNone/>
            </a:pPr>
            <a:r>
              <a:rPr lang="en-US" altLang="zh-TW" sz="1100" b="1">
                <a:latin typeface="Consolas" panose="020B0609020204030204" pitchFamily="49" charset="0"/>
                <a:ea typeface="+mj-ea"/>
              </a:rPr>
              <a:t>"</a:t>
            </a:r>
            <a:r>
              <a:rPr lang="en-US" altLang="zh-TW" sz="1100" b="1" err="1">
                <a:latin typeface="Consolas" panose="020B0609020204030204" pitchFamily="49" charset="0"/>
                <a:ea typeface="+mj-ea"/>
              </a:rPr>
              <a:t>user-agent":"Mozilla</a:t>
            </a:r>
            <a:r>
              <a:rPr lang="en-US" altLang="zh-TW" sz="1100" b="1">
                <a:latin typeface="Consolas" panose="020B0609020204030204" pitchFamily="49" charset="0"/>
                <a:ea typeface="+mj-ea"/>
              </a:rPr>
              <a:t>/4.0MDNExample",</a:t>
            </a:r>
          </a:p>
          <a:p>
            <a:pPr marL="894960" lvl="3" indent="0" algn="just">
              <a:spcBef>
                <a:spcPts val="0"/>
              </a:spcBef>
              <a:buClrTx/>
              <a:buNone/>
            </a:pPr>
            <a:r>
              <a:rPr lang="en-US" altLang="zh-TW" sz="1100" b="1">
                <a:latin typeface="Consolas" panose="020B0609020204030204" pitchFamily="49" charset="0"/>
                <a:ea typeface="+mj-ea"/>
              </a:rPr>
              <a:t>"</a:t>
            </a:r>
            <a:r>
              <a:rPr lang="en-US" altLang="zh-TW" sz="1100" b="1" err="1">
                <a:latin typeface="Consolas" panose="020B0609020204030204" pitchFamily="49" charset="0"/>
                <a:ea typeface="+mj-ea"/>
              </a:rPr>
              <a:t>content-type":"application</a:t>
            </a:r>
            <a:r>
              <a:rPr lang="en-US" altLang="zh-TW" sz="1100" b="1">
                <a:latin typeface="Consolas" panose="020B0609020204030204" pitchFamily="49" charset="0"/>
                <a:ea typeface="+mj-ea"/>
              </a:rPr>
              <a:t>/</a:t>
            </a:r>
            <a:r>
              <a:rPr lang="en-US" altLang="zh-TW" sz="1100" b="1" err="1">
                <a:latin typeface="Consolas" panose="020B0609020204030204" pitchFamily="49" charset="0"/>
                <a:ea typeface="+mj-ea"/>
              </a:rPr>
              <a:t>json</a:t>
            </a:r>
            <a:r>
              <a:rPr lang="en-US" altLang="zh-TW" sz="1100" b="1">
                <a:latin typeface="Consolas" panose="020B0609020204030204" pitchFamily="49" charset="0"/>
                <a:ea typeface="+mj-ea"/>
              </a:rPr>
              <a:t>",</a:t>
            </a:r>
          </a:p>
          <a:p>
            <a:pPr marL="620640" lvl="2" indent="0" algn="just">
              <a:spcBef>
                <a:spcPts val="0"/>
              </a:spcBef>
              <a:buClrTx/>
              <a:buNone/>
            </a:pPr>
            <a:r>
              <a:rPr lang="en-US" altLang="zh-TW" sz="1100" b="1">
                <a:latin typeface="Consolas" panose="020B0609020204030204" pitchFamily="49" charset="0"/>
                <a:ea typeface="+mj-ea"/>
              </a:rPr>
              <a:t>},</a:t>
            </a:r>
          </a:p>
          <a:p>
            <a:pPr marL="620640" lvl="2" indent="0" algn="just">
              <a:spcBef>
                <a:spcPts val="0"/>
              </a:spcBef>
              <a:buClrTx/>
              <a:buNone/>
            </a:pPr>
            <a:r>
              <a:rPr lang="en-US" altLang="zh-TW" sz="1100" b="1" err="1">
                <a:latin typeface="Consolas" panose="020B0609020204030204" pitchFamily="49" charset="0"/>
                <a:ea typeface="+mj-ea"/>
              </a:rPr>
              <a:t>method:"POST</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*GET,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POST,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PUT,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DELETE,</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etc.</a:t>
            </a:r>
          </a:p>
          <a:p>
            <a:pPr marL="620640" lvl="2" indent="0" algn="just">
              <a:spcBef>
                <a:spcPts val="0"/>
              </a:spcBef>
              <a:buClrTx/>
              <a:buNone/>
            </a:pPr>
            <a:r>
              <a:rPr lang="en-US" altLang="zh-TW" sz="1100" b="1">
                <a:latin typeface="Consolas" panose="020B0609020204030204" pitchFamily="49" charset="0"/>
                <a:ea typeface="+mj-ea"/>
              </a:rPr>
              <a:t>mode:"</a:t>
            </a:r>
            <a:r>
              <a:rPr lang="en-US" altLang="zh-TW" sz="1100" b="1" err="1">
                <a:latin typeface="Consolas" panose="020B0609020204030204" pitchFamily="49" charset="0"/>
                <a:ea typeface="+mj-ea"/>
              </a:rPr>
              <a:t>cors</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no-</a:t>
            </a:r>
            <a:r>
              <a:rPr lang="en-US" altLang="zh-TW" sz="1100" b="1" err="1">
                <a:solidFill>
                  <a:srgbClr val="007E39"/>
                </a:solidFill>
                <a:latin typeface="Consolas" panose="020B0609020204030204" pitchFamily="49" charset="0"/>
                <a:ea typeface="+mj-ea"/>
              </a:rPr>
              <a:t>cors</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err="1">
                <a:solidFill>
                  <a:srgbClr val="007E39"/>
                </a:solidFill>
                <a:latin typeface="Consolas" panose="020B0609020204030204" pitchFamily="49" charset="0"/>
                <a:ea typeface="+mj-ea"/>
              </a:rPr>
              <a:t>cors</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*same-origin</a:t>
            </a:r>
          </a:p>
          <a:p>
            <a:pPr marL="620640" lvl="2" indent="0" algn="just">
              <a:spcBef>
                <a:spcPts val="0"/>
              </a:spcBef>
              <a:buClrTx/>
              <a:buNone/>
            </a:pPr>
            <a:r>
              <a:rPr lang="en-US" altLang="zh-TW" sz="1100" b="1" err="1">
                <a:latin typeface="Consolas" panose="020B0609020204030204" pitchFamily="49" charset="0"/>
                <a:ea typeface="+mj-ea"/>
              </a:rPr>
              <a:t>redirect:"follow</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manual,</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*follow,</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error</a:t>
            </a:r>
          </a:p>
          <a:p>
            <a:pPr marL="620640" lvl="2" indent="0" algn="just">
              <a:spcBef>
                <a:spcPts val="0"/>
              </a:spcBef>
              <a:buClrTx/>
              <a:buNone/>
            </a:pPr>
            <a:r>
              <a:rPr lang="en-US" altLang="zh-TW" sz="1100" b="1" err="1">
                <a:latin typeface="Consolas" panose="020B0609020204030204" pitchFamily="49" charset="0"/>
                <a:ea typeface="+mj-ea"/>
              </a:rPr>
              <a:t>referrer:"no-referrer</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zh-TW" altLang="en-US" sz="1100" b="1">
                <a:solidFill>
                  <a:srgbClr val="007E39"/>
                </a:solidFill>
                <a:latin typeface="Consolas" panose="020B0609020204030204" pitchFamily="49" charset="0"/>
                <a:ea typeface="+mj-ea"/>
              </a:rPr>
              <a:t> </a:t>
            </a:r>
            <a:r>
              <a:rPr lang="en-US" altLang="zh-TW" sz="1100" b="1">
                <a:solidFill>
                  <a:srgbClr val="007E39"/>
                </a:solidFill>
                <a:latin typeface="Consolas" panose="020B0609020204030204" pitchFamily="49" charset="0"/>
                <a:ea typeface="+mj-ea"/>
              </a:rPr>
              <a:t>*</a:t>
            </a:r>
            <a:r>
              <a:rPr lang="en-US" altLang="zh-TW" sz="1100" b="1" err="1">
                <a:solidFill>
                  <a:srgbClr val="007E39"/>
                </a:solidFill>
                <a:latin typeface="Consolas" panose="020B0609020204030204" pitchFamily="49" charset="0"/>
                <a:ea typeface="+mj-ea"/>
              </a:rPr>
              <a:t>client,no</a:t>
            </a:r>
            <a:r>
              <a:rPr lang="en-US" altLang="zh-TW" sz="1100" b="1">
                <a:solidFill>
                  <a:srgbClr val="007E39"/>
                </a:solidFill>
                <a:latin typeface="Consolas" panose="020B0609020204030204" pitchFamily="49" charset="0"/>
                <a:ea typeface="+mj-ea"/>
              </a:rPr>
              <a:t>-referrer</a:t>
            </a:r>
            <a:r>
              <a:rPr lang="zh-TW" altLang="en-US" sz="1100" b="1">
                <a:solidFill>
                  <a:srgbClr val="007E39"/>
                </a:solidFill>
                <a:latin typeface="Consolas" panose="020B0609020204030204" pitchFamily="49" charset="0"/>
                <a:ea typeface="+mj-ea"/>
              </a:rPr>
              <a:t> </a:t>
            </a:r>
            <a:endParaRPr lang="en-US" altLang="zh-TW" sz="1100" b="1">
              <a:solidFill>
                <a:srgbClr val="007E39"/>
              </a:solidFill>
              <a:latin typeface="Consolas" panose="020B0609020204030204" pitchFamily="49" charset="0"/>
              <a:ea typeface="+mj-ea"/>
            </a:endParaRPr>
          </a:p>
          <a:p>
            <a:pPr marL="620640" lvl="2" indent="0" algn="just">
              <a:spcBef>
                <a:spcPts val="0"/>
              </a:spcBef>
              <a:buClrTx/>
              <a:buNone/>
            </a:pPr>
            <a:r>
              <a:rPr lang="en-US" altLang="zh-TW" sz="1100" b="1">
                <a:latin typeface="Consolas" panose="020B0609020204030204" pitchFamily="49" charset="0"/>
                <a:ea typeface="+mj-ea"/>
              </a:rPr>
              <a:t>}).then(</a:t>
            </a:r>
            <a:r>
              <a:rPr lang="en-US" altLang="zh-TW" sz="1100" b="1" err="1">
                <a:latin typeface="Consolas" panose="020B0609020204030204" pitchFamily="49" charset="0"/>
                <a:ea typeface="+mj-ea"/>
              </a:rPr>
              <a:t>rs</a:t>
            </a:r>
            <a:r>
              <a:rPr lang="en-US" altLang="zh-TW" sz="1100" b="1">
                <a:latin typeface="Consolas" panose="020B0609020204030204" pitchFamily="49" charset="0"/>
                <a:ea typeface="+mj-ea"/>
              </a:rPr>
              <a:t>=&gt;</a:t>
            </a:r>
            <a:r>
              <a:rPr lang="en-US" altLang="zh-TW" sz="1100" b="1" err="1">
                <a:latin typeface="Consolas" panose="020B0609020204030204" pitchFamily="49" charset="0"/>
                <a:ea typeface="+mj-ea"/>
              </a:rPr>
              <a:t>rs.json</a:t>
            </a:r>
            <a:r>
              <a:rPr lang="en-US" altLang="zh-TW" sz="1100" b="1">
                <a:latin typeface="Consolas" panose="020B0609020204030204" pitchFamily="49" charset="0"/>
                <a:ea typeface="+mj-ea"/>
              </a:rPr>
              <a:t>()).then(message=&gt;{</a:t>
            </a:r>
            <a:r>
              <a:rPr lang="zh-TW" altLang="en-US" sz="1100" b="1">
                <a:latin typeface="Consolas" panose="020B0609020204030204" pitchFamily="49" charset="0"/>
                <a:ea typeface="+mj-ea"/>
              </a:rPr>
              <a:t> </a:t>
            </a:r>
            <a:r>
              <a:rPr lang="en-US" altLang="zh-TW" sz="1100" b="1">
                <a:latin typeface="Consolas" panose="020B0609020204030204" pitchFamily="49" charset="0"/>
                <a:ea typeface="+mj-ea"/>
              </a:rPr>
              <a:t>console.log(message);</a:t>
            </a:r>
            <a:r>
              <a:rPr lang="zh-TW" altLang="en-US" sz="1100" b="1">
                <a:latin typeface="Consolas" panose="020B0609020204030204" pitchFamily="49" charset="0"/>
                <a:ea typeface="+mj-ea"/>
              </a:rPr>
              <a:t> </a:t>
            </a:r>
            <a:r>
              <a:rPr lang="en-US" altLang="zh-TW" sz="1100" b="1">
                <a:latin typeface="Consolas" panose="020B0609020204030204" pitchFamily="49" charset="0"/>
                <a:ea typeface="+mj-ea"/>
              </a:rPr>
              <a:t>});</a:t>
            </a:r>
          </a:p>
          <a:p>
            <a:pPr marL="72000" indent="0" algn="just">
              <a:spcBef>
                <a:spcPts val="0"/>
              </a:spcBef>
              <a:buClrTx/>
              <a:buNone/>
            </a:pPr>
            <a:endParaRPr lang="en-US" altLang="zh-TW" sz="1100" b="1">
              <a:latin typeface="Consolas" panose="020B0609020204030204" pitchFamily="49" charset="0"/>
              <a:ea typeface="+mj-ea"/>
            </a:endParaRPr>
          </a:p>
          <a:p>
            <a:pPr marL="300600" indent="-228600" algn="just">
              <a:spcBef>
                <a:spcPts val="0"/>
              </a:spcBef>
              <a:buClrTx/>
              <a:buFont typeface="+mj-lt"/>
              <a:buAutoNum type="arabicPeriod"/>
            </a:pPr>
            <a:r>
              <a:rPr lang="en-US" altLang="zh-TW" sz="1100" b="1">
                <a:latin typeface="Consolas" panose="020B0609020204030204" pitchFamily="49" charset="0"/>
                <a:ea typeface="+mj-ea"/>
              </a:rPr>
              <a:t>body: </a:t>
            </a:r>
            <a:r>
              <a:rPr lang="zh-TW" altLang="en-US" sz="1100" b="1">
                <a:latin typeface="Consolas" panose="020B0609020204030204" pitchFamily="49" charset="0"/>
                <a:ea typeface="+mj-ea"/>
              </a:rPr>
              <a:t>用於指定請求的主體內容。這個選項只用於 </a:t>
            </a:r>
            <a:r>
              <a:rPr lang="en-US" altLang="zh-TW" sz="1100" b="1">
                <a:latin typeface="Consolas" panose="020B0609020204030204" pitchFamily="49" charset="0"/>
                <a:ea typeface="+mj-ea"/>
              </a:rPr>
              <a:t>POST, PUT, DELETE </a:t>
            </a:r>
            <a:r>
              <a:rPr lang="zh-TW" altLang="en-US" sz="1100" b="1">
                <a:latin typeface="Consolas" panose="020B0609020204030204" pitchFamily="49" charset="0"/>
                <a:ea typeface="+mj-ea"/>
              </a:rPr>
              <a:t>等方法，而不用於 </a:t>
            </a:r>
            <a:r>
              <a:rPr lang="en-US" altLang="zh-TW" sz="1100" b="1">
                <a:latin typeface="Consolas" panose="020B0609020204030204" pitchFamily="49" charset="0"/>
                <a:ea typeface="+mj-ea"/>
              </a:rPr>
              <a:t>GET </a:t>
            </a:r>
            <a:r>
              <a:rPr lang="zh-TW" altLang="en-US" sz="1100" b="1">
                <a:latin typeface="Consolas" panose="020B0609020204030204" pitchFamily="49" charset="0"/>
                <a:ea typeface="+mj-ea"/>
              </a:rPr>
              <a:t>方法。</a:t>
            </a:r>
          </a:p>
          <a:p>
            <a:pPr marL="300600" indent="-228600" algn="just">
              <a:spcBef>
                <a:spcPts val="0"/>
              </a:spcBef>
              <a:buClrTx/>
              <a:buFont typeface="+mj-lt"/>
              <a:buAutoNum type="arabicPeriod"/>
            </a:pPr>
            <a:r>
              <a:rPr lang="en-US" altLang="zh-TW" sz="1100" b="1">
                <a:latin typeface="Consolas" panose="020B0609020204030204" pitchFamily="49" charset="0"/>
                <a:ea typeface="+mj-ea"/>
              </a:rPr>
              <a:t>cache: </a:t>
            </a:r>
            <a:r>
              <a:rPr lang="zh-TW" altLang="en-US" sz="1100" b="1">
                <a:latin typeface="Consolas" panose="020B0609020204030204" pitchFamily="49" charset="0"/>
                <a:ea typeface="+mj-ea"/>
              </a:rPr>
              <a:t>這個選項用於控制暫存的方式。可用選項包括：</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default: </a:t>
            </a:r>
            <a:r>
              <a:rPr lang="zh-TW" altLang="en-US" sz="1100" b="1">
                <a:latin typeface="Consolas" panose="020B0609020204030204" pitchFamily="49" charset="0"/>
                <a:ea typeface="+mj-ea"/>
              </a:rPr>
              <a:t>瀏覽器選擇合適的暫存策略</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通常是 </a:t>
            </a:r>
            <a:r>
              <a:rPr lang="en-US" altLang="zh-TW" sz="1100" b="1">
                <a:latin typeface="Consolas" panose="020B0609020204030204" pitchFamily="49" charset="0"/>
                <a:ea typeface="+mj-ea"/>
              </a:rPr>
              <a:t>no-cache)</a:t>
            </a:r>
            <a:r>
              <a:rPr lang="zh-TW" altLang="en-US" sz="1100" b="1">
                <a:latin typeface="Consolas" panose="020B0609020204030204" pitchFamily="49" charset="0"/>
                <a:ea typeface="+mj-ea"/>
              </a:rPr>
              <a:t>。</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no-store: </a:t>
            </a:r>
            <a:r>
              <a:rPr lang="zh-TW" altLang="en-US" sz="1100" b="1">
                <a:latin typeface="Consolas" panose="020B0609020204030204" pitchFamily="49" charset="0"/>
                <a:ea typeface="+mj-ea"/>
              </a:rPr>
              <a:t>禁止暫存請求的任何部分。</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reload: </a:t>
            </a:r>
            <a:r>
              <a:rPr lang="zh-TW" altLang="en-US" sz="1100" b="1">
                <a:latin typeface="Consolas" panose="020B0609020204030204" pitchFamily="49" charset="0"/>
                <a:ea typeface="+mj-ea"/>
              </a:rPr>
              <a:t>每次都從網絡下載。</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no-cache: </a:t>
            </a:r>
            <a:r>
              <a:rPr lang="zh-TW" altLang="en-US" sz="1100" b="1">
                <a:latin typeface="Consolas" panose="020B0609020204030204" pitchFamily="49" charset="0"/>
                <a:ea typeface="+mj-ea"/>
              </a:rPr>
              <a:t>總是發送請求到網絡，但如果網絡無效，則使用暫存。</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force-cache: </a:t>
            </a:r>
            <a:r>
              <a:rPr lang="zh-TW" altLang="en-US" sz="1100" b="1">
                <a:latin typeface="Consolas" panose="020B0609020204030204" pitchFamily="49" charset="0"/>
                <a:ea typeface="+mj-ea"/>
              </a:rPr>
              <a:t>使用暫存，如果沒有可用則從網絡下載。</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only-if-cached: </a:t>
            </a:r>
            <a:r>
              <a:rPr lang="zh-TW" altLang="en-US" sz="1100" b="1">
                <a:latin typeface="Consolas" panose="020B0609020204030204" pitchFamily="49" charset="0"/>
                <a:ea typeface="+mj-ea"/>
              </a:rPr>
              <a:t>只使用暫存，即使暫存過期。</a:t>
            </a:r>
          </a:p>
          <a:p>
            <a:pPr marL="300600" indent="-228600" algn="just">
              <a:spcBef>
                <a:spcPts val="0"/>
              </a:spcBef>
              <a:buClrTx/>
              <a:buFont typeface="+mj-lt"/>
              <a:buAutoNum type="arabicPeriod"/>
            </a:pPr>
            <a:r>
              <a:rPr lang="en-US" altLang="zh-TW" sz="1100" b="1">
                <a:latin typeface="Consolas" panose="020B0609020204030204" pitchFamily="49" charset="0"/>
                <a:ea typeface="+mj-ea"/>
              </a:rPr>
              <a:t>credentials: </a:t>
            </a:r>
            <a:r>
              <a:rPr lang="zh-TW" altLang="en-US" sz="1100" b="1">
                <a:latin typeface="Consolas" panose="020B0609020204030204" pitchFamily="49" charset="0"/>
                <a:ea typeface="+mj-ea"/>
              </a:rPr>
              <a:t>用於指定跨域請求時是否應發送 </a:t>
            </a:r>
            <a:r>
              <a:rPr lang="en-US" altLang="zh-TW" sz="1100" b="1">
                <a:latin typeface="Consolas" panose="020B0609020204030204" pitchFamily="49" charset="0"/>
                <a:ea typeface="+mj-ea"/>
              </a:rPr>
              <a:t>cookies </a:t>
            </a:r>
            <a:r>
              <a:rPr lang="zh-TW" altLang="en-US" sz="1100" b="1">
                <a:latin typeface="Consolas" panose="020B0609020204030204" pitchFamily="49" charset="0"/>
                <a:ea typeface="+mj-ea"/>
              </a:rPr>
              <a:t>或 </a:t>
            </a:r>
            <a:r>
              <a:rPr lang="en-US" altLang="zh-TW" sz="1100" b="1">
                <a:latin typeface="Consolas" panose="020B0609020204030204" pitchFamily="49" charset="0"/>
                <a:ea typeface="+mj-ea"/>
              </a:rPr>
              <a:t>HTTP </a:t>
            </a:r>
            <a:r>
              <a:rPr lang="zh-TW" altLang="en-US" sz="1100" b="1">
                <a:latin typeface="Consolas" panose="020B0609020204030204" pitchFamily="49" charset="0"/>
                <a:ea typeface="+mj-ea"/>
              </a:rPr>
              <a:t>認證。選項包括：</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omit: </a:t>
            </a:r>
            <a:r>
              <a:rPr lang="zh-TW" altLang="en-US" sz="1100" b="1">
                <a:latin typeface="Consolas" panose="020B0609020204030204" pitchFamily="49" charset="0"/>
                <a:ea typeface="+mj-ea"/>
              </a:rPr>
              <a:t>從不發送 </a:t>
            </a:r>
            <a:r>
              <a:rPr lang="en-US" altLang="zh-TW" sz="1100" b="1">
                <a:latin typeface="Consolas" panose="020B0609020204030204" pitchFamily="49" charset="0"/>
                <a:ea typeface="+mj-ea"/>
              </a:rPr>
              <a:t>cookies</a:t>
            </a:r>
            <a:r>
              <a:rPr lang="zh-TW" altLang="en-US" sz="1100" b="1">
                <a:latin typeface="Consolas" panose="020B0609020204030204" pitchFamily="49" charset="0"/>
                <a:ea typeface="+mj-ea"/>
              </a:rPr>
              <a:t>。</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same-origin: </a:t>
            </a:r>
            <a:r>
              <a:rPr lang="zh-TW" altLang="en-US" sz="1100" b="1">
                <a:latin typeface="Consolas" panose="020B0609020204030204" pitchFamily="49" charset="0"/>
                <a:ea typeface="+mj-ea"/>
              </a:rPr>
              <a:t>只在請求 </a:t>
            </a:r>
            <a:r>
              <a:rPr lang="en-US" altLang="zh-TW" sz="1100" b="1">
                <a:latin typeface="Consolas" panose="020B0609020204030204" pitchFamily="49" charset="0"/>
                <a:ea typeface="+mj-ea"/>
              </a:rPr>
              <a:t>URL</a:t>
            </a:r>
            <a:r>
              <a:rPr lang="zh-TW" altLang="en-US" sz="1100" b="1">
                <a:latin typeface="Consolas" panose="020B0609020204030204" pitchFamily="49" charset="0"/>
                <a:ea typeface="+mj-ea"/>
              </a:rPr>
              <a:t> 與呼叫 </a:t>
            </a:r>
            <a:r>
              <a:rPr lang="en-US" altLang="zh-TW" sz="1100" b="1">
                <a:latin typeface="Consolas" panose="020B0609020204030204" pitchFamily="49" charset="0"/>
                <a:ea typeface="+mj-ea"/>
              </a:rPr>
              <a:t>fetch</a:t>
            </a:r>
            <a:r>
              <a:rPr lang="zh-TW" altLang="en-US" sz="1100" b="1">
                <a:latin typeface="Consolas" panose="020B0609020204030204" pitchFamily="49" charset="0"/>
                <a:ea typeface="+mj-ea"/>
              </a:rPr>
              <a:t> 的程式是同源時發送</a:t>
            </a:r>
            <a:r>
              <a:rPr lang="en-US" altLang="zh-TW" sz="1100" b="1">
                <a:latin typeface="Consolas" panose="020B0609020204030204" pitchFamily="49" charset="0"/>
                <a:ea typeface="+mj-ea"/>
              </a:rPr>
              <a:t>cookies</a:t>
            </a:r>
            <a:r>
              <a:rPr lang="zh-TW" altLang="en-US" sz="1100" b="1">
                <a:latin typeface="Consolas" panose="020B0609020204030204" pitchFamily="49" charset="0"/>
                <a:ea typeface="+mj-ea"/>
              </a:rPr>
              <a:t>。</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include: </a:t>
            </a:r>
            <a:r>
              <a:rPr lang="zh-TW" altLang="en-US" sz="1100" b="1">
                <a:latin typeface="Consolas" panose="020B0609020204030204" pitchFamily="49" charset="0"/>
                <a:ea typeface="+mj-ea"/>
              </a:rPr>
              <a:t>總是發送</a:t>
            </a:r>
            <a:r>
              <a:rPr lang="en-US" altLang="zh-TW" sz="1100" b="1">
                <a:latin typeface="Consolas" panose="020B0609020204030204" pitchFamily="49" charset="0"/>
                <a:ea typeface="+mj-ea"/>
              </a:rPr>
              <a:t>cookies</a:t>
            </a:r>
            <a:r>
              <a:rPr lang="zh-TW" altLang="en-US" sz="1100" b="1">
                <a:latin typeface="Consolas" panose="020B0609020204030204" pitchFamily="49" charset="0"/>
                <a:ea typeface="+mj-ea"/>
              </a:rPr>
              <a:t>，即使是跨域請求。</a:t>
            </a:r>
          </a:p>
          <a:p>
            <a:pPr marL="300600" indent="-228600" algn="just">
              <a:spcBef>
                <a:spcPts val="0"/>
              </a:spcBef>
              <a:buClrTx/>
              <a:buFont typeface="+mj-lt"/>
              <a:buAutoNum type="arabicPeriod"/>
            </a:pPr>
            <a:r>
              <a:rPr lang="en-US" altLang="zh-TW" sz="1100" b="1">
                <a:latin typeface="Consolas" panose="020B0609020204030204" pitchFamily="49" charset="0"/>
                <a:ea typeface="+mj-ea"/>
              </a:rPr>
              <a:t>headers: </a:t>
            </a:r>
            <a:r>
              <a:rPr lang="zh-TW" altLang="en-US" sz="1100" b="1">
                <a:latin typeface="Consolas" panose="020B0609020204030204" pitchFamily="49" charset="0"/>
                <a:ea typeface="+mj-ea"/>
              </a:rPr>
              <a:t>設置請求的 </a:t>
            </a:r>
            <a:r>
              <a:rPr lang="en-US" altLang="zh-TW" sz="1100" b="1">
                <a:latin typeface="Consolas" panose="020B0609020204030204" pitchFamily="49" charset="0"/>
                <a:ea typeface="+mj-ea"/>
              </a:rPr>
              <a:t>HTTP </a:t>
            </a:r>
            <a:r>
              <a:rPr lang="zh-TW" altLang="en-US" sz="1100" b="1">
                <a:latin typeface="Consolas" panose="020B0609020204030204" pitchFamily="49" charset="0"/>
                <a:ea typeface="+mj-ea"/>
              </a:rPr>
              <a:t>標頭。這是一個物件，其中的鍵</a:t>
            </a:r>
            <a:r>
              <a:rPr lang="en-US" altLang="zh-TW" sz="1100" b="1">
                <a:latin typeface="Consolas" panose="020B0609020204030204" pitchFamily="49" charset="0"/>
                <a:ea typeface="+mj-ea"/>
              </a:rPr>
              <a:t>/</a:t>
            </a:r>
            <a:r>
              <a:rPr lang="zh-TW" altLang="en-US" sz="1100" b="1">
                <a:latin typeface="Consolas" panose="020B0609020204030204" pitchFamily="49" charset="0"/>
                <a:ea typeface="+mj-ea"/>
              </a:rPr>
              <a:t>值對代表標頭的名稱和值。</a:t>
            </a:r>
          </a:p>
          <a:p>
            <a:pPr marL="300600" indent="-228600" algn="just">
              <a:spcBef>
                <a:spcPts val="0"/>
              </a:spcBef>
              <a:buClrTx/>
              <a:buFont typeface="+mj-lt"/>
              <a:buAutoNum type="arabicPeriod"/>
            </a:pPr>
            <a:r>
              <a:rPr lang="en-US" altLang="zh-TW" sz="1100" b="1">
                <a:latin typeface="Consolas" panose="020B0609020204030204" pitchFamily="49" charset="0"/>
                <a:ea typeface="+mj-ea"/>
              </a:rPr>
              <a:t>method: HTTP </a:t>
            </a:r>
            <a:r>
              <a:rPr lang="zh-TW" altLang="en-US" sz="1100" b="1">
                <a:latin typeface="Consolas" panose="020B0609020204030204" pitchFamily="49" charset="0"/>
                <a:ea typeface="+mj-ea"/>
              </a:rPr>
              <a:t>請求方法。常見選項包括 </a:t>
            </a:r>
            <a:r>
              <a:rPr lang="en-US" altLang="zh-TW" sz="1100" b="1">
                <a:latin typeface="Consolas" panose="020B0609020204030204" pitchFamily="49" charset="0"/>
                <a:ea typeface="+mj-ea"/>
              </a:rPr>
              <a:t>GET, POST, PUT, DELETE</a:t>
            </a:r>
            <a:r>
              <a:rPr lang="zh-TW" altLang="en-US" sz="1100" b="1">
                <a:latin typeface="Consolas" panose="020B0609020204030204" pitchFamily="49" charset="0"/>
                <a:ea typeface="+mj-ea"/>
              </a:rPr>
              <a:t> 等。</a:t>
            </a:r>
          </a:p>
          <a:p>
            <a:pPr marL="300600" indent="-228600" algn="just">
              <a:spcBef>
                <a:spcPts val="0"/>
              </a:spcBef>
              <a:buClrTx/>
              <a:buFont typeface="+mj-lt"/>
              <a:buAutoNum type="arabicPeriod"/>
            </a:pPr>
            <a:r>
              <a:rPr lang="en-US" altLang="zh-TW" sz="1100" b="1">
                <a:latin typeface="Consolas" panose="020B0609020204030204" pitchFamily="49" charset="0"/>
                <a:ea typeface="+mj-ea"/>
              </a:rPr>
              <a:t>mode: </a:t>
            </a:r>
            <a:r>
              <a:rPr lang="zh-TW" altLang="en-US" sz="1100" b="1">
                <a:latin typeface="Consolas" panose="020B0609020204030204" pitchFamily="49" charset="0"/>
                <a:ea typeface="+mj-ea"/>
              </a:rPr>
              <a:t>用於指定是否允許跨域請求，以及哪種回應是有效的。選項包括：</a:t>
            </a:r>
          </a:p>
          <a:p>
            <a:pPr marL="517770" lvl="1" indent="-171450" algn="just">
              <a:spcBef>
                <a:spcPts val="0"/>
              </a:spcBef>
              <a:buClrTx/>
              <a:buFont typeface="Wingdings" panose="05000000000000000000" pitchFamily="2" charset="2"/>
              <a:buChar char="l"/>
            </a:pPr>
            <a:r>
              <a:rPr lang="en-US" altLang="zh-TW" sz="1100" b="1" err="1">
                <a:latin typeface="Consolas" panose="020B0609020204030204" pitchFamily="49" charset="0"/>
                <a:ea typeface="+mj-ea"/>
              </a:rPr>
              <a:t>cors</a:t>
            </a:r>
            <a:r>
              <a:rPr lang="en-US" altLang="zh-TW" sz="1100" b="1">
                <a:latin typeface="Consolas" panose="020B0609020204030204" pitchFamily="49" charset="0"/>
                <a:ea typeface="+mj-ea"/>
              </a:rPr>
              <a:t>: </a:t>
            </a:r>
            <a:r>
              <a:rPr lang="zh-TW" altLang="en-US" sz="1100" b="1">
                <a:latin typeface="Consolas" panose="020B0609020204030204" pitchFamily="49" charset="0"/>
                <a:ea typeface="+mj-ea"/>
              </a:rPr>
              <a:t>允許跨域請求。</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no-</a:t>
            </a:r>
            <a:r>
              <a:rPr lang="en-US" altLang="zh-TW" sz="1100" b="1" err="1">
                <a:latin typeface="Consolas" panose="020B0609020204030204" pitchFamily="49" charset="0"/>
                <a:ea typeface="+mj-ea"/>
              </a:rPr>
              <a:t>cors</a:t>
            </a:r>
            <a:r>
              <a:rPr lang="en-US" altLang="zh-TW" sz="1100" b="1">
                <a:latin typeface="Consolas" panose="020B0609020204030204" pitchFamily="49" charset="0"/>
                <a:ea typeface="+mj-ea"/>
              </a:rPr>
              <a:t>: </a:t>
            </a:r>
            <a:r>
              <a:rPr lang="zh-TW" altLang="en-US" sz="1100" b="1">
                <a:latin typeface="Consolas" panose="020B0609020204030204" pitchFamily="49" charset="0"/>
                <a:ea typeface="+mj-ea"/>
              </a:rPr>
              <a:t>不允許跨域請求。</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same-origin: </a:t>
            </a:r>
            <a:r>
              <a:rPr lang="zh-TW" altLang="en-US" sz="1100" b="1">
                <a:latin typeface="Consolas" panose="020B0609020204030204" pitchFamily="49" charset="0"/>
                <a:ea typeface="+mj-ea"/>
              </a:rPr>
              <a:t>僅允許同源請求。</a:t>
            </a:r>
          </a:p>
          <a:p>
            <a:pPr marL="300600" indent="-228600" algn="just">
              <a:spcBef>
                <a:spcPts val="0"/>
              </a:spcBef>
              <a:buClrTx/>
              <a:buFont typeface="+mj-lt"/>
              <a:buAutoNum type="arabicPeriod"/>
            </a:pPr>
            <a:r>
              <a:rPr lang="en-US" altLang="zh-TW" sz="1100" b="1">
                <a:latin typeface="Consolas" panose="020B0609020204030204" pitchFamily="49" charset="0"/>
                <a:ea typeface="+mj-ea"/>
              </a:rPr>
              <a:t>redirect: </a:t>
            </a:r>
            <a:r>
              <a:rPr lang="zh-TW" altLang="en-US" sz="1100" b="1">
                <a:latin typeface="Consolas" panose="020B0609020204030204" pitchFamily="49" charset="0"/>
                <a:ea typeface="+mj-ea"/>
              </a:rPr>
              <a:t>控制當請求的回應是重新定向時的行為。選項包括：</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follow: </a:t>
            </a:r>
            <a:r>
              <a:rPr lang="zh-TW" altLang="en-US" sz="1100" b="1">
                <a:latin typeface="Consolas" panose="020B0609020204030204" pitchFamily="49" charset="0"/>
                <a:ea typeface="+mj-ea"/>
              </a:rPr>
              <a:t>自動跟隨重新定向。</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error: </a:t>
            </a:r>
            <a:r>
              <a:rPr lang="zh-TW" altLang="en-US" sz="1100" b="1">
                <a:latin typeface="Consolas" panose="020B0609020204030204" pitchFamily="49" charset="0"/>
                <a:ea typeface="+mj-ea"/>
              </a:rPr>
              <a:t>如果回應是重新定向，則產生一個網絡錯誤。</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manual: </a:t>
            </a:r>
            <a:r>
              <a:rPr lang="zh-TW" altLang="en-US" sz="1100" b="1">
                <a:latin typeface="Consolas" panose="020B0609020204030204" pitchFamily="49" charset="0"/>
                <a:ea typeface="+mj-ea"/>
              </a:rPr>
              <a:t>手動處理重新定向。</a:t>
            </a:r>
          </a:p>
          <a:p>
            <a:pPr marL="300600" indent="-228600" algn="just">
              <a:spcBef>
                <a:spcPts val="0"/>
              </a:spcBef>
              <a:buClrTx/>
              <a:buFont typeface="+mj-lt"/>
              <a:buAutoNum type="arabicPeriod"/>
            </a:pPr>
            <a:r>
              <a:rPr lang="en-US" altLang="zh-TW" sz="1100" b="1">
                <a:latin typeface="Consolas" panose="020B0609020204030204" pitchFamily="49" charset="0"/>
                <a:ea typeface="+mj-ea"/>
              </a:rPr>
              <a:t>referrer: </a:t>
            </a:r>
            <a:r>
              <a:rPr lang="zh-TW" altLang="en-US" sz="1100" b="1">
                <a:latin typeface="Consolas" panose="020B0609020204030204" pitchFamily="49" charset="0"/>
                <a:ea typeface="+mj-ea"/>
              </a:rPr>
              <a:t>指定 </a:t>
            </a:r>
            <a:r>
              <a:rPr lang="en-US" altLang="zh-TW" sz="1100" b="1" err="1">
                <a:latin typeface="Consolas" panose="020B0609020204030204" pitchFamily="49" charset="0"/>
                <a:ea typeface="+mj-ea"/>
              </a:rPr>
              <a:t>Referer</a:t>
            </a:r>
            <a:r>
              <a:rPr lang="en-US" altLang="zh-TW" sz="1100" b="1">
                <a:latin typeface="Consolas" panose="020B0609020204030204" pitchFamily="49" charset="0"/>
                <a:ea typeface="+mj-ea"/>
              </a:rPr>
              <a:t> </a:t>
            </a:r>
            <a:r>
              <a:rPr lang="zh-TW" altLang="en-US" sz="1100" b="1">
                <a:latin typeface="Consolas" panose="020B0609020204030204" pitchFamily="49" charset="0"/>
                <a:ea typeface="+mj-ea"/>
              </a:rPr>
              <a:t>標頭的內容。選項包括：</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no-referrer: </a:t>
            </a:r>
            <a:r>
              <a:rPr lang="zh-TW" altLang="en-US" sz="1100" b="1">
                <a:latin typeface="Consolas" panose="020B0609020204030204" pitchFamily="49" charset="0"/>
                <a:ea typeface="+mj-ea"/>
              </a:rPr>
              <a:t>不發送 </a:t>
            </a:r>
            <a:r>
              <a:rPr lang="en-US" altLang="zh-TW" sz="1100" b="1" err="1">
                <a:latin typeface="Consolas" panose="020B0609020204030204" pitchFamily="49" charset="0"/>
                <a:ea typeface="+mj-ea"/>
              </a:rPr>
              <a:t>Referer</a:t>
            </a:r>
            <a:r>
              <a:rPr lang="en-US" altLang="zh-TW" sz="1100" b="1">
                <a:latin typeface="Consolas" panose="020B0609020204030204" pitchFamily="49" charset="0"/>
                <a:ea typeface="+mj-ea"/>
              </a:rPr>
              <a:t> </a:t>
            </a:r>
            <a:r>
              <a:rPr lang="zh-TW" altLang="en-US" sz="1100" b="1">
                <a:latin typeface="Consolas" panose="020B0609020204030204" pitchFamily="49" charset="0"/>
                <a:ea typeface="+mj-ea"/>
              </a:rPr>
              <a:t>標頭。</a:t>
            </a:r>
          </a:p>
          <a:p>
            <a:pPr marL="517770" lvl="1" indent="-171450" algn="just">
              <a:spcBef>
                <a:spcPts val="0"/>
              </a:spcBef>
              <a:buClrTx/>
              <a:buFont typeface="Wingdings" panose="05000000000000000000" pitchFamily="2" charset="2"/>
              <a:buChar char="l"/>
            </a:pPr>
            <a:r>
              <a:rPr lang="en-US" altLang="zh-TW" sz="1100" b="1">
                <a:latin typeface="Consolas" panose="020B0609020204030204" pitchFamily="49" charset="0"/>
                <a:ea typeface="+mj-ea"/>
              </a:rPr>
              <a:t>client: </a:t>
            </a:r>
            <a:r>
              <a:rPr lang="zh-TW" altLang="en-US" sz="1100" b="1">
                <a:latin typeface="Consolas" panose="020B0609020204030204" pitchFamily="49" charset="0"/>
                <a:ea typeface="+mj-ea"/>
              </a:rPr>
              <a:t>發送請求的頁面的地址。</a:t>
            </a:r>
            <a:endParaRPr lang="en-US" altLang="zh-TW" sz="1100" b="1">
              <a:latin typeface="Consolas" panose="020B0609020204030204" pitchFamily="49" charset="0"/>
              <a:ea typeface="+mj-ea"/>
            </a:endParaRP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800" b="1">
                <a:latin typeface="Consolas" panose="020B0609020204030204" pitchFamily="49" charset="0"/>
                <a:ea typeface="+mj-ea"/>
              </a:rPr>
              <a:t>fetch</a:t>
            </a:r>
            <a:r>
              <a:rPr lang="zh-TW" altLang="en-US" sz="1800" b="1">
                <a:latin typeface="Consolas" panose="020B0609020204030204" pitchFamily="49" charset="0"/>
                <a:ea typeface="+mj-ea"/>
              </a:rPr>
              <a:t>是一個</a:t>
            </a:r>
            <a:r>
              <a:rPr lang="en-US" altLang="zh-TW" sz="1800" b="1">
                <a:latin typeface="Consolas" panose="020B0609020204030204" pitchFamily="49" charset="0"/>
                <a:ea typeface="+mj-ea"/>
              </a:rPr>
              <a:t>JavaScript API</a:t>
            </a:r>
            <a:r>
              <a:rPr lang="zh-TW" altLang="en-US" sz="1800" b="1">
                <a:latin typeface="Consolas" panose="020B0609020204030204" pitchFamily="49" charset="0"/>
                <a:ea typeface="+mj-ea"/>
              </a:rPr>
              <a:t>，用於進行網絡請求。相對於過去經常使用的</a:t>
            </a:r>
            <a:r>
              <a:rPr lang="en-US" altLang="zh-TW" sz="1800" b="1" err="1">
                <a:latin typeface="Consolas" panose="020B0609020204030204" pitchFamily="49" charset="0"/>
                <a:ea typeface="+mj-ea"/>
              </a:rPr>
              <a:t>XMLHttpRequest</a:t>
            </a:r>
            <a:r>
              <a:rPr lang="zh-TW" altLang="en-US" sz="1800" b="1">
                <a:latin typeface="Consolas" panose="020B0609020204030204" pitchFamily="49" charset="0"/>
                <a:ea typeface="+mj-ea"/>
              </a:rPr>
              <a:t>，這個</a:t>
            </a:r>
            <a:r>
              <a:rPr lang="en-US" altLang="zh-TW" sz="1800" b="1">
                <a:latin typeface="Consolas" panose="020B0609020204030204" pitchFamily="49" charset="0"/>
                <a:ea typeface="+mj-ea"/>
              </a:rPr>
              <a:t>API</a:t>
            </a:r>
            <a:r>
              <a:rPr lang="zh-TW" altLang="en-US" sz="1800" b="1">
                <a:latin typeface="Consolas" panose="020B0609020204030204" pitchFamily="49" charset="0"/>
                <a:ea typeface="+mj-ea"/>
              </a:rPr>
              <a:t>提供了一個更現代、更強大且更靈活的方法來從遠端</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獲取資料。</a:t>
            </a:r>
            <a:endParaRPr lang="en-US" altLang="zh-TW" sz="1800" b="1">
              <a:latin typeface="Consolas" panose="020B0609020204030204" pitchFamily="49" charset="0"/>
              <a:ea typeface="+mj-ea"/>
            </a:endParaRPr>
          </a:p>
          <a:p>
            <a:pPr algn="just"/>
            <a:r>
              <a:rPr lang="en-US" altLang="zh-TW" sz="1800" b="1">
                <a:latin typeface="Consolas" panose="020B0609020204030204" pitchFamily="49" charset="0"/>
                <a:ea typeface="+mj-ea"/>
              </a:rPr>
              <a:t>fetch</a:t>
            </a:r>
            <a:r>
              <a:rPr lang="zh-TW" altLang="en-US" sz="1800" b="1">
                <a:latin typeface="Consolas" panose="020B0609020204030204" pitchFamily="49" charset="0"/>
                <a:ea typeface="+mj-ea"/>
              </a:rPr>
              <a:t>是基於</a:t>
            </a:r>
            <a:r>
              <a:rPr lang="en-US" altLang="zh-TW" sz="1800" b="1">
                <a:latin typeface="Consolas" panose="020B0609020204030204" pitchFamily="49" charset="0"/>
                <a:ea typeface="+mj-ea"/>
              </a:rPr>
              <a:t>Promise</a:t>
            </a:r>
            <a:r>
              <a:rPr lang="zh-TW" altLang="en-US" sz="1800" b="1">
                <a:latin typeface="Consolas" panose="020B0609020204030204" pitchFamily="49" charset="0"/>
                <a:ea typeface="+mj-ea"/>
              </a:rPr>
              <a:t>的，這使得處理非同步請求和響應變得更加簡潔和清晰。</a:t>
            </a:r>
          </a:p>
          <a:p>
            <a:pPr algn="just"/>
            <a:endParaRPr lang="en-US" altLang="zh-TW" sz="1800" b="1">
              <a:latin typeface="Consolas" panose="020B0609020204030204" pitchFamily="49" charset="0"/>
              <a:ea typeface="+mj-ea"/>
            </a:endParaRPr>
          </a:p>
          <a:p>
            <a:pPr marL="171450" indent="-171450" algn="just">
              <a:buFont typeface="Wingdings" panose="05000000000000000000" pitchFamily="2" charset="2"/>
              <a:buChar char="l"/>
            </a:pPr>
            <a:r>
              <a:rPr lang="en-US" altLang="zh-TW" sz="1800" b="1">
                <a:latin typeface="Consolas" panose="020B0609020204030204" pitchFamily="49" charset="0"/>
                <a:ea typeface="+mj-ea"/>
              </a:rPr>
              <a:t>fetch</a:t>
            </a:r>
            <a:r>
              <a:rPr lang="zh-TW" altLang="en-US" sz="1800" b="1">
                <a:latin typeface="Consolas" panose="020B0609020204030204" pitchFamily="49" charset="0"/>
                <a:ea typeface="+mj-ea"/>
              </a:rPr>
              <a:t>簡易結構</a:t>
            </a:r>
          </a:p>
          <a:p>
            <a:pPr algn="just">
              <a:spcBef>
                <a:spcPts val="600"/>
              </a:spcBef>
            </a:pPr>
            <a:r>
              <a:rPr lang="en-US" altLang="zh-TW" sz="1800" b="1">
                <a:latin typeface="Consolas" panose="020B0609020204030204" pitchFamily="49" charset="0"/>
                <a:ea typeface="+mj-ea"/>
              </a:rPr>
              <a:t>fetch("URL",{})</a:t>
            </a:r>
          </a:p>
          <a:p>
            <a:pPr algn="just">
              <a:spcBef>
                <a:spcPts val="0"/>
              </a:spcBef>
            </a:pPr>
            <a:r>
              <a:rPr lang="en-US" altLang="zh-TW" sz="1800" b="1">
                <a:latin typeface="Consolas" panose="020B0609020204030204" pitchFamily="49" charset="0"/>
                <a:ea typeface="+mj-ea"/>
              </a:rPr>
              <a:t>.then(</a:t>
            </a:r>
            <a:r>
              <a:rPr lang="en-US" altLang="zh-TW" sz="1800" b="1" err="1">
                <a:latin typeface="Consolas" panose="020B0609020204030204" pitchFamily="49" charset="0"/>
                <a:ea typeface="+mj-ea"/>
              </a:rPr>
              <a:t>rs</a:t>
            </a:r>
            <a:r>
              <a:rPr lang="en-US" altLang="zh-TW" sz="1800" b="1">
                <a:latin typeface="Consolas" panose="020B0609020204030204" pitchFamily="49" charset="0"/>
                <a:ea typeface="+mj-ea"/>
              </a:rPr>
              <a:t>=&gt;</a:t>
            </a:r>
            <a:r>
              <a:rPr lang="en-US" altLang="zh-TW" sz="1800" b="1" err="1">
                <a:latin typeface="Consolas" panose="020B0609020204030204" pitchFamily="49" charset="0"/>
                <a:ea typeface="+mj-ea"/>
              </a:rPr>
              <a:t>rs.json</a:t>
            </a:r>
            <a:r>
              <a:rPr lang="en-US" altLang="zh-TW" sz="1800" b="1">
                <a:latin typeface="Consolas" panose="020B0609020204030204" pitchFamily="49" charset="0"/>
                <a:ea typeface="+mj-ea"/>
              </a:rPr>
              <a:t>())</a:t>
            </a:r>
          </a:p>
          <a:p>
            <a:pPr algn="just">
              <a:spcBef>
                <a:spcPts val="0"/>
              </a:spcBef>
            </a:pPr>
            <a:r>
              <a:rPr lang="en-US" altLang="zh-TW" sz="1800" b="1">
                <a:latin typeface="Consolas" panose="020B0609020204030204" pitchFamily="49" charset="0"/>
                <a:ea typeface="+mj-ea"/>
              </a:rPr>
              <a:t>.then(message=&gt;{</a:t>
            </a:r>
          </a:p>
          <a:p>
            <a:pPr lvl="1" algn="just">
              <a:spcBef>
                <a:spcPts val="0"/>
              </a:spcBef>
            </a:pPr>
            <a:r>
              <a:rPr lang="en-US" altLang="zh-TW" sz="1800" b="1">
                <a:solidFill>
                  <a:schemeClr val="accent1">
                    <a:lumMod val="75000"/>
                  </a:schemeClr>
                </a:solidFill>
                <a:latin typeface="Consolas" panose="020B0609020204030204" pitchFamily="49" charset="0"/>
                <a:ea typeface="+mj-ea"/>
              </a:rPr>
              <a:t>console.log(message)</a:t>
            </a:r>
          </a:p>
          <a:p>
            <a:pPr algn="just">
              <a:spcBef>
                <a:spcPts val="0"/>
              </a:spcBef>
            </a:pPr>
            <a:r>
              <a:rPr lang="en-US" altLang="zh-TW" sz="1800" b="1">
                <a:latin typeface="Consolas" panose="020B0609020204030204" pitchFamily="49" charset="0"/>
                <a:ea typeface="+mj-ea"/>
              </a:rPr>
              <a:t>})</a:t>
            </a:r>
          </a:p>
          <a:p>
            <a:pPr algn="just"/>
            <a:endParaRPr lang="zh-TW" altLang="en-US" sz="1800" b="1">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11</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564937" y="6290174"/>
            <a:ext cx="865061"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fetc</a:t>
            </a:r>
            <a:r>
              <a:rPr lang="en-US" altLang="zh-TW">
                <a:latin typeface="Consolas" panose="020B0609020204030204" pitchFamily="49" charset="0"/>
                <a:ea typeface="+mj-ea"/>
              </a:rPr>
              <a:t>h</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130212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Axios</a:t>
            </a:r>
            <a:endParaRPr lang="zh-TW" altLang="en-US">
              <a:solidFill>
                <a:schemeClr val="tx1"/>
              </a:solidFill>
              <a:latin typeface="Consolas" panose="020B0609020204030204" pitchFamily="49" charset="0"/>
            </a:endParaRPr>
          </a:p>
        </p:txBody>
      </p:sp>
      <p:sp>
        <p:nvSpPr>
          <p:cNvPr id="3" name="內容版面配置區 2"/>
          <p:cNvSpPr>
            <a:spLocks noGrp="1"/>
          </p:cNvSpPr>
          <p:nvPr>
            <p:ph idx="1"/>
          </p:nvPr>
        </p:nvSpPr>
        <p:spPr>
          <a:xfrm>
            <a:off x="0" y="28428"/>
            <a:ext cx="8315119" cy="6829572"/>
          </a:xfrm>
        </p:spPr>
        <p:txBody>
          <a:bodyPr>
            <a:noAutofit/>
          </a:bodyPr>
          <a:lstStyle/>
          <a:p>
            <a:pPr marL="72000" indent="0" algn="just">
              <a:spcBef>
                <a:spcPts val="0"/>
              </a:spcBef>
              <a:buClrTx/>
              <a:buNone/>
            </a:pPr>
            <a:r>
              <a:rPr lang="en-US" altLang="zh-TW" sz="1600" b="1">
                <a:latin typeface="Consolas" panose="020B0609020204030204" pitchFamily="49" charset="0"/>
                <a:ea typeface="+mj-ea"/>
              </a:rPr>
              <a:t>Get</a:t>
            </a:r>
            <a:r>
              <a:rPr lang="zh-TW" altLang="en-US" sz="1600" b="1">
                <a:latin typeface="Consolas" panose="020B0609020204030204" pitchFamily="49" charset="0"/>
                <a:ea typeface="+mj-ea"/>
              </a:rPr>
              <a:t>請求</a:t>
            </a:r>
            <a:endParaRPr lang="en-US" altLang="zh-TW" sz="1600" b="1">
              <a:latin typeface="Consolas" panose="020B0609020204030204" pitchFamily="49" charset="0"/>
              <a:ea typeface="+mj-ea"/>
            </a:endParaRP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r>
              <a:rPr lang="en-US" altLang="zh-TW" sz="1600" b="1" err="1">
                <a:latin typeface="Consolas" panose="020B0609020204030204" pitchFamily="49" charset="0"/>
                <a:ea typeface="+mj-ea"/>
              </a:rPr>
              <a:t>axios.get</a:t>
            </a:r>
            <a:r>
              <a:rPr lang="en-US" altLang="zh-TW" sz="1600" b="1">
                <a:latin typeface="Consolas" panose="020B0609020204030204" pitchFamily="49" charset="0"/>
                <a:ea typeface="+mj-ea"/>
              </a:rPr>
              <a:t>("URL", { </a:t>
            </a:r>
            <a:r>
              <a:rPr lang="en-US" altLang="zh-TW" sz="1600" b="1" err="1">
                <a:latin typeface="Consolas" panose="020B0609020204030204" pitchFamily="49" charset="0"/>
                <a:ea typeface="+mj-ea"/>
              </a:rPr>
              <a:t>configObj</a:t>
            </a:r>
            <a:r>
              <a:rPr lang="en-US" altLang="zh-TW" sz="1600" b="1">
                <a:latin typeface="Consolas" panose="020B0609020204030204" pitchFamily="49" charset="0"/>
                <a:ea typeface="+mj-ea"/>
              </a:rPr>
              <a:t> }).then((response) =&gt; {</a:t>
            </a:r>
          </a:p>
          <a:p>
            <a:pPr marL="346320" lvl="1" indent="0" algn="just">
              <a:spcBef>
                <a:spcPts val="0"/>
              </a:spcBef>
              <a:buClrTx/>
              <a:buNone/>
            </a:pPr>
            <a:r>
              <a:rPr lang="en-US" altLang="zh-TW" sz="1600" b="1">
                <a:latin typeface="Consolas" panose="020B0609020204030204" pitchFamily="49" charset="0"/>
                <a:ea typeface="+mj-ea"/>
              </a:rPr>
              <a:t>console.log(response);</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r>
              <a:rPr lang="en-US" altLang="zh-TW" sz="1600" b="1">
                <a:latin typeface="Consolas" panose="020B0609020204030204" pitchFamily="49" charset="0"/>
                <a:ea typeface="+mj-ea"/>
              </a:rPr>
              <a:t>Post</a:t>
            </a:r>
            <a:r>
              <a:rPr lang="zh-TW" altLang="en-US" sz="1600" b="1">
                <a:latin typeface="Consolas" panose="020B0609020204030204" pitchFamily="49" charset="0"/>
                <a:ea typeface="+mj-ea"/>
              </a:rPr>
              <a:t>請求</a:t>
            </a:r>
            <a:endParaRPr lang="en-US" altLang="zh-TW" sz="1600" b="1">
              <a:latin typeface="Consolas" panose="020B0609020204030204" pitchFamily="49" charset="0"/>
              <a:ea typeface="+mj-ea"/>
            </a:endParaRPr>
          </a:p>
          <a:p>
            <a:pPr marL="72000" indent="0" algn="just">
              <a:spcBef>
                <a:spcPts val="0"/>
              </a:spcBef>
              <a:buClrTx/>
              <a:buNone/>
            </a:pPr>
            <a:r>
              <a:rPr lang="en-US" altLang="zh-TW" sz="1600" b="1" err="1">
                <a:latin typeface="Consolas" panose="020B0609020204030204" pitchFamily="49" charset="0"/>
                <a:ea typeface="+mj-ea"/>
              </a:rPr>
              <a:t>axios.post</a:t>
            </a:r>
            <a:r>
              <a:rPr lang="en-US" altLang="zh-TW" sz="1600" b="1">
                <a:latin typeface="Consolas" panose="020B0609020204030204" pitchFamily="49" charset="0"/>
                <a:ea typeface="+mj-ea"/>
              </a:rPr>
              <a:t>(url, data, {</a:t>
            </a:r>
          </a:p>
          <a:p>
            <a:pPr marL="346320" lvl="1" indent="0" algn="just">
              <a:spcBef>
                <a:spcPts val="0"/>
              </a:spcBef>
              <a:buClrTx/>
              <a:buNone/>
            </a:pPr>
            <a:r>
              <a:rPr lang="en-US" altLang="zh-TW" sz="1600" b="1">
                <a:latin typeface="Consolas" panose="020B0609020204030204" pitchFamily="49" charset="0"/>
                <a:ea typeface="+mj-ea"/>
              </a:rPr>
              <a:t>headers:{</a:t>
            </a:r>
          </a:p>
          <a:p>
            <a:pPr marL="620640" lvl="2" indent="0" algn="just">
              <a:spcBef>
                <a:spcPts val="0"/>
              </a:spcBef>
              <a:buClrTx/>
              <a:buNone/>
            </a:pPr>
            <a:r>
              <a:rPr lang="en-US" altLang="zh-TW" b="1">
                <a:latin typeface="Consolas" panose="020B0609020204030204" pitchFamily="49" charset="0"/>
                <a:ea typeface="+mj-ea"/>
              </a:rPr>
              <a:t>"</a:t>
            </a:r>
            <a:r>
              <a:rPr lang="en-US" altLang="zh-TW" b="1" err="1">
                <a:latin typeface="Consolas" panose="020B0609020204030204" pitchFamily="49" charset="0"/>
                <a:ea typeface="+mj-ea"/>
              </a:rPr>
              <a:t>Content-Type":"application</a:t>
            </a:r>
            <a:r>
              <a:rPr lang="en-US" altLang="zh-TW" b="1">
                <a:latin typeface="Consolas" panose="020B0609020204030204" pitchFamily="49" charset="0"/>
                <a:ea typeface="+mj-ea"/>
              </a:rPr>
              <a:t>/json", // </a:t>
            </a:r>
            <a:r>
              <a:rPr lang="zh-TW" altLang="en-US" b="1">
                <a:latin typeface="Consolas" panose="020B0609020204030204" pitchFamily="49" charset="0"/>
                <a:ea typeface="+mj-ea"/>
              </a:rPr>
              <a:t>設置請求內容類型</a:t>
            </a:r>
          </a:p>
          <a:p>
            <a:pPr marL="620640" lvl="2" indent="0" algn="just">
              <a:spcBef>
                <a:spcPts val="0"/>
              </a:spcBef>
              <a:buClrTx/>
              <a:buNone/>
            </a:pPr>
            <a:r>
              <a:rPr lang="en-US" altLang="zh-TW" b="1">
                <a:latin typeface="Consolas" panose="020B0609020204030204" pitchFamily="49" charset="0"/>
                <a:ea typeface="+mj-ea"/>
              </a:rPr>
              <a:t>"</a:t>
            </a:r>
            <a:r>
              <a:rPr lang="en-US" altLang="zh-TW" b="1" err="1">
                <a:latin typeface="Consolas" panose="020B0609020204030204" pitchFamily="49" charset="0"/>
                <a:ea typeface="+mj-ea"/>
              </a:rPr>
              <a:t>User-Agent":"Mozilla</a:t>
            </a:r>
            <a:r>
              <a:rPr lang="en-US" altLang="zh-TW" b="1">
                <a:latin typeface="Consolas" panose="020B0609020204030204" pitchFamily="49" charset="0"/>
                <a:ea typeface="+mj-ea"/>
              </a:rPr>
              <a:t>/4.0MDNExample", // </a:t>
            </a:r>
            <a:r>
              <a:rPr lang="zh-TW" altLang="en-US" b="1">
                <a:latin typeface="Consolas" panose="020B0609020204030204" pitchFamily="49" charset="0"/>
                <a:ea typeface="+mj-ea"/>
              </a:rPr>
              <a:t>設置</a:t>
            </a:r>
            <a:r>
              <a:rPr lang="zh-TW" altLang="en-US" b="1" dirty="0">
                <a:latin typeface="Consolas" panose="020B0609020204030204" pitchFamily="49" charset="0"/>
                <a:ea typeface="+mj-ea"/>
              </a:rPr>
              <a:t>使用者</a:t>
            </a:r>
            <a:r>
              <a:rPr lang="zh-TW" altLang="en-US" b="1">
                <a:latin typeface="Consolas" panose="020B0609020204030204" pitchFamily="49" charset="0"/>
                <a:ea typeface="+mj-ea"/>
              </a:rPr>
              <a:t>代理</a:t>
            </a:r>
          </a:p>
          <a:p>
            <a:pPr marL="346320" lvl="1" indent="0" algn="just">
              <a:spcBef>
                <a:spcPts val="0"/>
              </a:spcBef>
              <a:buClrTx/>
              <a:buNone/>
            </a:pPr>
            <a:r>
              <a:rPr lang="en-US" altLang="zh-TW" sz="1600" b="1">
                <a:latin typeface="Consolas" panose="020B0609020204030204" pitchFamily="49" charset="0"/>
                <a:ea typeface="+mj-ea"/>
              </a:rPr>
              <a:t>},</a:t>
            </a:r>
          </a:p>
          <a:p>
            <a:pPr marL="346320" lvl="1" indent="0" algn="just">
              <a:spcBef>
                <a:spcPts val="0"/>
              </a:spcBef>
              <a:buClrTx/>
              <a:buNone/>
            </a:pPr>
            <a:r>
              <a:rPr lang="en-US" altLang="zh-TW" sz="1600" b="1" err="1">
                <a:latin typeface="Consolas" panose="020B0609020204030204" pitchFamily="49" charset="0"/>
                <a:ea typeface="+mj-ea"/>
              </a:rPr>
              <a:t>responseType</a:t>
            </a:r>
            <a:r>
              <a:rPr lang="en-US" altLang="zh-TW" sz="1600" b="1">
                <a:latin typeface="Consolas" panose="020B0609020204030204" pitchFamily="49" charset="0"/>
                <a:ea typeface="+mj-ea"/>
              </a:rPr>
              <a:t>:"json", // </a:t>
            </a:r>
            <a:r>
              <a:rPr lang="zh-TW" altLang="en-US" sz="1600" b="1">
                <a:latin typeface="Consolas" panose="020B0609020204030204" pitchFamily="49" charset="0"/>
                <a:ea typeface="+mj-ea"/>
              </a:rPr>
              <a:t>自動將回應資料轉換為</a:t>
            </a:r>
            <a:r>
              <a:rPr lang="en-US" altLang="zh-TW" sz="1600" b="1">
                <a:latin typeface="Consolas" panose="020B0609020204030204" pitchFamily="49" charset="0"/>
                <a:ea typeface="+mj-ea"/>
              </a:rPr>
              <a:t>JSON</a:t>
            </a:r>
            <a:r>
              <a:rPr lang="zh-TW" altLang="en-US" sz="1600" b="1">
                <a:latin typeface="Consolas" panose="020B0609020204030204" pitchFamily="49" charset="0"/>
                <a:ea typeface="+mj-ea"/>
              </a:rPr>
              <a:t>，對應</a:t>
            </a:r>
            <a:r>
              <a:rPr lang="en-US" altLang="zh-TW" sz="1600" b="1">
                <a:latin typeface="Consolas" panose="020B0609020204030204" pitchFamily="49" charset="0"/>
                <a:ea typeface="+mj-ea"/>
              </a:rPr>
              <a:t>fetch</a:t>
            </a:r>
            <a:r>
              <a:rPr lang="zh-TW" altLang="en-US" sz="1600" b="1">
                <a:latin typeface="Consolas" panose="020B0609020204030204" pitchFamily="49" charset="0"/>
                <a:ea typeface="+mj-ea"/>
              </a:rPr>
              <a:t>中的</a:t>
            </a:r>
            <a:r>
              <a:rPr lang="en-US" altLang="zh-TW" sz="1600" b="1">
                <a:latin typeface="Consolas" panose="020B0609020204030204" pitchFamily="49" charset="0"/>
                <a:ea typeface="+mj-ea"/>
              </a:rPr>
              <a:t>.json()</a:t>
            </a:r>
          </a:p>
          <a:p>
            <a:pPr marL="346320" lvl="1" indent="0" algn="just">
              <a:spcBef>
                <a:spcPts val="0"/>
              </a:spcBef>
              <a:buClrTx/>
              <a:buNone/>
            </a:pPr>
            <a:r>
              <a:rPr lang="en-US" altLang="zh-TW" sz="1600" b="1" err="1">
                <a:latin typeface="Consolas" panose="020B0609020204030204" pitchFamily="49" charset="0"/>
                <a:ea typeface="+mj-ea"/>
              </a:rPr>
              <a:t>withCredentials:true</a:t>
            </a:r>
            <a:r>
              <a:rPr lang="en-US" altLang="zh-TW" sz="1600" b="1">
                <a:latin typeface="Consolas" panose="020B0609020204030204" pitchFamily="49" charset="0"/>
                <a:ea typeface="+mj-ea"/>
              </a:rPr>
              <a:t>, //</a:t>
            </a:r>
            <a:r>
              <a:rPr lang="zh-TW" altLang="en-US" sz="1600" b="1">
                <a:latin typeface="Consolas" panose="020B0609020204030204" pitchFamily="49" charset="0"/>
                <a:ea typeface="+mj-ea"/>
              </a:rPr>
              <a:t>跨域請求時包含認證信息</a:t>
            </a:r>
            <a:r>
              <a:rPr lang="en-US" altLang="zh-TW" sz="1600" b="1">
                <a:latin typeface="Consolas" panose="020B0609020204030204" pitchFamily="49" charset="0"/>
                <a:ea typeface="+mj-ea"/>
              </a:rPr>
              <a:t>(cookies</a:t>
            </a:r>
            <a:r>
              <a:rPr lang="zh-TW" altLang="en-US" sz="1600" b="1">
                <a:latin typeface="Consolas" panose="020B0609020204030204" pitchFamily="49" charset="0"/>
                <a:ea typeface="+mj-ea"/>
              </a:rPr>
              <a:t>等</a:t>
            </a:r>
            <a:r>
              <a:rPr lang="en-US" altLang="zh-TW" sz="1600" b="1">
                <a:latin typeface="Consolas" panose="020B0609020204030204" pitchFamily="49" charset="0"/>
                <a:ea typeface="+mj-ea"/>
              </a:rPr>
              <a:t>)</a:t>
            </a:r>
          </a:p>
          <a:p>
            <a:pPr marL="346320" lvl="1" indent="0" algn="just">
              <a:spcBef>
                <a:spcPts val="0"/>
              </a:spcBef>
              <a:buClrTx/>
              <a:buNone/>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注意：</a:t>
            </a:r>
            <a:r>
              <a:rPr lang="en-US" altLang="zh-TW" sz="1600" b="1" err="1">
                <a:latin typeface="Consolas" panose="020B0609020204030204" pitchFamily="49" charset="0"/>
                <a:ea typeface="+mj-ea"/>
              </a:rPr>
              <a:t>Axios</a:t>
            </a:r>
            <a:r>
              <a:rPr lang="zh-TW" altLang="en-US" sz="1600" b="1">
                <a:latin typeface="Consolas" panose="020B0609020204030204" pitchFamily="49" charset="0"/>
                <a:ea typeface="+mj-ea"/>
              </a:rPr>
              <a:t>沒有直接對應於</a:t>
            </a:r>
            <a:r>
              <a:rPr lang="en-US" altLang="zh-TW" sz="1600" b="1">
                <a:latin typeface="Consolas" panose="020B0609020204030204" pitchFamily="49" charset="0"/>
                <a:ea typeface="+mj-ea"/>
              </a:rPr>
              <a:t>fetch</a:t>
            </a:r>
            <a:r>
              <a:rPr lang="zh-TW" altLang="en-US" sz="1600" b="1">
                <a:latin typeface="Consolas" panose="020B0609020204030204" pitchFamily="49" charset="0"/>
                <a:ea typeface="+mj-ea"/>
              </a:rPr>
              <a:t>的</a:t>
            </a:r>
            <a:r>
              <a:rPr lang="en-US" altLang="zh-TW" sz="1600" b="1">
                <a:latin typeface="Consolas" panose="020B0609020204030204" pitchFamily="49" charset="0"/>
                <a:ea typeface="+mj-ea"/>
              </a:rPr>
              <a:t>'same-origin'</a:t>
            </a:r>
            <a:r>
              <a:rPr lang="zh-TW" altLang="en-US" sz="1600" b="1">
                <a:latin typeface="Consolas" panose="020B0609020204030204" pitchFamily="49" charset="0"/>
                <a:ea typeface="+mj-ea"/>
              </a:rPr>
              <a:t>或</a:t>
            </a:r>
            <a:r>
              <a:rPr lang="en-US" altLang="zh-TW" sz="1600" b="1">
                <a:latin typeface="Consolas" panose="020B0609020204030204" pitchFamily="49" charset="0"/>
                <a:ea typeface="+mj-ea"/>
              </a:rPr>
              <a:t>'omit'</a:t>
            </a:r>
            <a:r>
              <a:rPr lang="zh-TW" altLang="en-US" sz="1600" b="1">
                <a:latin typeface="Consolas" panose="020B0609020204030204" pitchFamily="49" charset="0"/>
                <a:ea typeface="+mj-ea"/>
              </a:rPr>
              <a:t>選項</a:t>
            </a:r>
          </a:p>
          <a:p>
            <a:pPr marL="346320" lvl="1" indent="0" algn="just">
              <a:spcBef>
                <a:spcPts val="0"/>
              </a:spcBef>
              <a:buClrTx/>
              <a:buNone/>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其他配置選項如</a:t>
            </a:r>
            <a:r>
              <a:rPr lang="en-US" altLang="zh-TW" sz="1600" b="1" err="1">
                <a:latin typeface="Consolas" panose="020B0609020204030204" pitchFamily="49" charset="0"/>
                <a:ea typeface="+mj-ea"/>
              </a:rPr>
              <a:t>cache,mode,redirect,referrer</a:t>
            </a:r>
            <a:r>
              <a:rPr lang="zh-TW" altLang="en-US" sz="1600" b="1">
                <a:latin typeface="Consolas" panose="020B0609020204030204" pitchFamily="49" charset="0"/>
                <a:ea typeface="+mj-ea"/>
              </a:rPr>
              <a:t>在</a:t>
            </a:r>
            <a:r>
              <a:rPr lang="en-US" altLang="zh-TW" sz="1600" b="1" err="1">
                <a:latin typeface="Consolas" panose="020B0609020204030204" pitchFamily="49" charset="0"/>
                <a:ea typeface="+mj-ea"/>
              </a:rPr>
              <a:t>Axios</a:t>
            </a:r>
            <a:r>
              <a:rPr lang="zh-TW" altLang="en-US" sz="1600" b="1">
                <a:latin typeface="Consolas" panose="020B0609020204030204" pitchFamily="49" charset="0"/>
                <a:ea typeface="+mj-ea"/>
              </a:rPr>
              <a:t>中沒有直接對應，</a:t>
            </a:r>
          </a:p>
          <a:p>
            <a:pPr marL="346320" lvl="1" indent="0" algn="just">
              <a:spcBef>
                <a:spcPts val="0"/>
              </a:spcBef>
              <a:buClrTx/>
              <a:buNone/>
            </a:pP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並且通常由瀏覽器預設處理或在特定情況下需要額外處理</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r>
              <a:rPr lang="en-US" altLang="zh-TW" sz="1600" b="1">
                <a:latin typeface="Consolas" panose="020B0609020204030204" pitchFamily="49" charset="0"/>
                <a:ea typeface="+mj-ea"/>
              </a:rPr>
              <a:t>.then((response)=&gt;{</a:t>
            </a:r>
          </a:p>
          <a:p>
            <a:pPr marL="346320" lvl="1" indent="0" algn="just">
              <a:spcBef>
                <a:spcPts val="0"/>
              </a:spcBef>
              <a:buClrTx/>
              <a:buNone/>
            </a:pPr>
            <a:r>
              <a:rPr lang="en-US" altLang="zh-TW" sz="1600" b="1">
                <a:latin typeface="Consolas" panose="020B0609020204030204" pitchFamily="49" charset="0"/>
                <a:ea typeface="+mj-ea"/>
              </a:rPr>
              <a:t>console.log(</a:t>
            </a:r>
            <a:r>
              <a:rPr lang="en-US" altLang="zh-TW" sz="1600" b="1" err="1">
                <a:latin typeface="Consolas" panose="020B0609020204030204" pitchFamily="49" charset="0"/>
                <a:ea typeface="+mj-ea"/>
              </a:rPr>
              <a:t>response.data</a:t>
            </a:r>
            <a:r>
              <a:rPr lang="en-US" altLang="zh-TW" sz="1600" b="1">
                <a:latin typeface="Consolas" panose="020B0609020204030204" pitchFamily="49" charset="0"/>
                <a:ea typeface="+mj-ea"/>
              </a:rPr>
              <a:t>);</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r>
              <a:rPr lang="en-US" altLang="zh-TW" sz="1600" b="1">
                <a:latin typeface="Consolas" panose="020B0609020204030204" pitchFamily="49" charset="0"/>
                <a:ea typeface="+mj-ea"/>
              </a:rPr>
              <a:t>.catch((error)=&gt;{</a:t>
            </a:r>
          </a:p>
          <a:p>
            <a:pPr marL="346320" lvl="1" indent="0" algn="just">
              <a:spcBef>
                <a:spcPts val="0"/>
              </a:spcBef>
              <a:buClrTx/>
              <a:buNone/>
            </a:pPr>
            <a:r>
              <a:rPr lang="en-US" altLang="zh-TW" sz="1600" b="1" err="1">
                <a:latin typeface="Consolas" panose="020B0609020204030204" pitchFamily="49" charset="0"/>
                <a:ea typeface="+mj-ea"/>
              </a:rPr>
              <a:t>console.error</a:t>
            </a:r>
            <a:r>
              <a:rPr lang="en-US" altLang="zh-TW" sz="1600" b="1">
                <a:latin typeface="Consolas" panose="020B0609020204030204" pitchFamily="49" charset="0"/>
                <a:ea typeface="+mj-ea"/>
              </a:rPr>
              <a:t>(error);</a:t>
            </a:r>
          </a:p>
          <a:p>
            <a:pPr marL="72000" indent="0" algn="just">
              <a:spcBef>
                <a:spcPts val="0"/>
              </a:spcBef>
              <a:buClrTx/>
              <a:buNone/>
            </a:pPr>
            <a:r>
              <a:rPr lang="en-US" altLang="zh-TW" sz="1600" b="1">
                <a:latin typeface="Consolas" panose="020B0609020204030204" pitchFamily="49" charset="0"/>
                <a:ea typeface="+mj-ea"/>
              </a:rPr>
              <a:t>});</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500" b="1" dirty="0" err="1">
                <a:latin typeface="Consolas" panose="020B0609020204030204" pitchFamily="49" charset="0"/>
                <a:ea typeface="+mj-ea"/>
              </a:rPr>
              <a:t>Axios</a:t>
            </a:r>
            <a:r>
              <a:rPr lang="zh-TW" altLang="en-US" sz="1500" b="1" dirty="0">
                <a:latin typeface="Consolas" panose="020B0609020204030204" pitchFamily="49" charset="0"/>
                <a:ea typeface="+mj-ea"/>
              </a:rPr>
              <a:t>是一個十分輕量，且基於</a:t>
            </a:r>
            <a:r>
              <a:rPr lang="en-US" altLang="zh-TW" sz="1500" b="1" dirty="0">
                <a:latin typeface="Consolas" panose="020B0609020204030204" pitchFamily="49" charset="0"/>
                <a:ea typeface="+mj-ea"/>
              </a:rPr>
              <a:t>Promise</a:t>
            </a:r>
            <a:r>
              <a:rPr lang="zh-TW" altLang="en-US" sz="1500" b="1" dirty="0">
                <a:latin typeface="Consolas" panose="020B0609020204030204" pitchFamily="49" charset="0"/>
                <a:ea typeface="+mj-ea"/>
              </a:rPr>
              <a:t>、用來發送</a:t>
            </a:r>
            <a:r>
              <a:rPr lang="en-US" altLang="zh-TW" sz="1500" b="1" dirty="0">
                <a:latin typeface="Consolas" panose="020B0609020204030204" pitchFamily="49" charset="0"/>
                <a:ea typeface="+mj-ea"/>
              </a:rPr>
              <a:t>HTTP</a:t>
            </a:r>
            <a:r>
              <a:rPr lang="zh-TW" altLang="en-US" sz="1500" b="1" dirty="0">
                <a:latin typeface="Consolas" panose="020B0609020204030204" pitchFamily="49" charset="0"/>
                <a:ea typeface="+mj-ea"/>
              </a:rPr>
              <a:t>請求的</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函數庫。它是一個十分流行的</a:t>
            </a:r>
            <a:r>
              <a:rPr lang="en-US" altLang="zh-TW" sz="1500" b="1" dirty="0">
                <a:latin typeface="Consolas" panose="020B0609020204030204" pitchFamily="49" charset="0"/>
                <a:ea typeface="+mj-ea"/>
              </a:rPr>
              <a:t>library</a:t>
            </a:r>
            <a:r>
              <a:rPr lang="zh-TW" altLang="en-US" sz="1500" b="1" dirty="0">
                <a:latin typeface="Consolas" panose="020B0609020204030204" pitchFamily="49" charset="0"/>
                <a:ea typeface="+mj-ea"/>
              </a:rPr>
              <a:t>，可以使用在瀏覽器</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前端</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或伺服器端</a:t>
            </a:r>
            <a:r>
              <a:rPr lang="en-US" altLang="zh-TW" sz="1500" b="1" dirty="0">
                <a:latin typeface="Consolas" panose="020B0609020204030204" pitchFamily="49" charset="0"/>
                <a:ea typeface="+mj-ea"/>
              </a:rPr>
              <a:t>(node.js</a:t>
            </a:r>
            <a:r>
              <a:rPr lang="zh-TW" altLang="en-US" sz="1500" b="1" dirty="0">
                <a:latin typeface="Consolas" panose="020B0609020204030204" pitchFamily="49" charset="0"/>
                <a:ea typeface="+mj-ea"/>
              </a:rPr>
              <a:t>後端</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，它提供了一種簡單、易用的方式來發送各種</a:t>
            </a:r>
            <a:r>
              <a:rPr lang="en-US" altLang="zh-TW" sz="1500" b="1" dirty="0">
                <a:latin typeface="Consolas" panose="020B0609020204030204" pitchFamily="49" charset="0"/>
                <a:ea typeface="+mj-ea"/>
              </a:rPr>
              <a:t>HTTP</a:t>
            </a:r>
            <a:r>
              <a:rPr lang="zh-TW" altLang="en-US" sz="1500" b="1" dirty="0">
                <a:latin typeface="Consolas" panose="020B0609020204030204" pitchFamily="49" charset="0"/>
                <a:ea typeface="+mj-ea"/>
              </a:rPr>
              <a:t>請求。</a:t>
            </a:r>
          </a:p>
          <a:p>
            <a:pPr marL="171450" indent="-171450" algn="just">
              <a:buFont typeface="Wingdings" panose="05000000000000000000" pitchFamily="2" charset="2"/>
              <a:buChar char="l"/>
            </a:pPr>
            <a:r>
              <a:rPr lang="en-US" altLang="zh-TW" sz="1500" b="1" dirty="0" err="1">
                <a:latin typeface="Consolas" panose="020B0609020204030204" pitchFamily="49" charset="0"/>
                <a:ea typeface="+mj-ea"/>
              </a:rPr>
              <a:t>axios</a:t>
            </a:r>
            <a:r>
              <a:rPr lang="zh-TW" altLang="en-US" sz="1500" b="1" dirty="0">
                <a:latin typeface="Consolas" panose="020B0609020204030204" pitchFamily="49" charset="0"/>
                <a:ea typeface="+mj-ea"/>
              </a:rPr>
              <a:t>簡易結構</a:t>
            </a:r>
          </a:p>
          <a:p>
            <a:pPr algn="just">
              <a:spcBef>
                <a:spcPts val="0"/>
              </a:spcBef>
            </a:pPr>
            <a:r>
              <a:rPr lang="es-ES" altLang="zh-TW" sz="1500" b="1" dirty="0">
                <a:latin typeface="Consolas" panose="020B0609020204030204" pitchFamily="49" charset="0"/>
                <a:ea typeface="+mj-ea"/>
              </a:rPr>
              <a:t>axios.get(</a:t>
            </a:r>
            <a:r>
              <a:rPr lang="en-US" altLang="zh-TW" sz="1500" b="1" dirty="0">
                <a:latin typeface="Consolas" panose="020B0609020204030204" pitchFamily="49" charset="0"/>
                <a:ea typeface="+mj-ea"/>
              </a:rPr>
              <a:t>URL</a:t>
            </a:r>
            <a:r>
              <a:rPr lang="es-ES" altLang="zh-TW" sz="1500" b="1" dirty="0">
                <a:latin typeface="Consolas" panose="020B0609020204030204" pitchFamily="49" charset="0"/>
                <a:ea typeface="+mj-ea"/>
              </a:rPr>
              <a:t>)</a:t>
            </a:r>
          </a:p>
          <a:p>
            <a:pPr algn="just">
              <a:spcBef>
                <a:spcPts val="0"/>
              </a:spcBef>
            </a:pPr>
            <a:r>
              <a:rPr lang="es-ES" altLang="zh-TW" sz="1500" b="1" dirty="0">
                <a:latin typeface="Consolas" panose="020B0609020204030204" pitchFamily="49" charset="0"/>
                <a:ea typeface="+mj-ea"/>
              </a:rPr>
              <a:t>.then((resp)=&gt;console.log(resp))</a:t>
            </a:r>
          </a:p>
          <a:p>
            <a:pPr algn="just">
              <a:spcBef>
                <a:spcPts val="0"/>
              </a:spcBef>
            </a:pPr>
            <a:r>
              <a:rPr lang="es-ES" altLang="zh-TW" sz="1500" b="1" dirty="0">
                <a:latin typeface="Consolas" panose="020B0609020204030204" pitchFamily="49" charset="0"/>
                <a:ea typeface="+mj-ea"/>
              </a:rPr>
              <a:t>.catch((error)=&gt;console.log(error))</a:t>
            </a:r>
            <a:endParaRPr lang="zh-TW" altLang="en-US"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12</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551781" y="6290174"/>
            <a:ext cx="878218" cy="369332"/>
          </a:xfrm>
          <a:prstGeom prst="rect">
            <a:avLst/>
          </a:prstGeom>
          <a:noFill/>
        </p:spPr>
        <p:txBody>
          <a:bodyPr wrap="square">
            <a:spAutoFit/>
          </a:bodyPr>
          <a:lstStyle/>
          <a:p>
            <a:pPr marL="0" indent="0" algn="ctr">
              <a:buNone/>
            </a:pPr>
            <a:r>
              <a:rPr lang="en-US" altLang="zh-TW" sz="1800" err="1">
                <a:latin typeface="Consolas" panose="020B0609020204030204" pitchFamily="49" charset="0"/>
                <a:ea typeface="+mj-ea"/>
              </a:rPr>
              <a:t>axios</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335304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JS</a:t>
            </a:r>
            <a:r>
              <a:rPr lang="zh-TW" altLang="en-US" sz="9600" b="1" cap="all">
                <a:latin typeface="+mj-lt"/>
                <a:ea typeface="+mj-ea"/>
                <a:cs typeface="+mj-cs"/>
              </a:rPr>
              <a:t>模組化</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593805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JS</a:t>
            </a:r>
            <a:r>
              <a:rPr lang="zh-TW" altLang="en-US">
                <a:solidFill>
                  <a:schemeClr val="tx1"/>
                </a:solidFill>
                <a:latin typeface="Consolas" panose="020B0609020204030204" pitchFamily="49" charset="0"/>
              </a:rPr>
              <a:t>模組化</a:t>
            </a:r>
          </a:p>
        </p:txBody>
      </p:sp>
      <p:sp>
        <p:nvSpPr>
          <p:cNvPr id="3" name="內容版面配置區 2"/>
          <p:cNvSpPr>
            <a:spLocks noGrp="1"/>
          </p:cNvSpPr>
          <p:nvPr>
            <p:ph idx="1"/>
          </p:nvPr>
        </p:nvSpPr>
        <p:spPr>
          <a:xfrm>
            <a:off x="0" y="85725"/>
            <a:ext cx="8153400" cy="6667500"/>
          </a:xfrm>
        </p:spPr>
        <p:txBody>
          <a:bodyPr>
            <a:noAutofit/>
          </a:bodyPr>
          <a:lstStyle/>
          <a:p>
            <a:pPr marL="360000" indent="-342900" algn="just">
              <a:spcBef>
                <a:spcPts val="0"/>
              </a:spcBef>
              <a:buClrTx/>
              <a:buFont typeface="+mj-lt"/>
              <a:buAutoNum type="arabicPeriod"/>
            </a:pPr>
            <a:r>
              <a:rPr lang="zh-TW" altLang="en-US" sz="1800" b="1">
                <a:latin typeface="Consolas" panose="020B0609020204030204" pitchFamily="49" charset="0"/>
                <a:ea typeface="+mj-ea"/>
              </a:rPr>
              <a:t>初始階段</a:t>
            </a:r>
            <a:r>
              <a:rPr lang="en-US" altLang="zh-TW" sz="1800" b="1">
                <a:latin typeface="Consolas" panose="020B0609020204030204" pitchFamily="49" charset="0"/>
                <a:ea typeface="+mj-ea"/>
              </a:rPr>
              <a:t>(1990</a:t>
            </a:r>
            <a:r>
              <a:rPr lang="zh-TW" altLang="en-US" sz="1800" b="1">
                <a:latin typeface="Consolas" panose="020B0609020204030204" pitchFamily="49" charset="0"/>
                <a:ea typeface="+mj-ea"/>
              </a:rPr>
              <a:t>年代末</a:t>
            </a:r>
            <a:r>
              <a:rPr lang="en-US" altLang="zh-TW" sz="1800" b="1">
                <a:latin typeface="Consolas" panose="020B0609020204030204" pitchFamily="49" charset="0"/>
                <a:ea typeface="+mj-ea"/>
              </a:rPr>
              <a:t>~2000</a:t>
            </a:r>
            <a:r>
              <a:rPr lang="zh-TW" altLang="en-US" sz="1800" b="1">
                <a:latin typeface="Consolas" panose="020B0609020204030204" pitchFamily="49" charset="0"/>
                <a:ea typeface="+mj-ea"/>
              </a:rPr>
              <a:t>年代初</a:t>
            </a:r>
            <a:r>
              <a:rPr lang="en-US" altLang="zh-TW" sz="1800" b="1">
                <a:latin typeface="Consolas" panose="020B0609020204030204" pitchFamily="49" charset="0"/>
                <a:ea typeface="+mj-ea"/>
              </a:rPr>
              <a:t>)</a:t>
            </a:r>
          </a:p>
          <a:p>
            <a:pPr marL="360000" lvl="1" indent="0" algn="just">
              <a:spcBef>
                <a:spcPts val="0"/>
              </a:spcBef>
              <a:buClrTx/>
              <a:buNone/>
            </a:pPr>
            <a:r>
              <a:rPr lang="zh-TW" altLang="en-US" b="1">
                <a:latin typeface="Consolas" panose="020B0609020204030204" pitchFamily="49" charset="0"/>
                <a:ea typeface="+mj-ea"/>
              </a:rPr>
              <a:t>早期</a:t>
            </a:r>
            <a:r>
              <a:rPr lang="en-US" altLang="zh-TW" b="1">
                <a:latin typeface="Consolas" panose="020B0609020204030204" pitchFamily="49" charset="0"/>
                <a:ea typeface="+mj-ea"/>
              </a:rPr>
              <a:t>JavaScript</a:t>
            </a:r>
            <a:r>
              <a:rPr lang="zh-TW" altLang="en-US" b="1">
                <a:latin typeface="Consolas" panose="020B0609020204030204" pitchFamily="49" charset="0"/>
                <a:ea typeface="+mj-ea"/>
              </a:rPr>
              <a:t>：最初，</a:t>
            </a:r>
            <a:r>
              <a:rPr lang="en-US" altLang="zh-TW" b="1">
                <a:latin typeface="Consolas" panose="020B0609020204030204" pitchFamily="49" charset="0"/>
                <a:ea typeface="+mj-ea"/>
              </a:rPr>
              <a:t>JavaScript</a:t>
            </a:r>
            <a:r>
              <a:rPr lang="zh-TW" altLang="en-US" b="1">
                <a:latin typeface="Consolas" panose="020B0609020204030204" pitchFamily="49" charset="0"/>
                <a:ea typeface="+mj-ea"/>
              </a:rPr>
              <a:t>並沒有模組化的概念。程式碼通常以腳本或單獨文件檔的形式直接嵌入</a:t>
            </a:r>
            <a:r>
              <a:rPr lang="en-US" altLang="zh-TW" b="1">
                <a:latin typeface="Consolas" panose="020B0609020204030204" pitchFamily="49" charset="0"/>
                <a:ea typeface="+mj-ea"/>
              </a:rPr>
              <a:t>HTML</a:t>
            </a:r>
            <a:r>
              <a:rPr lang="zh-TW" altLang="en-US" b="1">
                <a:latin typeface="Consolas" panose="020B0609020204030204" pitchFamily="49" charset="0"/>
                <a:ea typeface="+mj-ea"/>
              </a:rPr>
              <a:t>中，這導致了程式碼管理混亂和全域命名空間污染的問題。</a:t>
            </a:r>
            <a:endParaRPr lang="en-US" altLang="zh-TW" b="1">
              <a:latin typeface="Consolas" panose="020B0609020204030204" pitchFamily="49" charset="0"/>
              <a:ea typeface="+mj-ea"/>
            </a:endParaRPr>
          </a:p>
          <a:p>
            <a:pPr marL="360000" lvl="1" indent="0" algn="just">
              <a:spcBef>
                <a:spcPts val="0"/>
              </a:spcBef>
              <a:buClrTx/>
              <a:buNone/>
            </a:pPr>
            <a:endParaRPr lang="en-US" altLang="zh-TW" b="1">
              <a:latin typeface="Consolas" panose="020B0609020204030204" pitchFamily="49" charset="0"/>
              <a:ea typeface="+mj-ea"/>
            </a:endParaRPr>
          </a:p>
          <a:p>
            <a:pPr marL="360000" indent="-342900" algn="just">
              <a:spcBef>
                <a:spcPts val="0"/>
              </a:spcBef>
              <a:buClrTx/>
              <a:buFont typeface="+mj-lt"/>
              <a:buAutoNum type="arabicPeriod"/>
            </a:pPr>
            <a:r>
              <a:rPr lang="zh-TW" altLang="en-US" sz="1800" b="1">
                <a:latin typeface="Consolas" panose="020B0609020204030204" pitchFamily="49" charset="0"/>
                <a:ea typeface="+mj-ea"/>
              </a:rPr>
              <a:t>模組化的早期嘗試</a:t>
            </a:r>
            <a:r>
              <a:rPr lang="en-US" altLang="zh-TW" sz="1800" b="1">
                <a:latin typeface="Consolas" panose="020B0609020204030204" pitchFamily="49" charset="0"/>
                <a:ea typeface="+mj-ea"/>
              </a:rPr>
              <a:t>(2000</a:t>
            </a:r>
            <a:r>
              <a:rPr lang="zh-TW" altLang="en-US" sz="1800" b="1">
                <a:latin typeface="Consolas" panose="020B0609020204030204" pitchFamily="49" charset="0"/>
                <a:ea typeface="+mj-ea"/>
              </a:rPr>
              <a:t>年代中期</a:t>
            </a:r>
            <a:r>
              <a:rPr lang="en-US" altLang="zh-TW" sz="1800" b="1">
                <a:latin typeface="Consolas" panose="020B0609020204030204" pitchFamily="49" charset="0"/>
                <a:ea typeface="+mj-ea"/>
              </a:rPr>
              <a:t>)</a:t>
            </a:r>
          </a:p>
          <a:p>
            <a:pPr marL="360000" lvl="1" indent="0" algn="just">
              <a:spcBef>
                <a:spcPts val="0"/>
              </a:spcBef>
              <a:buClrTx/>
              <a:buNone/>
            </a:pPr>
            <a:r>
              <a:rPr lang="zh-TW" altLang="en-US" b="1">
                <a:latin typeface="Consolas" panose="020B0609020204030204" pitchFamily="49" charset="0"/>
                <a:ea typeface="+mj-ea"/>
              </a:rPr>
              <a:t>命名空間模式：開發者開始使用命名空間模式來組織程式碼，以減少全域變量的使用。</a:t>
            </a:r>
          </a:p>
          <a:p>
            <a:pPr marL="360000" lvl="1" indent="0" algn="just">
              <a:spcBef>
                <a:spcPts val="0"/>
              </a:spcBef>
              <a:buClrTx/>
              <a:buNone/>
            </a:pPr>
            <a:r>
              <a:rPr lang="zh-TW" altLang="en-US" b="1">
                <a:latin typeface="Consolas" panose="020B0609020204030204" pitchFamily="49" charset="0"/>
                <a:ea typeface="+mj-ea"/>
              </a:rPr>
              <a:t>模組化設計模式：如立即呼叫函數表達式</a:t>
            </a:r>
            <a:r>
              <a:rPr lang="en-US" altLang="zh-TW" b="1">
                <a:latin typeface="Consolas" panose="020B0609020204030204" pitchFamily="49" charset="0"/>
                <a:ea typeface="+mj-ea"/>
              </a:rPr>
              <a:t>(IIFE)</a:t>
            </a:r>
            <a:r>
              <a:rPr lang="zh-TW" altLang="en-US" b="1">
                <a:latin typeface="Consolas" panose="020B0609020204030204" pitchFamily="49" charset="0"/>
                <a:ea typeface="+mj-ea"/>
              </a:rPr>
              <a:t>和物件字面量等設計模式被用來模擬模組。</a:t>
            </a:r>
            <a:endParaRPr lang="en-US" altLang="zh-TW" b="1">
              <a:latin typeface="Consolas" panose="020B0609020204030204" pitchFamily="49" charset="0"/>
              <a:ea typeface="+mj-ea"/>
            </a:endParaRPr>
          </a:p>
          <a:p>
            <a:pPr marL="360000" lvl="1" indent="0" algn="just">
              <a:spcBef>
                <a:spcPts val="0"/>
              </a:spcBef>
              <a:buClrTx/>
              <a:buNone/>
            </a:pPr>
            <a:endParaRPr lang="en-US" altLang="zh-TW" b="1">
              <a:latin typeface="Consolas" panose="020B0609020204030204" pitchFamily="49" charset="0"/>
              <a:ea typeface="+mj-ea"/>
            </a:endParaRPr>
          </a:p>
          <a:p>
            <a:pPr marL="360000" indent="-360000" algn="just">
              <a:spcBef>
                <a:spcPts val="0"/>
              </a:spcBef>
              <a:buClrTx/>
              <a:buFont typeface="+mj-lt"/>
              <a:buAutoNum type="arabicPeriod"/>
            </a:pPr>
            <a:r>
              <a:rPr lang="en-US" altLang="zh-TW" sz="1800" b="1" err="1">
                <a:latin typeface="Consolas" panose="020B0609020204030204" pitchFamily="49" charset="0"/>
                <a:ea typeface="+mj-ea"/>
              </a:rPr>
              <a:t>CommonJS</a:t>
            </a:r>
            <a:r>
              <a:rPr lang="zh-TW" altLang="en-US" sz="1800" b="1">
                <a:latin typeface="Consolas" panose="020B0609020204030204" pitchFamily="49" charset="0"/>
                <a:ea typeface="+mj-ea"/>
              </a:rPr>
              <a:t>和</a:t>
            </a:r>
            <a:r>
              <a:rPr lang="en-US" altLang="zh-TW" sz="1800" b="1">
                <a:latin typeface="Consolas" panose="020B0609020204030204" pitchFamily="49" charset="0"/>
                <a:ea typeface="+mj-ea"/>
              </a:rPr>
              <a:t>AMD(2009</a:t>
            </a:r>
            <a:r>
              <a:rPr lang="zh-TW" altLang="en-US" sz="1800" b="1">
                <a:latin typeface="Consolas" panose="020B0609020204030204" pitchFamily="49" charset="0"/>
                <a:ea typeface="+mj-ea"/>
              </a:rPr>
              <a:t>年左右</a:t>
            </a:r>
            <a:r>
              <a:rPr lang="en-US" altLang="zh-TW" sz="1800" b="1">
                <a:latin typeface="Consolas" panose="020B0609020204030204" pitchFamily="49" charset="0"/>
                <a:ea typeface="+mj-ea"/>
              </a:rPr>
              <a:t>)</a:t>
            </a:r>
          </a:p>
          <a:p>
            <a:pPr marL="360000" lvl="1" indent="0" algn="just">
              <a:spcBef>
                <a:spcPts val="0"/>
              </a:spcBef>
              <a:buClrTx/>
              <a:buNone/>
            </a:pPr>
            <a:r>
              <a:rPr lang="en-US" altLang="zh-TW" b="1" err="1">
                <a:latin typeface="Consolas" panose="020B0609020204030204" pitchFamily="49" charset="0"/>
                <a:ea typeface="+mj-ea"/>
              </a:rPr>
              <a:t>CommonJS</a:t>
            </a:r>
            <a:r>
              <a:rPr lang="zh-TW" altLang="en-US" b="1">
                <a:latin typeface="Consolas" panose="020B0609020204030204" pitchFamily="49" charset="0"/>
                <a:ea typeface="+mj-ea"/>
              </a:rPr>
              <a:t>：最初為</a:t>
            </a:r>
            <a:r>
              <a:rPr lang="en-US" altLang="zh-TW" b="1">
                <a:latin typeface="Consolas" panose="020B0609020204030204" pitchFamily="49" charset="0"/>
                <a:ea typeface="+mj-ea"/>
              </a:rPr>
              <a:t>Node.js</a:t>
            </a:r>
            <a:r>
              <a:rPr lang="zh-TW" altLang="en-US" b="1">
                <a:latin typeface="Consolas" panose="020B0609020204030204" pitchFamily="49" charset="0"/>
                <a:ea typeface="+mj-ea"/>
              </a:rPr>
              <a:t>設計，</a:t>
            </a:r>
            <a:r>
              <a:rPr lang="en-US" altLang="zh-TW" b="1" err="1">
                <a:latin typeface="Consolas" panose="020B0609020204030204" pitchFamily="49" charset="0"/>
                <a:ea typeface="+mj-ea"/>
              </a:rPr>
              <a:t>CommonJS</a:t>
            </a:r>
            <a:r>
              <a:rPr lang="zh-TW" altLang="en-US" b="1">
                <a:latin typeface="Consolas" panose="020B0609020204030204" pitchFamily="49" charset="0"/>
                <a:ea typeface="+mj-ea"/>
              </a:rPr>
              <a:t>引入了</a:t>
            </a:r>
            <a:r>
              <a:rPr lang="en-US" altLang="zh-TW" b="1">
                <a:latin typeface="Consolas" panose="020B0609020204030204" pitchFamily="49" charset="0"/>
                <a:ea typeface="+mj-ea"/>
              </a:rPr>
              <a:t>"require"</a:t>
            </a:r>
            <a:r>
              <a:rPr lang="zh-TW" altLang="en-US" b="1">
                <a:latin typeface="Consolas" panose="020B0609020204030204" pitchFamily="49" charset="0"/>
                <a:ea typeface="+mj-ea"/>
              </a:rPr>
              <a:t>和</a:t>
            </a:r>
            <a:r>
              <a:rPr lang="en-US" altLang="zh-TW" b="1">
                <a:latin typeface="Consolas" panose="020B0609020204030204" pitchFamily="49" charset="0"/>
                <a:ea typeface="+mj-ea"/>
              </a:rPr>
              <a:t>"</a:t>
            </a:r>
            <a:r>
              <a:rPr lang="en-US" altLang="zh-TW" b="1" err="1">
                <a:latin typeface="Consolas" panose="020B0609020204030204" pitchFamily="49" charset="0"/>
                <a:ea typeface="+mj-ea"/>
              </a:rPr>
              <a:t>module.exports</a:t>
            </a:r>
            <a:r>
              <a:rPr lang="en-US" altLang="zh-TW" b="1">
                <a:latin typeface="Consolas" panose="020B0609020204030204" pitchFamily="49" charset="0"/>
                <a:ea typeface="+mj-ea"/>
              </a:rPr>
              <a:t>"</a:t>
            </a:r>
            <a:r>
              <a:rPr lang="zh-TW" altLang="en-US" b="1">
                <a:latin typeface="Consolas" panose="020B0609020204030204" pitchFamily="49" charset="0"/>
                <a:ea typeface="+mj-ea"/>
              </a:rPr>
              <a:t>，使得在伺服器端可以輕鬆地載入和導出模組。</a:t>
            </a:r>
          </a:p>
          <a:p>
            <a:pPr marL="360000" lvl="1" indent="0" algn="just">
              <a:spcBef>
                <a:spcPts val="0"/>
              </a:spcBef>
              <a:buClrTx/>
              <a:buNone/>
            </a:pPr>
            <a:r>
              <a:rPr lang="en-US" altLang="zh-TW" b="1">
                <a:latin typeface="Consolas" panose="020B0609020204030204" pitchFamily="49" charset="0"/>
                <a:ea typeface="+mj-ea"/>
              </a:rPr>
              <a:t>AMD(Asynchronous Module Definition)</a:t>
            </a:r>
            <a:r>
              <a:rPr lang="zh-TW" altLang="en-US" b="1">
                <a:latin typeface="Consolas" panose="020B0609020204030204" pitchFamily="49" charset="0"/>
                <a:ea typeface="+mj-ea"/>
              </a:rPr>
              <a:t>：為了解決瀏覽器中非同步載入模組的需求，</a:t>
            </a:r>
            <a:r>
              <a:rPr lang="en-US" altLang="zh-TW" b="1">
                <a:latin typeface="Consolas" panose="020B0609020204030204" pitchFamily="49" charset="0"/>
                <a:ea typeface="+mj-ea"/>
              </a:rPr>
              <a:t>AMD</a:t>
            </a:r>
            <a:r>
              <a:rPr lang="zh-TW" altLang="en-US" b="1">
                <a:latin typeface="Consolas" panose="020B0609020204030204" pitchFamily="49" charset="0"/>
                <a:ea typeface="+mj-ea"/>
              </a:rPr>
              <a:t>被提出，主要通過</a:t>
            </a:r>
            <a:r>
              <a:rPr lang="en-US" altLang="zh-TW" b="1" err="1">
                <a:latin typeface="Consolas" panose="020B0609020204030204" pitchFamily="49" charset="0"/>
                <a:ea typeface="+mj-ea"/>
              </a:rPr>
              <a:t>RequireJS</a:t>
            </a:r>
            <a:r>
              <a:rPr lang="zh-TW" altLang="en-US" b="1">
                <a:latin typeface="Consolas" panose="020B0609020204030204" pitchFamily="49" charset="0"/>
                <a:ea typeface="+mj-ea"/>
              </a:rPr>
              <a:t>實現。</a:t>
            </a:r>
          </a:p>
          <a:p>
            <a:pPr marL="360000" indent="-342900" algn="just">
              <a:spcBef>
                <a:spcPts val="0"/>
              </a:spcBef>
              <a:buClrTx/>
              <a:buFont typeface="+mj-lt"/>
              <a:buAutoNum type="arabicPeriod"/>
            </a:pPr>
            <a:endParaRPr lang="en-US" altLang="zh-TW" sz="1800" b="1">
              <a:latin typeface="Consolas" panose="020B0609020204030204" pitchFamily="49" charset="0"/>
              <a:ea typeface="+mj-ea"/>
            </a:endParaRPr>
          </a:p>
          <a:p>
            <a:pPr marL="360000" indent="-342900" algn="just">
              <a:spcBef>
                <a:spcPts val="0"/>
              </a:spcBef>
              <a:buClrTx/>
              <a:buFont typeface="+mj-lt"/>
              <a:buAutoNum type="arabicPeriod"/>
            </a:pPr>
            <a:r>
              <a:rPr lang="en-US" altLang="zh-TW" sz="1800" b="1">
                <a:latin typeface="Consolas" panose="020B0609020204030204" pitchFamily="49" charset="0"/>
                <a:ea typeface="+mj-ea"/>
              </a:rPr>
              <a:t>UMD(Universal Module Definition)(2010</a:t>
            </a:r>
            <a:r>
              <a:rPr lang="zh-TW" altLang="en-US" sz="1800" b="1">
                <a:latin typeface="Consolas" panose="020B0609020204030204" pitchFamily="49" charset="0"/>
                <a:ea typeface="+mj-ea"/>
              </a:rPr>
              <a:t>年代初</a:t>
            </a:r>
            <a:r>
              <a:rPr lang="en-US" altLang="zh-TW" sz="1800" b="1">
                <a:latin typeface="Consolas" panose="020B0609020204030204" pitchFamily="49" charset="0"/>
                <a:ea typeface="+mj-ea"/>
              </a:rPr>
              <a:t>)</a:t>
            </a:r>
          </a:p>
          <a:p>
            <a:pPr marL="360000" lvl="1" indent="0" algn="just">
              <a:spcBef>
                <a:spcPts val="0"/>
              </a:spcBef>
              <a:buClrTx/>
              <a:buNone/>
            </a:pPr>
            <a:r>
              <a:rPr lang="en-US" altLang="zh-TW" b="1">
                <a:latin typeface="Consolas" panose="020B0609020204030204" pitchFamily="49" charset="0"/>
                <a:ea typeface="+mj-ea"/>
              </a:rPr>
              <a:t>UMD</a:t>
            </a:r>
            <a:r>
              <a:rPr lang="zh-TW" altLang="en-US" b="1">
                <a:latin typeface="Consolas" panose="020B0609020204030204" pitchFamily="49" charset="0"/>
                <a:ea typeface="+mj-ea"/>
              </a:rPr>
              <a:t>：為了在</a:t>
            </a:r>
            <a:r>
              <a:rPr lang="en-US" altLang="zh-TW" b="1" err="1">
                <a:latin typeface="Consolas" panose="020B0609020204030204" pitchFamily="49" charset="0"/>
                <a:ea typeface="+mj-ea"/>
              </a:rPr>
              <a:t>CommonJS</a:t>
            </a:r>
            <a:r>
              <a:rPr lang="zh-TW" altLang="en-US" b="1">
                <a:latin typeface="Consolas" panose="020B0609020204030204" pitchFamily="49" charset="0"/>
                <a:ea typeface="+mj-ea"/>
              </a:rPr>
              <a:t>和</a:t>
            </a:r>
            <a:r>
              <a:rPr lang="en-US" altLang="zh-TW" b="1">
                <a:latin typeface="Consolas" panose="020B0609020204030204" pitchFamily="49" charset="0"/>
                <a:ea typeface="+mj-ea"/>
              </a:rPr>
              <a:t>AMD</a:t>
            </a:r>
            <a:r>
              <a:rPr lang="zh-TW" altLang="en-US" b="1">
                <a:latin typeface="Consolas" panose="020B0609020204030204" pitchFamily="49" charset="0"/>
                <a:ea typeface="+mj-ea"/>
              </a:rPr>
              <a:t>之間建立一個通用的模式，</a:t>
            </a:r>
            <a:r>
              <a:rPr lang="en-US" altLang="zh-TW" b="1">
                <a:latin typeface="Consolas" panose="020B0609020204030204" pitchFamily="49" charset="0"/>
                <a:ea typeface="+mj-ea"/>
              </a:rPr>
              <a:t>UMD</a:t>
            </a:r>
            <a:r>
              <a:rPr lang="zh-TW" altLang="en-US" b="1">
                <a:latin typeface="Consolas" panose="020B0609020204030204" pitchFamily="49" charset="0"/>
                <a:ea typeface="+mj-ea"/>
              </a:rPr>
              <a:t>被提出，它允許模組在這兩種環境下都能運行。</a:t>
            </a:r>
            <a:endParaRPr lang="en-US" altLang="zh-TW" b="1">
              <a:latin typeface="Consolas" panose="020B0609020204030204" pitchFamily="49" charset="0"/>
              <a:ea typeface="+mj-ea"/>
            </a:endParaRPr>
          </a:p>
          <a:p>
            <a:pPr marL="360000" lvl="1" indent="0" algn="just">
              <a:spcBef>
                <a:spcPts val="0"/>
              </a:spcBef>
              <a:buClrTx/>
              <a:buNone/>
            </a:pPr>
            <a:endParaRPr lang="en-US" altLang="zh-TW" b="1">
              <a:latin typeface="Consolas" panose="020B0609020204030204" pitchFamily="49" charset="0"/>
              <a:ea typeface="+mj-ea"/>
            </a:endParaRPr>
          </a:p>
          <a:p>
            <a:pPr marL="360000" indent="-342900" algn="just">
              <a:spcBef>
                <a:spcPts val="0"/>
              </a:spcBef>
              <a:buClrTx/>
              <a:buFont typeface="+mj-lt"/>
              <a:buAutoNum type="arabicPeriod"/>
            </a:pPr>
            <a:r>
              <a:rPr lang="en-US" altLang="zh-TW" sz="1800" b="1">
                <a:latin typeface="Consolas" panose="020B0609020204030204" pitchFamily="49" charset="0"/>
                <a:ea typeface="+mj-ea"/>
              </a:rPr>
              <a:t>ECMAScript 2015(ES6)</a:t>
            </a:r>
            <a:r>
              <a:rPr lang="zh-TW" altLang="en-US" sz="1800" b="1">
                <a:latin typeface="Consolas" panose="020B0609020204030204" pitchFamily="49" charset="0"/>
                <a:ea typeface="+mj-ea"/>
              </a:rPr>
              <a:t>和</a:t>
            </a:r>
            <a:r>
              <a:rPr lang="en-US" altLang="zh-TW" sz="1800" b="1">
                <a:latin typeface="Consolas" panose="020B0609020204030204" pitchFamily="49" charset="0"/>
                <a:ea typeface="+mj-ea"/>
              </a:rPr>
              <a:t>ES</a:t>
            </a:r>
            <a:r>
              <a:rPr lang="zh-TW" altLang="en-US" sz="1800" b="1">
                <a:latin typeface="Consolas" panose="020B0609020204030204" pitchFamily="49" charset="0"/>
                <a:ea typeface="+mj-ea"/>
              </a:rPr>
              <a:t>模組</a:t>
            </a:r>
            <a:r>
              <a:rPr lang="en-US" altLang="zh-TW" sz="1800" b="1">
                <a:latin typeface="Consolas" panose="020B0609020204030204" pitchFamily="49" charset="0"/>
                <a:ea typeface="+mj-ea"/>
              </a:rPr>
              <a:t>(2015</a:t>
            </a:r>
            <a:r>
              <a:rPr lang="zh-TW" altLang="en-US" sz="1800" b="1">
                <a:latin typeface="Consolas" panose="020B0609020204030204" pitchFamily="49" charset="0"/>
                <a:ea typeface="+mj-ea"/>
              </a:rPr>
              <a:t>年</a:t>
            </a:r>
            <a:r>
              <a:rPr lang="en-US" altLang="zh-TW" sz="1800" b="1">
                <a:latin typeface="Consolas" panose="020B0609020204030204" pitchFamily="49" charset="0"/>
                <a:ea typeface="+mj-ea"/>
              </a:rPr>
              <a:t>)</a:t>
            </a:r>
          </a:p>
          <a:p>
            <a:pPr marL="360000" lvl="1" indent="0" algn="just">
              <a:spcBef>
                <a:spcPts val="0"/>
              </a:spcBef>
              <a:buClrTx/>
              <a:buNone/>
            </a:pPr>
            <a:r>
              <a:rPr lang="en-US" altLang="zh-TW" b="1">
                <a:latin typeface="Consolas" panose="020B0609020204030204" pitchFamily="49" charset="0"/>
                <a:ea typeface="+mj-ea"/>
              </a:rPr>
              <a:t>ES6</a:t>
            </a:r>
            <a:r>
              <a:rPr lang="zh-TW" altLang="en-US" b="1">
                <a:latin typeface="Consolas" panose="020B0609020204030204" pitchFamily="49" charset="0"/>
                <a:ea typeface="+mj-ea"/>
              </a:rPr>
              <a:t>模組：</a:t>
            </a:r>
            <a:r>
              <a:rPr lang="en-US" altLang="zh-TW" b="1">
                <a:latin typeface="Consolas" panose="020B0609020204030204" pitchFamily="49" charset="0"/>
                <a:ea typeface="+mj-ea"/>
              </a:rPr>
              <a:t>ES6</a:t>
            </a:r>
            <a:r>
              <a:rPr lang="zh-TW" altLang="en-US" b="1">
                <a:latin typeface="Consolas" panose="020B0609020204030204" pitchFamily="49" charset="0"/>
                <a:ea typeface="+mj-ea"/>
              </a:rPr>
              <a:t>標準引入了原生的模組系統，使用</a:t>
            </a:r>
            <a:r>
              <a:rPr lang="en-US" altLang="zh-TW" b="1">
                <a:latin typeface="Consolas" panose="020B0609020204030204" pitchFamily="49" charset="0"/>
                <a:ea typeface="+mj-ea"/>
              </a:rPr>
              <a:t>"import"</a:t>
            </a:r>
            <a:r>
              <a:rPr lang="zh-TW" altLang="en-US" b="1">
                <a:latin typeface="Consolas" panose="020B0609020204030204" pitchFamily="49" charset="0"/>
                <a:ea typeface="+mj-ea"/>
              </a:rPr>
              <a:t>和</a:t>
            </a:r>
            <a:r>
              <a:rPr lang="en-US" altLang="zh-TW" b="1">
                <a:latin typeface="Consolas" panose="020B0609020204030204" pitchFamily="49" charset="0"/>
                <a:ea typeface="+mj-ea"/>
              </a:rPr>
              <a:t>"export"</a:t>
            </a:r>
            <a:r>
              <a:rPr lang="zh-TW" altLang="en-US" b="1">
                <a:latin typeface="Consolas" panose="020B0609020204030204" pitchFamily="49" charset="0"/>
                <a:ea typeface="+mj-ea"/>
              </a:rPr>
              <a:t>語句。這是</a:t>
            </a:r>
            <a:r>
              <a:rPr lang="en-US" altLang="zh-TW" b="1">
                <a:latin typeface="Consolas" panose="020B0609020204030204" pitchFamily="49" charset="0"/>
                <a:ea typeface="+mj-ea"/>
              </a:rPr>
              <a:t>JavaScript</a:t>
            </a:r>
            <a:r>
              <a:rPr lang="zh-TW" altLang="en-US" b="1">
                <a:latin typeface="Consolas" panose="020B0609020204030204" pitchFamily="49" charset="0"/>
                <a:ea typeface="+mj-ea"/>
              </a:rPr>
              <a:t>模組化的一個重要里程碑，因為它是語言標準的一部分，並且得到了主流瀏覽器的支持。</a:t>
            </a:r>
          </a:p>
          <a:p>
            <a:pPr marL="360000" lvl="1" indent="0" algn="just">
              <a:spcBef>
                <a:spcPts val="0"/>
              </a:spcBef>
              <a:buClrTx/>
              <a:buNone/>
            </a:pPr>
            <a:r>
              <a:rPr lang="zh-TW" altLang="en-US" b="1">
                <a:latin typeface="Consolas" panose="020B0609020204030204" pitchFamily="49" charset="0"/>
                <a:ea typeface="+mj-ea"/>
              </a:rPr>
              <a:t>至今</a:t>
            </a:r>
            <a:r>
              <a:rPr lang="en-US" altLang="zh-TW" b="1">
                <a:latin typeface="Consolas" panose="020B0609020204030204" pitchFamily="49" charset="0"/>
                <a:ea typeface="+mj-ea"/>
              </a:rPr>
              <a:t>JavaScript</a:t>
            </a:r>
            <a:r>
              <a:rPr lang="zh-TW" altLang="en-US" b="1">
                <a:latin typeface="Consolas" panose="020B0609020204030204" pitchFamily="49" charset="0"/>
                <a:ea typeface="+mj-ea"/>
              </a:rPr>
              <a:t>主流的模組系統即為</a:t>
            </a:r>
            <a:r>
              <a:rPr lang="en-US" altLang="zh-TW" b="1">
                <a:latin typeface="Consolas" panose="020B0609020204030204" pitchFamily="49" charset="0"/>
                <a:ea typeface="+mj-ea"/>
              </a:rPr>
              <a:t>ESM</a:t>
            </a:r>
            <a:r>
              <a:rPr lang="zh-TW" altLang="en-US" b="1">
                <a:latin typeface="Consolas" panose="020B0609020204030204" pitchFamily="49" charset="0"/>
                <a:ea typeface="+mj-ea"/>
              </a:rPr>
              <a:t>。</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的模組化</a:t>
            </a:r>
            <a:r>
              <a:rPr lang="en-US" altLang="zh-TW" sz="1600" b="1">
                <a:latin typeface="Consolas" panose="020B0609020204030204" pitchFamily="49" charset="0"/>
                <a:ea typeface="+mj-ea"/>
              </a:rPr>
              <a:t>(Modularization)</a:t>
            </a:r>
            <a:r>
              <a:rPr lang="zh-TW" altLang="en-US" sz="1600" b="1">
                <a:latin typeface="Consolas" panose="020B0609020204030204" pitchFamily="49" charset="0"/>
                <a:ea typeface="+mj-ea"/>
              </a:rPr>
              <a:t>是一種程式設計方法，它允許開發者將大型的</a:t>
            </a:r>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程式碼分割成獨立且可重用的模組</a:t>
            </a:r>
            <a:r>
              <a:rPr lang="en-US" altLang="zh-TW" sz="1600" b="1">
                <a:latin typeface="Consolas" panose="020B0609020204030204" pitchFamily="49" charset="0"/>
                <a:ea typeface="+mj-ea"/>
              </a:rPr>
              <a:t>(modules)</a:t>
            </a:r>
            <a:r>
              <a:rPr lang="zh-TW" altLang="en-US" sz="1600" b="1">
                <a:latin typeface="Consolas" panose="020B0609020204030204" pitchFamily="49" charset="0"/>
                <a:ea typeface="+mj-ea"/>
              </a:rPr>
              <a:t>。這種方法有助於提高程式碼的可維護性、可讀性和可擴展性。</a:t>
            </a:r>
            <a:endParaRPr lang="en-US" altLang="zh-TW" sz="1600" b="1">
              <a:latin typeface="Consolas" panose="020B0609020204030204" pitchFamily="49" charset="0"/>
              <a:ea typeface="+mj-ea"/>
            </a:endParaRPr>
          </a:p>
          <a:p>
            <a:pPr algn="just"/>
            <a:r>
              <a:rPr lang="zh-TW" altLang="en-US" sz="1600" b="1">
                <a:latin typeface="Consolas" panose="020B0609020204030204" pitchFamily="49" charset="0"/>
                <a:ea typeface="+mj-ea"/>
              </a:rPr>
              <a:t>在</a:t>
            </a:r>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中，模組化的歷史為</a:t>
            </a:r>
            <a:endParaRPr lang="en-US" altLang="zh-TW" sz="1600" b="1">
              <a:latin typeface="Consolas" panose="020B0609020204030204" pitchFamily="49" charset="0"/>
              <a:ea typeface="+mj-ea"/>
            </a:endParaRPr>
          </a:p>
          <a:p>
            <a:pPr algn="ctr"/>
            <a:r>
              <a:rPr lang="en-US" altLang="zh-TW" sz="1600" b="1">
                <a:latin typeface="Consolas" panose="020B0609020204030204" pitchFamily="49" charset="0"/>
                <a:ea typeface="+mj-ea"/>
              </a:rPr>
              <a:t>【1990~2000</a:t>
            </a:r>
            <a:r>
              <a:rPr lang="zh-TW" altLang="en-US" sz="1600" b="1">
                <a:latin typeface="Consolas" panose="020B0609020204030204" pitchFamily="49" charset="0"/>
                <a:ea typeface="+mj-ea"/>
              </a:rPr>
              <a:t>年初</a:t>
            </a:r>
            <a:r>
              <a:rPr lang="en-US" altLang="zh-TW" sz="1600" b="1">
                <a:latin typeface="Consolas" panose="020B0609020204030204" pitchFamily="49" charset="0"/>
                <a:ea typeface="+mj-ea"/>
              </a:rPr>
              <a:t>】</a:t>
            </a:r>
          </a:p>
          <a:p>
            <a:pPr algn="ctr">
              <a:spcBef>
                <a:spcPts val="0"/>
              </a:spcBef>
            </a:pPr>
            <a:r>
              <a:rPr lang="zh-TW" altLang="en-US" sz="1600" b="1">
                <a:latin typeface="Consolas" panose="020B0609020204030204" pitchFamily="49" charset="0"/>
                <a:ea typeface="+mj-ea"/>
              </a:rPr>
              <a:t>無模組</a:t>
            </a:r>
            <a:endParaRPr lang="en-US" altLang="zh-TW" sz="1600" b="1">
              <a:latin typeface="Consolas" panose="020B0609020204030204" pitchFamily="49" charset="0"/>
              <a:ea typeface="+mj-ea"/>
            </a:endParaRPr>
          </a:p>
          <a:p>
            <a:pPr algn="ctr">
              <a:spcBef>
                <a:spcPts val="0"/>
              </a:spcBef>
            </a:pP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ctr">
              <a:spcBef>
                <a:spcPts val="0"/>
              </a:spcBef>
            </a:pPr>
            <a:r>
              <a:rPr lang="en-US" altLang="zh-TW" sz="1600" b="1">
                <a:latin typeface="Consolas" panose="020B0609020204030204" pitchFamily="49" charset="0"/>
                <a:ea typeface="+mj-ea"/>
              </a:rPr>
              <a:t>【2000</a:t>
            </a:r>
            <a:r>
              <a:rPr lang="zh-TW" altLang="en-US" sz="1600" b="1">
                <a:latin typeface="Consolas" panose="020B0609020204030204" pitchFamily="49" charset="0"/>
                <a:ea typeface="+mj-ea"/>
              </a:rPr>
              <a:t>年中期</a:t>
            </a:r>
            <a:r>
              <a:rPr lang="en-US" altLang="zh-TW" sz="1600" b="1">
                <a:latin typeface="Consolas" panose="020B0609020204030204" pitchFamily="49" charset="0"/>
                <a:ea typeface="+mj-ea"/>
              </a:rPr>
              <a:t>】</a:t>
            </a:r>
          </a:p>
          <a:p>
            <a:pPr algn="ctr">
              <a:spcBef>
                <a:spcPts val="0"/>
              </a:spcBef>
            </a:pPr>
            <a:r>
              <a:rPr lang="en-US" altLang="zh-TW" sz="1600" b="1">
                <a:latin typeface="Consolas" panose="020B0609020204030204" pitchFamily="49" charset="0"/>
                <a:ea typeface="+mj-ea"/>
              </a:rPr>
              <a:t>IIFE</a:t>
            </a:r>
            <a:r>
              <a:rPr lang="zh-TW" altLang="en-US" sz="1600" b="1">
                <a:latin typeface="Consolas" panose="020B0609020204030204" pitchFamily="49" charset="0"/>
                <a:ea typeface="+mj-ea"/>
              </a:rPr>
              <a:t>模擬模組</a:t>
            </a:r>
            <a:endParaRPr lang="en-US" altLang="zh-TW" sz="1600" b="1">
              <a:latin typeface="Consolas" panose="020B0609020204030204" pitchFamily="49" charset="0"/>
              <a:ea typeface="+mj-ea"/>
            </a:endParaRPr>
          </a:p>
          <a:p>
            <a:pPr algn="ctr">
              <a:spcBef>
                <a:spcPts val="0"/>
              </a:spcBef>
            </a:pP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ctr">
              <a:spcBef>
                <a:spcPts val="0"/>
              </a:spcBef>
            </a:pPr>
            <a:r>
              <a:rPr lang="en-US" altLang="zh-TW" sz="1600" b="1">
                <a:latin typeface="Consolas" panose="020B0609020204030204" pitchFamily="49" charset="0"/>
                <a:ea typeface="+mj-ea"/>
              </a:rPr>
              <a:t>【2009</a:t>
            </a:r>
            <a:r>
              <a:rPr lang="zh-TW" altLang="en-US" sz="1600" b="1">
                <a:latin typeface="Consolas" panose="020B0609020204030204" pitchFamily="49" charset="0"/>
                <a:ea typeface="+mj-ea"/>
              </a:rPr>
              <a:t>年左右</a:t>
            </a:r>
            <a:r>
              <a:rPr lang="en-US" altLang="zh-TW" sz="1600" b="1">
                <a:latin typeface="Consolas" panose="020B0609020204030204" pitchFamily="49" charset="0"/>
                <a:ea typeface="+mj-ea"/>
              </a:rPr>
              <a:t>】</a:t>
            </a:r>
          </a:p>
          <a:p>
            <a:pPr algn="ctr">
              <a:spcBef>
                <a:spcPts val="0"/>
              </a:spcBef>
            </a:pPr>
            <a:r>
              <a:rPr lang="en-US" altLang="zh-TW" sz="1600" b="1" err="1">
                <a:latin typeface="Consolas" panose="020B0609020204030204" pitchFamily="49" charset="0"/>
                <a:ea typeface="+mj-ea"/>
              </a:rPr>
              <a:t>CommonJS</a:t>
            </a:r>
            <a:r>
              <a:rPr lang="zh-TW" altLang="en-US" sz="1600" b="1">
                <a:latin typeface="Consolas" panose="020B0609020204030204" pitchFamily="49" charset="0"/>
                <a:ea typeface="+mj-ea"/>
              </a:rPr>
              <a:t>和</a:t>
            </a:r>
            <a:r>
              <a:rPr lang="en-US" altLang="zh-TW" sz="1600" b="1">
                <a:latin typeface="Consolas" panose="020B0609020204030204" pitchFamily="49" charset="0"/>
                <a:ea typeface="+mj-ea"/>
              </a:rPr>
              <a:t>AMD</a:t>
            </a:r>
          </a:p>
          <a:p>
            <a:pPr algn="ctr">
              <a:spcBef>
                <a:spcPts val="0"/>
              </a:spcBef>
            </a:pP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ctr">
              <a:spcBef>
                <a:spcPts val="0"/>
              </a:spcBef>
            </a:pPr>
            <a:r>
              <a:rPr lang="en-US" altLang="zh-TW" sz="1600" b="1">
                <a:latin typeface="Consolas" panose="020B0609020204030204" pitchFamily="49" charset="0"/>
                <a:ea typeface="+mj-ea"/>
              </a:rPr>
              <a:t>【2010</a:t>
            </a:r>
            <a:r>
              <a:rPr lang="zh-TW" altLang="en-US" sz="1600" b="1">
                <a:latin typeface="Consolas" panose="020B0609020204030204" pitchFamily="49" charset="0"/>
                <a:ea typeface="+mj-ea"/>
              </a:rPr>
              <a:t>年初期</a:t>
            </a:r>
            <a:r>
              <a:rPr lang="en-US" altLang="zh-TW" sz="1600" b="1">
                <a:latin typeface="Consolas" panose="020B0609020204030204" pitchFamily="49" charset="0"/>
                <a:ea typeface="+mj-ea"/>
              </a:rPr>
              <a:t>】</a:t>
            </a:r>
          </a:p>
          <a:p>
            <a:pPr algn="ctr">
              <a:spcBef>
                <a:spcPts val="0"/>
              </a:spcBef>
            </a:pPr>
            <a:r>
              <a:rPr lang="en-US" altLang="zh-TW" sz="1600" b="1">
                <a:latin typeface="Consolas" panose="020B0609020204030204" pitchFamily="49" charset="0"/>
                <a:ea typeface="+mj-ea"/>
              </a:rPr>
              <a:t>UMD</a:t>
            </a:r>
          </a:p>
          <a:p>
            <a:pPr algn="ctr">
              <a:spcBef>
                <a:spcPts val="0"/>
              </a:spcBef>
            </a:pP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ctr">
              <a:spcBef>
                <a:spcPts val="0"/>
              </a:spcBef>
            </a:pPr>
            <a:r>
              <a:rPr lang="en-US" altLang="zh-TW" sz="1600" b="1">
                <a:latin typeface="Consolas" panose="020B0609020204030204" pitchFamily="49" charset="0"/>
                <a:ea typeface="+mj-ea"/>
              </a:rPr>
              <a:t>【2015</a:t>
            </a:r>
            <a:r>
              <a:rPr lang="zh-TW" altLang="en-US" sz="1600" b="1">
                <a:latin typeface="Consolas" panose="020B0609020204030204" pitchFamily="49" charset="0"/>
                <a:ea typeface="+mj-ea"/>
              </a:rPr>
              <a:t>年至今</a:t>
            </a:r>
            <a:r>
              <a:rPr lang="en-US" altLang="zh-TW" sz="1600" b="1">
                <a:latin typeface="Consolas" panose="020B0609020204030204" pitchFamily="49" charset="0"/>
                <a:ea typeface="+mj-ea"/>
              </a:rPr>
              <a:t>】</a:t>
            </a:r>
          </a:p>
          <a:p>
            <a:pPr algn="ctr">
              <a:spcBef>
                <a:spcPts val="0"/>
              </a:spcBef>
            </a:pPr>
            <a:r>
              <a:rPr lang="en-US" altLang="zh-TW" sz="1600" b="1">
                <a:latin typeface="Consolas" panose="020B0609020204030204" pitchFamily="49" charset="0"/>
                <a:ea typeface="+mj-ea"/>
              </a:rPr>
              <a:t>ES6</a:t>
            </a:r>
            <a:r>
              <a:rPr lang="zh-TW" altLang="en-US" sz="1600" b="1">
                <a:latin typeface="Consolas" panose="020B0609020204030204" pitchFamily="49" charset="0"/>
                <a:ea typeface="+mj-ea"/>
              </a:rPr>
              <a:t>發布，包含</a:t>
            </a:r>
            <a:r>
              <a:rPr lang="en-US" altLang="zh-TW" sz="1600" b="1">
                <a:latin typeface="Consolas" panose="020B0609020204030204" pitchFamily="49" charset="0"/>
                <a:ea typeface="+mj-ea"/>
              </a:rPr>
              <a:t>ESM</a:t>
            </a:r>
            <a:r>
              <a:rPr lang="zh-TW" altLang="en-US" sz="1600" b="1">
                <a:latin typeface="Consolas" panose="020B0609020204030204" pitchFamily="49" charset="0"/>
                <a:ea typeface="+mj-ea"/>
              </a:rPr>
              <a:t>模組系統</a:t>
            </a:r>
            <a:endParaRPr lang="en-US" altLang="zh-TW" sz="1600" b="1">
              <a:latin typeface="Consolas" panose="020B0609020204030204" pitchFamily="49" charset="0"/>
              <a:ea typeface="+mj-ea"/>
            </a:endParaRPr>
          </a:p>
          <a:p>
            <a:pPr algn="just"/>
            <a:endParaRPr lang="en-US" altLang="zh-TW" sz="1600" b="1">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14</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058400" y="6290174"/>
            <a:ext cx="1371599"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模組化介紹</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26113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ESM(</a:t>
            </a:r>
            <a:r>
              <a:rPr lang="en-US" altLang="zh-TW" err="1">
                <a:solidFill>
                  <a:schemeClr val="tx1"/>
                </a:solidFill>
                <a:latin typeface="Consolas" panose="020B0609020204030204" pitchFamily="49" charset="0"/>
              </a:rPr>
              <a:t>ESModule</a:t>
            </a:r>
            <a:r>
              <a:rPr lang="en-US" altLang="zh-TW">
                <a:solidFill>
                  <a:schemeClr val="tx1"/>
                </a:solidFill>
                <a:latin typeface="Consolas" panose="020B0609020204030204" pitchFamily="49" charset="0"/>
              </a:rPr>
              <a:t>)</a:t>
            </a:r>
            <a:endParaRPr lang="zh-TW" altLang="en-US">
              <a:solidFill>
                <a:schemeClr val="tx1"/>
              </a:solidFill>
              <a:latin typeface="Consolas" panose="020B0609020204030204" pitchFamily="49" charset="0"/>
            </a:endParaRPr>
          </a:p>
        </p:txBody>
      </p:sp>
      <p:sp>
        <p:nvSpPr>
          <p:cNvPr id="3" name="內容版面配置區 2"/>
          <p:cNvSpPr>
            <a:spLocks noGrp="1"/>
          </p:cNvSpPr>
          <p:nvPr>
            <p:ph idx="1"/>
          </p:nvPr>
        </p:nvSpPr>
        <p:spPr>
          <a:xfrm>
            <a:off x="0" y="85725"/>
            <a:ext cx="8153400" cy="6667500"/>
          </a:xfrm>
        </p:spPr>
        <p:txBody>
          <a:bodyPr>
            <a:noAutofit/>
          </a:bodyPr>
          <a:lstStyle/>
          <a:p>
            <a:pPr marL="17100" indent="0" algn="just">
              <a:spcBef>
                <a:spcPts val="0"/>
              </a:spcBef>
              <a:buClrTx/>
              <a:buNone/>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預設匯出</a:t>
            </a:r>
            <a:r>
              <a:rPr lang="en-US" altLang="zh-TW" sz="1600" b="1" dirty="0">
                <a:latin typeface="Consolas" panose="020B0609020204030204" pitchFamily="49" charset="0"/>
                <a:ea typeface="+mj-ea"/>
              </a:rPr>
              <a:t>】default export</a:t>
            </a:r>
          </a:p>
          <a:p>
            <a:pPr marL="17100" indent="0" algn="just">
              <a:spcBef>
                <a:spcPts val="0"/>
              </a:spcBef>
              <a:buClrTx/>
              <a:buNone/>
            </a:pP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每個模組</a:t>
            </a:r>
            <a:r>
              <a:rPr lang="en-US" altLang="zh-TW" sz="1600" b="1" dirty="0">
                <a:latin typeface="Consolas" panose="020B0609020204030204" pitchFamily="49" charset="0"/>
                <a:ea typeface="+mj-ea"/>
              </a:rPr>
              <a:t>(.</a:t>
            </a:r>
            <a:r>
              <a:rPr lang="en-US" altLang="zh-TW" sz="1600" b="1" dirty="0" err="1">
                <a:latin typeface="Consolas" panose="020B0609020204030204" pitchFamily="49" charset="0"/>
                <a:ea typeface="+mj-ea"/>
              </a:rPr>
              <a:t>js</a:t>
            </a:r>
            <a:r>
              <a:rPr lang="zh-TW" altLang="en-US" sz="1600" b="1" dirty="0">
                <a:latin typeface="Consolas" panose="020B0609020204030204" pitchFamily="49" charset="0"/>
                <a:ea typeface="+mj-ea"/>
              </a:rPr>
              <a:t>檔案</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只能有一個預設匯出</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可以匯出任何值，包含物件、函數、類別</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匯入時，可以使用任何名稱承接，不需要知道原始名稱</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適用於匯出模組的</a:t>
            </a:r>
            <a:r>
              <a:rPr lang="zh-TW" altLang="en-US" sz="1600" b="1" dirty="0">
                <a:solidFill>
                  <a:srgbClr val="FF0000"/>
                </a:solidFill>
                <a:latin typeface="Consolas" panose="020B0609020204030204" pitchFamily="49" charset="0"/>
                <a:ea typeface="+mj-ea"/>
              </a:rPr>
              <a:t>主要功能</a:t>
            </a:r>
            <a:r>
              <a:rPr lang="zh-TW" altLang="en-US" sz="1600" b="1" dirty="0">
                <a:latin typeface="Consolas" panose="020B0609020204030204" pitchFamily="49" charset="0"/>
                <a:ea typeface="+mj-ea"/>
              </a:rPr>
              <a:t>、物件、類別、值</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匯入時不需要加上 </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 </a:t>
            </a:r>
            <a:r>
              <a:rPr lang="en-US" altLang="zh-TW" sz="1600" b="1" dirty="0">
                <a:latin typeface="Consolas" panose="020B0609020204030204" pitchFamily="49" charset="0"/>
                <a:ea typeface="+mj-ea"/>
              </a:rPr>
              <a:t>}</a:t>
            </a: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具名匯出</a:t>
            </a:r>
            <a:r>
              <a:rPr lang="en-US" altLang="zh-TW" sz="1600" b="1" dirty="0">
                <a:latin typeface="Consolas" panose="020B0609020204030204" pitchFamily="49" charset="0"/>
                <a:ea typeface="+mj-ea"/>
              </a:rPr>
              <a:t>】named export</a:t>
            </a: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每個模組</a:t>
            </a:r>
            <a:r>
              <a:rPr lang="en-US" altLang="zh-TW" sz="1600" b="1" dirty="0">
                <a:latin typeface="Consolas" panose="020B0609020204030204" pitchFamily="49" charset="0"/>
                <a:ea typeface="+mj-ea"/>
              </a:rPr>
              <a:t>(.</a:t>
            </a:r>
            <a:r>
              <a:rPr lang="en-US" altLang="zh-TW" sz="1600" b="1" dirty="0" err="1">
                <a:latin typeface="Consolas" panose="020B0609020204030204" pitchFamily="49" charset="0"/>
                <a:ea typeface="+mj-ea"/>
              </a:rPr>
              <a:t>js</a:t>
            </a:r>
            <a:r>
              <a:rPr lang="zh-TW" altLang="en-US" sz="1600" b="1" dirty="0">
                <a:latin typeface="Consolas" panose="020B0609020204030204" pitchFamily="49" charset="0"/>
                <a:ea typeface="+mj-ea"/>
              </a:rPr>
              <a:t>檔案</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能有多個具名匯出。</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匯出時，需要指定每個匯出值的名稱。</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匯入時，需要使用相同的名稱來匯入，可按需匯入。</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可以一次匯出多個物件、函數。</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匯入時需要加上 </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 具名名稱 </a:t>
            </a:r>
            <a:r>
              <a:rPr lang="en-US" altLang="zh-TW" sz="1600" b="1" dirty="0">
                <a:latin typeface="Consolas" panose="020B0609020204030204" pitchFamily="49" charset="0"/>
                <a:ea typeface="+mj-ea"/>
              </a:rPr>
              <a:t>}</a:t>
            </a: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r>
              <a:rPr lang="zh-TW" altLang="en-US" sz="1600" b="1" dirty="0">
                <a:latin typeface="Consolas" panose="020B0609020204030204" pitchFamily="49" charset="0"/>
                <a:ea typeface="+mj-ea"/>
              </a:rPr>
              <a:t>以上兩種匯出、匯入都可合併使用。</a:t>
            </a:r>
            <a:endParaRPr lang="en-US" altLang="zh-TW" sz="1600" b="1" dirty="0">
              <a:latin typeface="Consolas" panose="020B0609020204030204" pitchFamily="49" charset="0"/>
              <a:ea typeface="+mj-ea"/>
            </a:endParaRP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副作用匯入</a:t>
            </a:r>
            <a:r>
              <a:rPr lang="en-US" altLang="zh-TW" sz="1600" b="1" dirty="0">
                <a:latin typeface="Consolas" panose="020B0609020204030204" pitchFamily="49" charset="0"/>
                <a:ea typeface="+mj-ea"/>
              </a:rPr>
              <a:t>】side effect</a:t>
            </a: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不會匯入目標模組的物件、函數、值，故不會汙染命名空間。</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主要作用是觸發模組的</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副作用</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，常用於執行特定程式、註冊服務、修改全域狀態等。</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r>
              <a:rPr lang="zh-TW" altLang="en-US" sz="1600" b="1" dirty="0">
                <a:latin typeface="Consolas" panose="020B0609020204030204" pitchFamily="49" charset="0"/>
                <a:ea typeface="+mj-ea"/>
              </a:rPr>
              <a:t>較舊的</a:t>
            </a:r>
            <a:r>
              <a:rPr lang="en-US" altLang="zh-TW" sz="1600" b="1" dirty="0">
                <a:latin typeface="Consolas" panose="020B0609020204030204" pitchFamily="49" charset="0"/>
                <a:ea typeface="+mj-ea"/>
              </a:rPr>
              <a:t>Library</a:t>
            </a:r>
            <a:r>
              <a:rPr lang="zh-TW" altLang="en-US" sz="1600" b="1" dirty="0">
                <a:latin typeface="Consolas" panose="020B0609020204030204" pitchFamily="49" charset="0"/>
                <a:ea typeface="+mj-ea"/>
              </a:rPr>
              <a:t>會使用此方式匯入。</a:t>
            </a: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endParaRPr lang="en-US" altLang="zh-TW" sz="1600" b="1" dirty="0">
              <a:latin typeface="Consolas" panose="020B0609020204030204" pitchFamily="49" charset="0"/>
              <a:ea typeface="+mj-ea"/>
            </a:endParaRPr>
          </a:p>
          <a:p>
            <a:pPr marL="360000" indent="-342900" algn="just">
              <a:spcBef>
                <a:spcPts val="0"/>
              </a:spcBef>
              <a:buClrTx/>
              <a:buFont typeface="+mj-lt"/>
              <a:buAutoNum type="arabicPeriod"/>
            </a:pPr>
            <a:endParaRPr lang="en-US" altLang="zh-TW" sz="1600" b="1" dirty="0">
              <a:latin typeface="Consolas" panose="020B0609020204030204" pitchFamily="49" charset="0"/>
              <a:ea typeface="+mj-ea"/>
            </a:endParaRPr>
          </a:p>
          <a:p>
            <a:pPr marL="17100" indent="0" algn="just">
              <a:spcBef>
                <a:spcPts val="0"/>
              </a:spcBef>
              <a:buClrTx/>
              <a:buNone/>
            </a:pPr>
            <a:r>
              <a:rPr lang="zh-TW" altLang="en-US" sz="1600" b="1" dirty="0">
                <a:latin typeface="Consolas" panose="020B0609020204030204" pitchFamily="49" charset="0"/>
                <a:ea typeface="+mj-ea"/>
              </a:rPr>
              <a:t>此外，每一個 </a:t>
            </a:r>
            <a:r>
              <a:rPr lang="en-US" altLang="zh-TW" sz="1600" b="1" dirty="0">
                <a:latin typeface="Consolas" panose="020B0609020204030204" pitchFamily="49" charset="0"/>
                <a:ea typeface="+mj-ea"/>
              </a:rPr>
              <a:t>&lt;script type="module"&gt;</a:t>
            </a:r>
            <a:r>
              <a:rPr lang="zh-TW" altLang="en-US" sz="1600" b="1" dirty="0">
                <a:latin typeface="Consolas" panose="020B0609020204030204" pitchFamily="49" charset="0"/>
                <a:ea typeface="+mj-ea"/>
              </a:rPr>
              <a:t> </a:t>
            </a:r>
            <a:r>
              <a:rPr lang="en-US" altLang="zh-TW" sz="1600" b="1" dirty="0">
                <a:latin typeface="Consolas" panose="020B0609020204030204" pitchFamily="49" charset="0"/>
                <a:ea typeface="+mj-ea"/>
              </a:rPr>
              <a:t>//… &lt;/script&gt;</a:t>
            </a:r>
          </a:p>
          <a:p>
            <a:pPr marL="17100" indent="0" algn="just">
              <a:spcBef>
                <a:spcPts val="0"/>
              </a:spcBef>
              <a:buClrTx/>
              <a:buNone/>
            </a:pPr>
            <a:r>
              <a:rPr lang="zh-TW" altLang="en-US" sz="1600" b="1" dirty="0">
                <a:latin typeface="Consolas" panose="020B0609020204030204" pitchFamily="49" charset="0"/>
                <a:ea typeface="+mj-ea"/>
              </a:rPr>
              <a:t>內部的作用域都是獨立的</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除了部分物件如</a:t>
            </a:r>
            <a:r>
              <a:rPr lang="en-US" altLang="zh-TW" sz="1600" b="1" dirty="0">
                <a:latin typeface="Consolas" panose="020B0609020204030204" pitchFamily="49" charset="0"/>
                <a:ea typeface="+mj-ea"/>
              </a:rPr>
              <a:t>window</a:t>
            </a:r>
            <a:r>
              <a:rPr lang="zh-TW" altLang="en-US" sz="1600" b="1" dirty="0">
                <a:latin typeface="Consolas" panose="020B0609020204030204" pitchFamily="49" charset="0"/>
                <a:ea typeface="+mj-ea"/>
              </a:rPr>
              <a:t>、</a:t>
            </a:r>
            <a:r>
              <a:rPr lang="en-US" altLang="zh-TW" sz="1600" b="1" dirty="0">
                <a:latin typeface="Consolas" panose="020B0609020204030204" pitchFamily="49" charset="0"/>
                <a:ea typeface="+mj-ea"/>
              </a:rPr>
              <a:t>document)</a:t>
            </a:r>
            <a:r>
              <a:rPr lang="zh-TW" altLang="en-US" sz="1600" b="1" dirty="0">
                <a:latin typeface="Consolas" panose="020B0609020204030204" pitchFamily="49" charset="0"/>
                <a:ea typeface="+mj-ea"/>
              </a:rPr>
              <a:t>。</a:t>
            </a:r>
          </a:p>
          <a:p>
            <a:pPr marL="360000" indent="-342900" algn="just">
              <a:spcBef>
                <a:spcPts val="0"/>
              </a:spcBef>
              <a:buClrTx/>
              <a:buFont typeface="+mj-lt"/>
              <a:buAutoNum type="arabicPeriod"/>
            </a:pPr>
            <a:endParaRPr lang="en-US" altLang="zh-TW" sz="1600" b="1" dirty="0">
              <a:latin typeface="Consolas" panose="020B0609020204030204" pitchFamily="49" charset="0"/>
              <a:ea typeface="+mj-ea"/>
            </a:endParaRP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的</a:t>
            </a:r>
            <a:r>
              <a:rPr lang="en-US" altLang="zh-TW" sz="1600" b="1">
                <a:latin typeface="Consolas" panose="020B0609020204030204" pitchFamily="49" charset="0"/>
                <a:ea typeface="+mj-ea"/>
              </a:rPr>
              <a:t>ESM(ECMAScript Module)</a:t>
            </a:r>
            <a:r>
              <a:rPr lang="zh-TW" altLang="en-US" sz="1600" b="1">
                <a:latin typeface="Consolas" panose="020B0609020204030204" pitchFamily="49" charset="0"/>
                <a:ea typeface="+mj-ea"/>
              </a:rPr>
              <a:t>是一種在</a:t>
            </a:r>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中使用模組的標準格式。在</a:t>
            </a:r>
            <a:r>
              <a:rPr lang="en-US" altLang="zh-TW" sz="1600" b="1">
                <a:latin typeface="Consolas" panose="020B0609020204030204" pitchFamily="49" charset="0"/>
                <a:ea typeface="+mj-ea"/>
              </a:rPr>
              <a:t>ESM</a:t>
            </a:r>
            <a:r>
              <a:rPr lang="zh-TW" altLang="en-US" sz="1600" b="1">
                <a:latin typeface="Consolas" panose="020B0609020204030204" pitchFamily="49" charset="0"/>
                <a:ea typeface="+mj-ea"/>
              </a:rPr>
              <a:t>出現之前，</a:t>
            </a:r>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並沒有內建的模組系統，開發者通常依賴於非官方的模組系統，如</a:t>
            </a:r>
            <a:r>
              <a:rPr lang="en-US" altLang="zh-TW" sz="1600" b="1" err="1">
                <a:latin typeface="Consolas" panose="020B0609020204030204" pitchFamily="49" charset="0"/>
                <a:ea typeface="+mj-ea"/>
              </a:rPr>
              <a:t>CommonJS</a:t>
            </a:r>
            <a:r>
              <a:rPr lang="zh-TW" altLang="en-US" sz="1600" b="1">
                <a:latin typeface="Consolas" panose="020B0609020204030204" pitchFamily="49" charset="0"/>
                <a:ea typeface="+mj-ea"/>
              </a:rPr>
              <a:t>和</a:t>
            </a:r>
            <a:r>
              <a:rPr lang="en-US" altLang="zh-TW" sz="1600" b="1">
                <a:latin typeface="Consolas" panose="020B0609020204030204" pitchFamily="49" charset="0"/>
                <a:ea typeface="+mj-ea"/>
              </a:rPr>
              <a:t>AMD</a:t>
            </a:r>
            <a:r>
              <a:rPr lang="zh-TW" altLang="en-US" sz="1600" b="1">
                <a:latin typeface="Consolas" panose="020B0609020204030204" pitchFamily="49" charset="0"/>
                <a:ea typeface="+mj-ea"/>
              </a:rPr>
              <a:t>。</a:t>
            </a:r>
            <a:r>
              <a:rPr lang="en-US" altLang="zh-TW" sz="1600" b="1">
                <a:latin typeface="Consolas" panose="020B0609020204030204" pitchFamily="49" charset="0"/>
                <a:ea typeface="+mj-ea"/>
              </a:rPr>
              <a:t>ESM</a:t>
            </a:r>
            <a:r>
              <a:rPr lang="zh-TW" altLang="en-US" sz="1600" b="1">
                <a:latin typeface="Consolas" panose="020B0609020204030204" pitchFamily="49" charset="0"/>
                <a:ea typeface="+mj-ea"/>
              </a:rPr>
              <a:t>於</a:t>
            </a:r>
            <a:r>
              <a:rPr lang="en-US" altLang="zh-TW" sz="1600" b="1">
                <a:latin typeface="Consolas" panose="020B0609020204030204" pitchFamily="49" charset="0"/>
                <a:ea typeface="+mj-ea"/>
              </a:rPr>
              <a:t>ES6</a:t>
            </a:r>
            <a:r>
              <a:rPr lang="zh-TW" altLang="en-US" sz="1600" b="1">
                <a:latin typeface="Consolas" panose="020B0609020204030204" pitchFamily="49" charset="0"/>
                <a:ea typeface="+mj-ea"/>
              </a:rPr>
              <a:t>中被引入，旨在為</a:t>
            </a:r>
            <a:r>
              <a:rPr lang="en-US" altLang="zh-TW" sz="1600" b="1">
                <a:latin typeface="Consolas" panose="020B0609020204030204" pitchFamily="49" charset="0"/>
                <a:ea typeface="+mj-ea"/>
              </a:rPr>
              <a:t>JavaScript</a:t>
            </a:r>
            <a:r>
              <a:rPr lang="zh-TW" altLang="en-US" sz="1600" b="1">
                <a:latin typeface="Consolas" panose="020B0609020204030204" pitchFamily="49" charset="0"/>
                <a:ea typeface="+mj-ea"/>
              </a:rPr>
              <a:t>提供一種原生的、統一的模組系統。</a:t>
            </a:r>
          </a:p>
          <a:p>
            <a:pPr algn="just"/>
            <a:endParaRPr lang="en-US" altLang="zh-TW" sz="1600" b="1">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15</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058400" y="6290174"/>
            <a:ext cx="1371599"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模組化介紹</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165875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第四節</a:t>
            </a:r>
            <a:endParaRPr lang="en-US" altLang="zh-TW" sz="9600" b="1" cap="all" dirty="0">
              <a:latin typeface="+mj-lt"/>
              <a:ea typeface="+mj-ea"/>
              <a:cs typeface="+mj-cs"/>
            </a:endParaRPr>
          </a:p>
          <a:p>
            <a:pPr defTabSz="914400">
              <a:lnSpc>
                <a:spcPct val="80000"/>
              </a:lnSpc>
              <a:spcBef>
                <a:spcPct val="0"/>
              </a:spcBef>
              <a:spcAft>
                <a:spcPts val="600"/>
              </a:spcAft>
            </a:pPr>
            <a:r>
              <a:rPr lang="en-US" altLang="zh-TW" sz="9600" b="1" cap="all" dirty="0">
                <a:latin typeface="+mj-lt"/>
                <a:ea typeface="+mj-ea"/>
                <a:cs typeface="+mj-cs"/>
              </a:rPr>
              <a:t>Proxy</a:t>
            </a:r>
            <a:r>
              <a:rPr lang="zh-TW" altLang="en-US" sz="9600" b="1" cap="all" dirty="0">
                <a:latin typeface="+mj-lt"/>
                <a:ea typeface="+mj-ea"/>
                <a:cs typeface="+mj-cs"/>
              </a:rPr>
              <a:t>物件代理</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942877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dirty="0">
                <a:solidFill>
                  <a:schemeClr val="tx1"/>
                </a:solidFill>
                <a:latin typeface="Consolas" panose="020B0609020204030204" pitchFamily="49" charset="0"/>
              </a:rPr>
              <a:t>Proxy</a:t>
            </a:r>
            <a:r>
              <a:rPr lang="zh-TW" altLang="en-US" dirty="0">
                <a:solidFill>
                  <a:schemeClr val="tx1"/>
                </a:solidFill>
                <a:latin typeface="Consolas" panose="020B0609020204030204" pitchFamily="49" charset="0"/>
              </a:rPr>
              <a:t>介紹</a:t>
            </a:r>
          </a:p>
        </p:txBody>
      </p:sp>
      <p:sp>
        <p:nvSpPr>
          <p:cNvPr id="3" name="內容版面配置區 2"/>
          <p:cNvSpPr>
            <a:spLocks noGrp="1"/>
          </p:cNvSpPr>
          <p:nvPr>
            <p:ph idx="1"/>
          </p:nvPr>
        </p:nvSpPr>
        <p:spPr>
          <a:xfrm>
            <a:off x="872836" y="1690254"/>
            <a:ext cx="6615545" cy="3906982"/>
          </a:xfrm>
        </p:spPr>
        <p:txBody>
          <a:bodyPr>
            <a:noAutofit/>
          </a:bodyPr>
          <a:lstStyle/>
          <a:p>
            <a:pPr marL="17100" indent="0" algn="just">
              <a:spcBef>
                <a:spcPts val="0"/>
              </a:spcBef>
              <a:buClrTx/>
              <a:buNone/>
            </a:pPr>
            <a:r>
              <a:rPr lang="en-US" altLang="zh-TW" sz="1600" b="1" dirty="0">
                <a:latin typeface="Consolas" panose="020B0609020204030204" pitchFamily="49" charset="0"/>
                <a:ea typeface="+mj-ea"/>
              </a:rPr>
              <a:t>const someone = { name: "Amy", age: 18 };</a:t>
            </a:r>
          </a:p>
          <a:p>
            <a:pPr marL="17100" indent="0" algn="just">
              <a:spcBef>
                <a:spcPts val="0"/>
              </a:spcBef>
              <a:buClrTx/>
              <a:buNone/>
            </a:pPr>
            <a:endParaRPr lang="en-US" altLang="zh-TW" sz="1600" b="1" dirty="0">
              <a:latin typeface="Consolas" panose="020B0609020204030204" pitchFamily="49" charset="0"/>
              <a:ea typeface="+mj-ea"/>
            </a:endParaRPr>
          </a:p>
          <a:p>
            <a:pPr marL="17100" indent="0" algn="just">
              <a:spcBef>
                <a:spcPts val="0"/>
              </a:spcBef>
              <a:buClrTx/>
              <a:buNone/>
            </a:pPr>
            <a:r>
              <a:rPr lang="en-US" altLang="zh-TW" sz="1600" b="1" dirty="0">
                <a:latin typeface="Consolas" panose="020B0609020204030204" pitchFamily="49" charset="0"/>
                <a:ea typeface="+mj-ea"/>
              </a:rPr>
              <a:t>const p = new Proxy(someone, {</a:t>
            </a:r>
          </a:p>
          <a:p>
            <a:pPr marL="17100" indent="0" algn="just">
              <a:spcBef>
                <a:spcPts val="0"/>
              </a:spcBef>
              <a:buClrTx/>
              <a:buNone/>
            </a:pPr>
            <a:r>
              <a:rPr lang="en-US" altLang="zh-TW" sz="1600" b="1" dirty="0">
                <a:latin typeface="Consolas" panose="020B0609020204030204" pitchFamily="49" charset="0"/>
                <a:ea typeface="+mj-ea"/>
              </a:rPr>
              <a:t>  get(target, </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 {</a:t>
            </a:r>
          </a:p>
          <a:p>
            <a:pPr marL="17100" indent="0" algn="just">
              <a:spcBef>
                <a:spcPts val="0"/>
              </a:spcBef>
              <a:buClrTx/>
              <a:buNone/>
            </a:pPr>
            <a:r>
              <a:rPr lang="en-US" altLang="zh-TW" sz="1600" b="1" dirty="0">
                <a:latin typeface="Consolas" panose="020B0609020204030204" pitchFamily="49" charset="0"/>
                <a:ea typeface="+mj-ea"/>
              </a:rPr>
              <a:t>    console.log(`</a:t>
            </a:r>
            <a:r>
              <a:rPr lang="zh-TW" altLang="en-US" sz="1600" b="1" dirty="0">
                <a:latin typeface="Consolas" panose="020B0609020204030204" pitchFamily="49" charset="0"/>
                <a:ea typeface="+mj-ea"/>
              </a:rPr>
              <a:t>有人讀取了</a:t>
            </a:r>
            <a:r>
              <a:rPr lang="en-US" altLang="zh-TW" sz="1600" b="1" dirty="0">
                <a:latin typeface="Consolas" panose="020B0609020204030204" pitchFamily="49" charset="0"/>
                <a:ea typeface="+mj-ea"/>
              </a:rPr>
              <a:t>p</a:t>
            </a:r>
            <a:r>
              <a:rPr lang="zh-TW" altLang="en-US" sz="1600" b="1" dirty="0">
                <a:latin typeface="Consolas" panose="020B0609020204030204" pitchFamily="49" charset="0"/>
                <a:ea typeface="+mj-ea"/>
              </a:rPr>
              <a:t>物件的</a:t>
            </a:r>
            <a:r>
              <a:rPr lang="en-US" altLang="zh-TW" sz="1600" b="1" dirty="0">
                <a:latin typeface="Consolas" panose="020B0609020204030204" pitchFamily="49" charset="0"/>
                <a:ea typeface="+mj-ea"/>
              </a:rPr>
              <a:t>${</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屬性</a:t>
            </a:r>
            <a:r>
              <a:rPr lang="en-US" altLang="zh-TW" sz="1600" b="1" dirty="0">
                <a:latin typeface="Consolas" panose="020B0609020204030204" pitchFamily="49" charset="0"/>
                <a:ea typeface="+mj-ea"/>
              </a:rPr>
              <a:t>`);</a:t>
            </a:r>
          </a:p>
          <a:p>
            <a:pPr marL="17100" indent="0" algn="just">
              <a:spcBef>
                <a:spcPts val="0"/>
              </a:spcBef>
              <a:buClrTx/>
              <a:buNone/>
            </a:pPr>
            <a:r>
              <a:rPr lang="en-US" altLang="zh-TW" sz="1600" b="1" dirty="0">
                <a:latin typeface="Consolas" panose="020B0609020204030204" pitchFamily="49" charset="0"/>
                <a:ea typeface="+mj-ea"/>
              </a:rPr>
              <a:t>    return someone[</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a:t>
            </a:r>
          </a:p>
          <a:p>
            <a:pPr marL="17100" indent="0" algn="just">
              <a:spcBef>
                <a:spcPts val="0"/>
              </a:spcBef>
              <a:buClrTx/>
              <a:buNone/>
            </a:pPr>
            <a:r>
              <a:rPr lang="en-US" altLang="zh-TW" sz="1600" b="1" dirty="0">
                <a:latin typeface="Consolas" panose="020B0609020204030204" pitchFamily="49" charset="0"/>
                <a:ea typeface="+mj-ea"/>
              </a:rPr>
              <a:t>  },</a:t>
            </a:r>
          </a:p>
          <a:p>
            <a:pPr marL="17100" indent="0" algn="just">
              <a:spcBef>
                <a:spcPts val="0"/>
              </a:spcBef>
              <a:buClrTx/>
              <a:buNone/>
            </a:pPr>
            <a:r>
              <a:rPr lang="en-US" altLang="zh-TW" sz="1600" b="1" dirty="0">
                <a:latin typeface="Consolas" panose="020B0609020204030204" pitchFamily="49" charset="0"/>
                <a:ea typeface="+mj-ea"/>
              </a:rPr>
              <a:t>  set(target, </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 value) {</a:t>
            </a:r>
          </a:p>
          <a:p>
            <a:pPr marL="17100" indent="0" algn="just">
              <a:spcBef>
                <a:spcPts val="0"/>
              </a:spcBef>
              <a:buClrTx/>
              <a:buNone/>
            </a:pPr>
            <a:r>
              <a:rPr lang="en-US" altLang="zh-TW" sz="1600" b="1" dirty="0">
                <a:latin typeface="Consolas" panose="020B0609020204030204" pitchFamily="49" charset="0"/>
                <a:ea typeface="+mj-ea"/>
              </a:rPr>
              <a:t>    console.log(`</a:t>
            </a:r>
            <a:r>
              <a:rPr lang="zh-TW" altLang="en-US" sz="1600" b="1" dirty="0">
                <a:latin typeface="Consolas" panose="020B0609020204030204" pitchFamily="49" charset="0"/>
                <a:ea typeface="+mj-ea"/>
              </a:rPr>
              <a:t>有人設定了</a:t>
            </a:r>
            <a:r>
              <a:rPr lang="en-US" altLang="zh-TW" sz="1600" b="1" dirty="0">
                <a:latin typeface="Consolas" panose="020B0609020204030204" pitchFamily="49" charset="0"/>
                <a:ea typeface="+mj-ea"/>
              </a:rPr>
              <a:t>p</a:t>
            </a:r>
            <a:r>
              <a:rPr lang="zh-TW" altLang="en-US" sz="1600" b="1" dirty="0">
                <a:latin typeface="Consolas" panose="020B0609020204030204" pitchFamily="49" charset="0"/>
                <a:ea typeface="+mj-ea"/>
              </a:rPr>
              <a:t>物件的</a:t>
            </a:r>
            <a:r>
              <a:rPr lang="en-US" altLang="zh-TW" sz="1600" b="1" dirty="0">
                <a:latin typeface="Consolas" panose="020B0609020204030204" pitchFamily="49" charset="0"/>
                <a:ea typeface="+mj-ea"/>
              </a:rPr>
              <a:t>${</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屬性</a:t>
            </a:r>
            <a:r>
              <a:rPr lang="en-US" altLang="zh-TW" sz="1600" b="1" dirty="0">
                <a:latin typeface="Consolas" panose="020B0609020204030204" pitchFamily="49" charset="0"/>
                <a:ea typeface="+mj-ea"/>
              </a:rPr>
              <a:t>`);</a:t>
            </a:r>
          </a:p>
          <a:p>
            <a:pPr marL="17100" indent="0" algn="just">
              <a:spcBef>
                <a:spcPts val="0"/>
              </a:spcBef>
              <a:buClrTx/>
              <a:buNone/>
            </a:pPr>
            <a:r>
              <a:rPr lang="en-US" altLang="zh-TW" sz="1600" b="1" dirty="0">
                <a:latin typeface="Consolas" panose="020B0609020204030204" pitchFamily="49" charset="0"/>
                <a:ea typeface="+mj-ea"/>
              </a:rPr>
              <a:t>    target[</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 = value;</a:t>
            </a:r>
          </a:p>
          <a:p>
            <a:pPr marL="17100" indent="0" algn="just">
              <a:spcBef>
                <a:spcPts val="0"/>
              </a:spcBef>
              <a:buClrTx/>
              <a:buNone/>
            </a:pPr>
            <a:r>
              <a:rPr lang="en-US" altLang="zh-TW" sz="1600" b="1" dirty="0">
                <a:latin typeface="Consolas" panose="020B0609020204030204" pitchFamily="49" charset="0"/>
                <a:ea typeface="+mj-ea"/>
              </a:rPr>
              <a:t>  },</a:t>
            </a:r>
          </a:p>
          <a:p>
            <a:pPr marL="17100" indent="0" algn="just">
              <a:spcBef>
                <a:spcPts val="0"/>
              </a:spcBef>
              <a:buClrTx/>
              <a:buNone/>
            </a:pPr>
            <a:r>
              <a:rPr lang="en-US" altLang="zh-TW" sz="1600" b="1" dirty="0">
                <a:latin typeface="Consolas" panose="020B0609020204030204" pitchFamily="49" charset="0"/>
                <a:ea typeface="+mj-ea"/>
              </a:rPr>
              <a:t>  </a:t>
            </a:r>
            <a:r>
              <a:rPr lang="en-US" altLang="zh-TW" sz="1600" b="1" dirty="0" err="1">
                <a:latin typeface="Consolas" panose="020B0609020204030204" pitchFamily="49" charset="0"/>
                <a:ea typeface="+mj-ea"/>
              </a:rPr>
              <a:t>deleteProperty</a:t>
            </a:r>
            <a:r>
              <a:rPr lang="en-US" altLang="zh-TW" sz="1600" b="1" dirty="0">
                <a:latin typeface="Consolas" panose="020B0609020204030204" pitchFamily="49" charset="0"/>
                <a:ea typeface="+mj-ea"/>
              </a:rPr>
              <a:t>(target, </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 {</a:t>
            </a:r>
          </a:p>
          <a:p>
            <a:pPr marL="17100" indent="0" algn="just">
              <a:spcBef>
                <a:spcPts val="0"/>
              </a:spcBef>
              <a:buClrTx/>
              <a:buNone/>
            </a:pPr>
            <a:r>
              <a:rPr lang="en-US" altLang="zh-TW" sz="1600" b="1" dirty="0">
                <a:latin typeface="Consolas" panose="020B0609020204030204" pitchFamily="49" charset="0"/>
                <a:ea typeface="+mj-ea"/>
              </a:rPr>
              <a:t>    console.log(`</a:t>
            </a:r>
            <a:r>
              <a:rPr lang="zh-TW" altLang="en-US" sz="1600" b="1" dirty="0">
                <a:latin typeface="Consolas" panose="020B0609020204030204" pitchFamily="49" charset="0"/>
                <a:ea typeface="+mj-ea"/>
              </a:rPr>
              <a:t>有人刪除了</a:t>
            </a:r>
            <a:r>
              <a:rPr lang="en-US" altLang="zh-TW" sz="1600" b="1" dirty="0">
                <a:latin typeface="Consolas" panose="020B0609020204030204" pitchFamily="49" charset="0"/>
                <a:ea typeface="+mj-ea"/>
              </a:rPr>
              <a:t>p</a:t>
            </a:r>
            <a:r>
              <a:rPr lang="zh-TW" altLang="en-US" sz="1600" b="1" dirty="0">
                <a:latin typeface="Consolas" panose="020B0609020204030204" pitchFamily="49" charset="0"/>
                <a:ea typeface="+mj-ea"/>
              </a:rPr>
              <a:t>物件的</a:t>
            </a:r>
            <a:r>
              <a:rPr lang="en-US" altLang="zh-TW" sz="1600" b="1" dirty="0">
                <a:latin typeface="Consolas" panose="020B0609020204030204" pitchFamily="49" charset="0"/>
                <a:ea typeface="+mj-ea"/>
              </a:rPr>
              <a:t>${</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屬性</a:t>
            </a:r>
            <a:r>
              <a:rPr lang="en-US" altLang="zh-TW" sz="1600" b="1" dirty="0">
                <a:latin typeface="Consolas" panose="020B0609020204030204" pitchFamily="49" charset="0"/>
                <a:ea typeface="+mj-ea"/>
              </a:rPr>
              <a:t>`);</a:t>
            </a:r>
          </a:p>
          <a:p>
            <a:pPr marL="17100" indent="0" algn="just">
              <a:spcBef>
                <a:spcPts val="0"/>
              </a:spcBef>
              <a:buClrTx/>
              <a:buNone/>
            </a:pPr>
            <a:r>
              <a:rPr lang="en-US" altLang="zh-TW" sz="1600" b="1" dirty="0">
                <a:latin typeface="Consolas" panose="020B0609020204030204" pitchFamily="49" charset="0"/>
                <a:ea typeface="+mj-ea"/>
              </a:rPr>
              <a:t>    return delete target[</a:t>
            </a:r>
            <a:r>
              <a:rPr lang="en-US" altLang="zh-TW" sz="1600" b="1" dirty="0" err="1">
                <a:latin typeface="Consolas" panose="020B0609020204030204" pitchFamily="49" charset="0"/>
                <a:ea typeface="+mj-ea"/>
              </a:rPr>
              <a:t>targetProperty</a:t>
            </a:r>
            <a:r>
              <a:rPr lang="en-US" altLang="zh-TW" sz="1600" b="1" dirty="0">
                <a:latin typeface="Consolas" panose="020B0609020204030204" pitchFamily="49" charset="0"/>
                <a:ea typeface="+mj-ea"/>
              </a:rPr>
              <a:t>];</a:t>
            </a:r>
          </a:p>
          <a:p>
            <a:pPr marL="17100" indent="0" algn="just">
              <a:spcBef>
                <a:spcPts val="0"/>
              </a:spcBef>
              <a:buClrTx/>
              <a:buNone/>
            </a:pPr>
            <a:r>
              <a:rPr lang="en-US" altLang="zh-TW" sz="1600" b="1" dirty="0">
                <a:latin typeface="Consolas" panose="020B0609020204030204" pitchFamily="49" charset="0"/>
                <a:ea typeface="+mj-ea"/>
              </a:rPr>
              <a:t>  },</a:t>
            </a:r>
          </a:p>
          <a:p>
            <a:pPr marL="17100" indent="0" algn="just">
              <a:spcBef>
                <a:spcPts val="0"/>
              </a:spcBef>
              <a:buClrTx/>
              <a:buNone/>
            </a:pPr>
            <a:r>
              <a:rPr lang="en-US" altLang="zh-TW" sz="1600" b="1" dirty="0">
                <a:latin typeface="Consolas" panose="020B0609020204030204" pitchFamily="49" charset="0"/>
                <a:ea typeface="+mj-ea"/>
              </a:rPr>
              <a:t>});</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600" b="1" dirty="0">
                <a:latin typeface="Consolas" panose="020B0609020204030204" pitchFamily="49" charset="0"/>
                <a:ea typeface="+mj-ea"/>
              </a:rPr>
              <a:t>Proxy</a:t>
            </a:r>
            <a:r>
              <a:rPr lang="zh-TW" altLang="en-US" sz="1600" b="1" dirty="0">
                <a:latin typeface="Consolas" panose="020B0609020204030204" pitchFamily="49" charset="0"/>
                <a:ea typeface="+mj-ea"/>
              </a:rPr>
              <a:t>是</a:t>
            </a:r>
            <a:r>
              <a:rPr lang="en-US" altLang="zh-TW" sz="1600" b="1" dirty="0">
                <a:latin typeface="Consolas" panose="020B0609020204030204" pitchFamily="49" charset="0"/>
                <a:ea typeface="+mj-ea"/>
              </a:rPr>
              <a:t>ES6</a:t>
            </a:r>
            <a:r>
              <a:rPr lang="zh-TW" altLang="en-US" sz="1600" b="1" dirty="0">
                <a:latin typeface="Consolas" panose="020B0609020204030204" pitchFamily="49" charset="0"/>
                <a:ea typeface="+mj-ea"/>
              </a:rPr>
              <a:t>中引入的一個新特性，它允許你創建一個物件的代理（</a:t>
            </a:r>
            <a:r>
              <a:rPr lang="en-US" altLang="zh-TW" sz="1600" b="1" dirty="0">
                <a:latin typeface="Consolas" panose="020B0609020204030204" pitchFamily="49" charset="0"/>
                <a:ea typeface="+mj-ea"/>
              </a:rPr>
              <a:t>proxy</a:t>
            </a:r>
            <a:r>
              <a:rPr lang="zh-TW" altLang="en-US" sz="1600" b="1" dirty="0">
                <a:latin typeface="Consolas" panose="020B0609020204030204" pitchFamily="49" charset="0"/>
                <a:ea typeface="+mj-ea"/>
              </a:rPr>
              <a:t>），從而可以攔截和自定義對該物件的基本操作，如屬性讀取、賦值、枚舉、函數調用等。</a:t>
            </a:r>
            <a:endParaRPr lang="en-US" altLang="zh-TW" sz="1600" b="1" dirty="0">
              <a:latin typeface="Consolas" panose="020B0609020204030204" pitchFamily="49" charset="0"/>
              <a:ea typeface="+mj-ea"/>
            </a:endParaRPr>
          </a:p>
          <a:p>
            <a:pPr algn="just"/>
            <a:endParaRPr lang="en-US" altLang="zh-TW" sz="1600" b="1" dirty="0">
              <a:latin typeface="Consolas" panose="020B0609020204030204" pitchFamily="49" charset="0"/>
              <a:ea typeface="+mj-ea"/>
            </a:endParaRPr>
          </a:p>
          <a:p>
            <a:pPr algn="just"/>
            <a:r>
              <a:rPr lang="zh-TW" altLang="en-US" sz="1600" b="1" dirty="0">
                <a:latin typeface="Consolas" panose="020B0609020204030204" pitchFamily="49" charset="0"/>
                <a:ea typeface="+mj-ea"/>
              </a:rPr>
              <a:t>基本概念</a:t>
            </a:r>
          </a:p>
          <a:p>
            <a:pPr algn="just"/>
            <a:r>
              <a:rPr lang="zh-TW" altLang="en-US" sz="1600" b="1" dirty="0">
                <a:latin typeface="Consolas" panose="020B0609020204030204" pitchFamily="49" charset="0"/>
                <a:ea typeface="+mj-ea"/>
              </a:rPr>
              <a:t>代理物件</a:t>
            </a:r>
            <a:r>
              <a:rPr lang="en-US" altLang="zh-TW" sz="1600" b="1" dirty="0">
                <a:latin typeface="Consolas" panose="020B0609020204030204" pitchFamily="49" charset="0"/>
                <a:ea typeface="+mj-ea"/>
              </a:rPr>
              <a:t>(Proxy Object):</a:t>
            </a:r>
          </a:p>
          <a:p>
            <a:pPr algn="just">
              <a:spcBef>
                <a:spcPts val="0"/>
              </a:spcBef>
            </a:pPr>
            <a:r>
              <a:rPr lang="en-US" altLang="zh-TW" sz="1600" b="1" dirty="0">
                <a:latin typeface="Consolas" panose="020B0609020204030204" pitchFamily="49" charset="0"/>
                <a:ea typeface="+mj-ea"/>
              </a:rPr>
              <a:t>Proxy</a:t>
            </a:r>
            <a:r>
              <a:rPr lang="zh-TW" altLang="en-US" sz="1600" b="1" dirty="0">
                <a:latin typeface="Consolas" panose="020B0609020204030204" pitchFamily="49" charset="0"/>
                <a:ea typeface="+mj-ea"/>
              </a:rPr>
              <a:t>物件是對另一個物件</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目標物件</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的包裝，提供了一種機制，可以在訪問目標物件之前攔截和重定義各種操作。</a:t>
            </a:r>
          </a:p>
          <a:p>
            <a:pPr algn="just"/>
            <a:r>
              <a:rPr lang="zh-TW" altLang="en-US" sz="1600" b="1" dirty="0">
                <a:latin typeface="Consolas" panose="020B0609020204030204" pitchFamily="49" charset="0"/>
                <a:ea typeface="+mj-ea"/>
              </a:rPr>
              <a:t>目標物件</a:t>
            </a:r>
            <a:r>
              <a:rPr lang="en-US" altLang="zh-TW" sz="1600" b="1" dirty="0">
                <a:latin typeface="Consolas" panose="020B0609020204030204" pitchFamily="49" charset="0"/>
                <a:ea typeface="+mj-ea"/>
              </a:rPr>
              <a:t>(Target Object):</a:t>
            </a:r>
          </a:p>
          <a:p>
            <a:pPr algn="just">
              <a:spcBef>
                <a:spcPts val="0"/>
              </a:spcBef>
            </a:pPr>
            <a:r>
              <a:rPr lang="zh-TW" altLang="en-US" sz="1600" b="1" dirty="0">
                <a:latin typeface="Consolas" panose="020B0609020204030204" pitchFamily="49" charset="0"/>
                <a:ea typeface="+mj-ea"/>
              </a:rPr>
              <a:t>這是被</a:t>
            </a:r>
            <a:r>
              <a:rPr lang="en-US" altLang="zh-TW" sz="1600" b="1" dirty="0">
                <a:latin typeface="Consolas" panose="020B0609020204030204" pitchFamily="49" charset="0"/>
                <a:ea typeface="+mj-ea"/>
              </a:rPr>
              <a:t>Proxy</a:t>
            </a:r>
            <a:r>
              <a:rPr lang="zh-TW" altLang="en-US" sz="1600" b="1" dirty="0">
                <a:latin typeface="Consolas" panose="020B0609020204030204" pitchFamily="49" charset="0"/>
                <a:ea typeface="+mj-ea"/>
              </a:rPr>
              <a:t>包裝的原始物件。你對代理物件進行的操作最終會影響到這個目標物件。</a:t>
            </a:r>
          </a:p>
          <a:p>
            <a:pPr algn="just"/>
            <a:r>
              <a:rPr lang="zh-TW" altLang="en-US" sz="1600" b="1" dirty="0">
                <a:latin typeface="Consolas" panose="020B0609020204030204" pitchFamily="49" charset="0"/>
                <a:ea typeface="+mj-ea"/>
              </a:rPr>
              <a:t>處理器物件</a:t>
            </a:r>
            <a:r>
              <a:rPr lang="en-US" altLang="zh-TW" sz="1600" b="1" dirty="0">
                <a:latin typeface="Consolas" panose="020B0609020204030204" pitchFamily="49" charset="0"/>
                <a:ea typeface="+mj-ea"/>
              </a:rPr>
              <a:t>(Handler Object):</a:t>
            </a:r>
          </a:p>
          <a:p>
            <a:pPr algn="just">
              <a:spcBef>
                <a:spcPts val="0"/>
              </a:spcBef>
            </a:pPr>
            <a:r>
              <a:rPr lang="zh-TW" altLang="en-US" sz="1600" b="1" dirty="0">
                <a:latin typeface="Consolas" panose="020B0609020204030204" pitchFamily="49" charset="0"/>
                <a:ea typeface="+mj-ea"/>
              </a:rPr>
              <a:t>這是一個包含</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陷阱</a:t>
            </a:r>
            <a:r>
              <a:rPr lang="en-US" altLang="zh-TW" sz="1600" b="1" dirty="0">
                <a:latin typeface="Consolas" panose="020B0609020204030204" pitchFamily="49" charset="0"/>
                <a:ea typeface="+mj-ea"/>
              </a:rPr>
              <a:t>"(traps)</a:t>
            </a:r>
            <a:r>
              <a:rPr lang="zh-TW" altLang="en-US" sz="1600" b="1" dirty="0">
                <a:latin typeface="Consolas" panose="020B0609020204030204" pitchFamily="49" charset="0"/>
                <a:ea typeface="+mj-ea"/>
              </a:rPr>
              <a:t>的物件，即一組方法，它們定義了代理物件在特定操作時的行為。</a:t>
            </a:r>
            <a:endParaRPr lang="en-US" altLang="zh-TW" sz="16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17</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058400" y="6290174"/>
            <a:ext cx="1371599" cy="369332"/>
          </a:xfrm>
          <a:prstGeom prst="rect">
            <a:avLst/>
          </a:prstGeom>
          <a:noFill/>
        </p:spPr>
        <p:txBody>
          <a:bodyPr wrap="square">
            <a:spAutoFit/>
          </a:bodyPr>
          <a:lstStyle/>
          <a:p>
            <a:pPr marL="0" indent="0" algn="ctr">
              <a:buNone/>
            </a:pPr>
            <a:r>
              <a:rPr lang="en-US" altLang="zh-TW" dirty="0">
                <a:latin typeface="Consolas" panose="020B0609020204030204" pitchFamily="49" charset="0"/>
                <a:ea typeface="+mj-ea"/>
              </a:rPr>
              <a:t>Proxy</a:t>
            </a:r>
            <a:r>
              <a:rPr lang="zh-TW" altLang="en-US" dirty="0">
                <a:latin typeface="Consolas" panose="020B0609020204030204" pitchFamily="49" charset="0"/>
                <a:ea typeface="+mj-ea"/>
              </a:rPr>
              <a:t>介紹</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310601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7" name="Rectangle 3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8" name="Rectangle 3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99" name="Group 3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8" name="Oval 3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00" name="Rectangle 3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第二章</a:t>
            </a:r>
            <a:endParaRPr lang="en-US" altLang="zh-TW" sz="8800" b="1" cap="all">
              <a:latin typeface="+mj-lt"/>
              <a:ea typeface="+mj-ea"/>
              <a:cs typeface="+mj-cs"/>
            </a:endParaRPr>
          </a:p>
          <a:p>
            <a:pPr algn="r" defTabSz="914400">
              <a:lnSpc>
                <a:spcPct val="80000"/>
              </a:lnSpc>
              <a:spcBef>
                <a:spcPct val="0"/>
              </a:spcBef>
              <a:spcAft>
                <a:spcPts val="600"/>
              </a:spcAft>
            </a:pPr>
            <a:r>
              <a:rPr lang="en-US" altLang="zh-TW" sz="8800" b="1" cap="all">
                <a:latin typeface="+mj-lt"/>
                <a:ea typeface="+mj-ea"/>
                <a:cs typeface="+mj-cs"/>
              </a:rPr>
              <a:t>Vue</a:t>
            </a:r>
            <a:r>
              <a:rPr lang="zh-TW" altLang="en-US" sz="8800" b="1" cap="all">
                <a:latin typeface="+mj-lt"/>
                <a:ea typeface="+mj-ea"/>
                <a:cs typeface="+mj-cs"/>
              </a:rPr>
              <a:t>基礎語法</a:t>
            </a:r>
            <a:endParaRPr lang="en-US" altLang="zh-TW" sz="8800" b="1" cap="all">
              <a:latin typeface="+mj-lt"/>
              <a:ea typeface="+mj-ea"/>
              <a:cs typeface="+mj-cs"/>
            </a:endParaRPr>
          </a:p>
        </p:txBody>
      </p:sp>
      <p:sp>
        <p:nvSpPr>
          <p:cNvPr id="101" name="Rectangle 4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4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9" name="Oval 4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p:txBody>
          <a:bodyPr/>
          <a:lstStyle/>
          <a:p>
            <a:fld id="{B521127C-0C56-461F-B517-0D483F216F7D}" type="slidenum">
              <a:rPr lang="zh-TW" altLang="en-US" smtClean="0"/>
              <a:t>18</a:t>
            </a:fld>
            <a:endParaRPr lang="zh-TW" altLang="en-US"/>
          </a:p>
        </p:txBody>
      </p:sp>
      <p:sp>
        <p:nvSpPr>
          <p:cNvPr id="17" name="投影片編號版面配置區 4">
            <a:extLst>
              <a:ext uri="{FF2B5EF4-FFF2-40B4-BE49-F238E27FC236}">
                <a16:creationId xmlns:a16="http://schemas.microsoft.com/office/drawing/2014/main" id="{5D23B375-A6D2-4583-8FE9-BFCCCFBD241B}"/>
              </a:ext>
            </a:extLst>
          </p:cNvPr>
          <p:cNvSpPr txBox="1">
            <a:spLocks/>
          </p:cNvSpPr>
          <p:nvPr/>
        </p:nvSpPr>
        <p:spPr>
          <a:xfrm>
            <a:off x="9592056" y="5477256"/>
            <a:ext cx="1193868" cy="64008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21127C-0C56-461F-B517-0D483F216F7D}" type="slidenum">
              <a:rPr lang="en-US" altLang="zh-TW" sz="2800" smtClean="0"/>
              <a:pPr>
                <a:spcAft>
                  <a:spcPts val="600"/>
                </a:spcAft>
              </a:pPr>
              <a:t>18</a:t>
            </a:fld>
            <a:endParaRPr lang="en-US" altLang="zh-TW" sz="2800"/>
          </a:p>
        </p:txBody>
      </p:sp>
    </p:spTree>
    <p:extLst>
      <p:ext uri="{BB962C8B-B14F-4D97-AF65-F5344CB8AC3E}">
        <p14:creationId xmlns:p14="http://schemas.microsoft.com/office/powerpoint/2010/main" val="149632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dirty="0">
                <a:latin typeface="+mj-lt"/>
                <a:ea typeface="+mj-ea"/>
                <a:cs typeface="+mj-cs"/>
              </a:rPr>
              <a:t>Vue</a:t>
            </a:r>
            <a:r>
              <a:rPr lang="zh-TW" altLang="en-US" sz="9600" b="1" cap="all">
                <a:latin typeface="+mj-lt"/>
                <a:ea typeface="+mj-ea"/>
                <a:cs typeface="+mj-cs"/>
              </a:rPr>
              <a:t>簡介</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7017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7" name="Rectangle 3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8" name="Rectangle 3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99" name="Group 3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8" name="Oval 3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00" name="Rectangle 3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第一章</a:t>
            </a:r>
            <a:endParaRPr lang="en-US" altLang="zh-TW" sz="8800" b="1" cap="all">
              <a:latin typeface="+mj-lt"/>
              <a:ea typeface="+mj-ea"/>
              <a:cs typeface="+mj-cs"/>
            </a:endParaRPr>
          </a:p>
          <a:p>
            <a:pPr algn="r" defTabSz="914400">
              <a:lnSpc>
                <a:spcPct val="80000"/>
              </a:lnSpc>
              <a:spcBef>
                <a:spcPct val="0"/>
              </a:spcBef>
              <a:spcAft>
                <a:spcPts val="600"/>
              </a:spcAft>
            </a:pPr>
            <a:r>
              <a:rPr lang="en-US" altLang="zh-TW" sz="8800" b="1" cap="all">
                <a:latin typeface="+mj-lt"/>
                <a:ea typeface="+mj-ea"/>
                <a:cs typeface="+mj-cs"/>
              </a:rPr>
              <a:t>JavaScript</a:t>
            </a:r>
          </a:p>
        </p:txBody>
      </p:sp>
      <p:sp>
        <p:nvSpPr>
          <p:cNvPr id="101" name="Rectangle 4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4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9" name="Oval 4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p:txBody>
          <a:bodyPr/>
          <a:lstStyle/>
          <a:p>
            <a:fld id="{B521127C-0C56-461F-B517-0D483F216F7D}" type="slidenum">
              <a:rPr lang="zh-TW" altLang="en-US" smtClean="0"/>
              <a:t>2</a:t>
            </a:fld>
            <a:endParaRPr lang="zh-TW" altLang="en-US"/>
          </a:p>
        </p:txBody>
      </p:sp>
      <p:sp>
        <p:nvSpPr>
          <p:cNvPr id="17" name="投影片編號版面配置區 4">
            <a:extLst>
              <a:ext uri="{FF2B5EF4-FFF2-40B4-BE49-F238E27FC236}">
                <a16:creationId xmlns:a16="http://schemas.microsoft.com/office/drawing/2014/main" id="{5D23B375-A6D2-4583-8FE9-BFCCCFBD241B}"/>
              </a:ext>
            </a:extLst>
          </p:cNvPr>
          <p:cNvSpPr txBox="1">
            <a:spLocks/>
          </p:cNvSpPr>
          <p:nvPr/>
        </p:nvSpPr>
        <p:spPr>
          <a:xfrm>
            <a:off x="9592056" y="5477256"/>
            <a:ext cx="1193868" cy="64008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21127C-0C56-461F-B517-0D483F216F7D}" type="slidenum">
              <a:rPr lang="en-US" altLang="zh-TW" sz="2800" smtClean="0"/>
              <a:pPr>
                <a:spcAft>
                  <a:spcPts val="600"/>
                </a:spcAft>
              </a:pPr>
              <a:t>2</a:t>
            </a:fld>
            <a:endParaRPr lang="en-US" altLang="zh-TW" sz="2800"/>
          </a:p>
        </p:txBody>
      </p:sp>
    </p:spTree>
    <p:extLst>
      <p:ext uri="{BB962C8B-B14F-4D97-AF65-F5344CB8AC3E}">
        <p14:creationId xmlns:p14="http://schemas.microsoft.com/office/powerpoint/2010/main" val="916678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a:solidFill>
                  <a:schemeClr val="tx1"/>
                </a:solidFill>
              </a:rPr>
              <a:t>何謂</a:t>
            </a:r>
            <a:r>
              <a:rPr lang="en-US" altLang="zh-TW">
                <a:solidFill>
                  <a:schemeClr val="tx1"/>
                </a:solidFill>
              </a:rPr>
              <a:t>Vue?</a:t>
            </a:r>
            <a:endParaRPr lang="zh-TW" altLang="en-US">
              <a:solidFill>
                <a:schemeClr val="tx1"/>
              </a:solidFill>
            </a:endParaRPr>
          </a:p>
        </p:txBody>
      </p:sp>
      <p:sp>
        <p:nvSpPr>
          <p:cNvPr id="5" name="文字版面配置區 4"/>
          <p:cNvSpPr>
            <a:spLocks noGrp="1"/>
          </p:cNvSpPr>
          <p:nvPr>
            <p:ph type="body" sz="half" idx="2"/>
          </p:nvPr>
        </p:nvSpPr>
        <p:spPr>
          <a:xfrm>
            <a:off x="8273977" y="589873"/>
            <a:ext cx="3928533" cy="5252894"/>
          </a:xfrm>
        </p:spPr>
        <p:txBody>
          <a:bodyPr>
            <a:noAutofit/>
          </a:bodyPr>
          <a:lstStyle/>
          <a:p>
            <a:pPr algn="just"/>
            <a:r>
              <a:rPr lang="en-US" altLang="zh-TW" b="1">
                <a:latin typeface="Consolas" panose="020B0609020204030204" pitchFamily="49" charset="0"/>
                <a:ea typeface="+mj-ea"/>
              </a:rPr>
              <a:t>Vue.js </a:t>
            </a:r>
            <a:r>
              <a:rPr lang="zh-TW" altLang="en-US" b="1">
                <a:latin typeface="Consolas" panose="020B0609020204030204" pitchFamily="49" charset="0"/>
                <a:ea typeface="+mj-ea"/>
              </a:rPr>
              <a:t>是一個開源的 </a:t>
            </a:r>
            <a:r>
              <a:rPr lang="en-US" altLang="zh-TW" b="1">
                <a:latin typeface="Consolas" panose="020B0609020204030204" pitchFamily="49" charset="0"/>
                <a:ea typeface="+mj-ea"/>
              </a:rPr>
              <a:t>JavaScript </a:t>
            </a:r>
            <a:r>
              <a:rPr lang="zh-TW" altLang="en-US" b="1">
                <a:latin typeface="Consolas" panose="020B0609020204030204" pitchFamily="49" charset="0"/>
                <a:ea typeface="+mj-ea"/>
              </a:rPr>
              <a:t>框架，用於構建</a:t>
            </a:r>
            <a:r>
              <a:rPr lang="zh-TW" altLang="en-US" b="1" dirty="0">
                <a:latin typeface="Consolas" panose="020B0609020204030204" pitchFamily="49" charset="0"/>
                <a:ea typeface="+mj-ea"/>
              </a:rPr>
              <a:t>使用者</a:t>
            </a:r>
            <a:r>
              <a:rPr lang="zh-TW" altLang="en-US" b="1">
                <a:latin typeface="Consolas" panose="020B0609020204030204" pitchFamily="49" charset="0"/>
                <a:ea typeface="+mj-ea"/>
              </a:rPr>
              <a:t>界面和單頁應用程式。它於</a:t>
            </a:r>
            <a:r>
              <a:rPr lang="en-US" altLang="zh-TW" b="1">
                <a:latin typeface="Consolas" panose="020B0609020204030204" pitchFamily="49" charset="0"/>
                <a:ea typeface="+mj-ea"/>
              </a:rPr>
              <a:t>2014</a:t>
            </a:r>
            <a:r>
              <a:rPr lang="zh-TW" altLang="en-US" b="1">
                <a:latin typeface="Consolas" panose="020B0609020204030204" pitchFamily="49" charset="0"/>
                <a:ea typeface="+mj-ea"/>
              </a:rPr>
              <a:t>年由前</a:t>
            </a:r>
            <a:r>
              <a:rPr lang="en-US" altLang="zh-TW" b="1">
                <a:latin typeface="Consolas" panose="020B0609020204030204" pitchFamily="49" charset="0"/>
                <a:ea typeface="+mj-ea"/>
              </a:rPr>
              <a:t>Google</a:t>
            </a:r>
            <a:r>
              <a:rPr lang="zh-TW" altLang="en-US" b="1">
                <a:latin typeface="Consolas" panose="020B0609020204030204" pitchFamily="49" charset="0"/>
                <a:ea typeface="+mj-ea"/>
              </a:rPr>
              <a:t>程式設計師尤雨溪</a:t>
            </a:r>
            <a:r>
              <a:rPr lang="en-US" altLang="zh-TW" b="1">
                <a:latin typeface="Consolas" panose="020B0609020204030204" pitchFamily="49" charset="0"/>
                <a:ea typeface="+mj-ea"/>
              </a:rPr>
              <a:t>(Evan You)</a:t>
            </a:r>
            <a:r>
              <a:rPr lang="zh-TW" altLang="en-US" b="1">
                <a:latin typeface="Consolas" panose="020B0609020204030204" pitchFamily="49" charset="0"/>
                <a:ea typeface="+mj-ea"/>
              </a:rPr>
              <a:t>創建，並迅速在前端開發者中變得流行。</a:t>
            </a:r>
            <a:endParaRPr lang="en-US" altLang="zh-TW" b="1">
              <a:latin typeface="Consolas" panose="020B0609020204030204" pitchFamily="49" charset="0"/>
              <a:ea typeface="+mj-ea"/>
            </a:endParaRPr>
          </a:p>
          <a:p>
            <a:pPr algn="just"/>
            <a:r>
              <a:rPr lang="zh-TW" altLang="en-US" b="1">
                <a:latin typeface="Consolas" panose="020B0609020204030204" pitchFamily="49" charset="0"/>
                <a:ea typeface="+mj-ea"/>
              </a:rPr>
              <a:t>三大框架使用率，以下由</a:t>
            </a:r>
            <a:endParaRPr lang="en-US" altLang="zh-TW" b="1">
              <a:latin typeface="Consolas" panose="020B0609020204030204" pitchFamily="49" charset="0"/>
              <a:ea typeface="+mj-ea"/>
            </a:endParaRPr>
          </a:p>
          <a:p>
            <a:pPr algn="just">
              <a:spcBef>
                <a:spcPts val="0"/>
              </a:spcBef>
            </a:pPr>
            <a:r>
              <a:rPr lang="en-US" altLang="zh-TW" b="1">
                <a:latin typeface="Consolas" panose="020B0609020204030204" pitchFamily="49" charset="0"/>
                <a:ea typeface="+mj-ea"/>
                <a:hlinkClick r:id="rId2"/>
              </a:rPr>
              <a:t>Stack Overflow</a:t>
            </a:r>
            <a:r>
              <a:rPr lang="zh-TW" altLang="en-US" b="1">
                <a:latin typeface="Consolas" panose="020B0609020204030204" pitchFamily="49" charset="0"/>
                <a:ea typeface="+mj-ea"/>
                <a:hlinkClick r:id="rId2"/>
              </a:rPr>
              <a:t> 調查</a:t>
            </a:r>
            <a:endParaRPr lang="en-US" altLang="zh-TW" b="1">
              <a:latin typeface="Consolas" panose="020B0609020204030204" pitchFamily="49" charset="0"/>
              <a:ea typeface="+mj-ea"/>
            </a:endParaRPr>
          </a:p>
          <a:p>
            <a:pPr algn="just">
              <a:spcBef>
                <a:spcPts val="0"/>
              </a:spcBef>
            </a:pPr>
            <a:r>
              <a:rPr lang="en-US" altLang="zh-TW" b="1">
                <a:latin typeface="Consolas" panose="020B0609020204030204" pitchFamily="49" charset="0"/>
                <a:ea typeface="+mj-ea"/>
              </a:rPr>
              <a:t>(2023</a:t>
            </a:r>
            <a:r>
              <a:rPr lang="zh-TW" altLang="en-US" b="1">
                <a:latin typeface="Consolas" panose="020B0609020204030204" pitchFamily="49" charset="0"/>
                <a:ea typeface="+mj-ea"/>
              </a:rPr>
              <a:t>年</a:t>
            </a:r>
            <a:r>
              <a:rPr lang="en-US" altLang="zh-TW" b="1">
                <a:latin typeface="Consolas" panose="020B0609020204030204" pitchFamily="49" charset="0"/>
                <a:ea typeface="+mj-ea"/>
              </a:rPr>
              <a:t>6</a:t>
            </a:r>
            <a:r>
              <a:rPr lang="zh-TW" altLang="en-US" b="1">
                <a:latin typeface="Consolas" panose="020B0609020204030204" pitchFamily="49" charset="0"/>
                <a:ea typeface="+mj-ea"/>
              </a:rPr>
              <a:t>月，超過</a:t>
            </a:r>
            <a:r>
              <a:rPr lang="en-US" altLang="zh-TW" b="1">
                <a:latin typeface="Consolas" panose="020B0609020204030204" pitchFamily="49" charset="0"/>
                <a:ea typeface="+mj-ea"/>
              </a:rPr>
              <a:t>90,000</a:t>
            </a:r>
            <a:r>
              <a:rPr lang="zh-TW" altLang="en-US" b="1">
                <a:latin typeface="Consolas" panose="020B0609020204030204" pitchFamily="49" charset="0"/>
                <a:ea typeface="+mj-ea"/>
              </a:rPr>
              <a:t>名開發者參與</a:t>
            </a:r>
            <a:r>
              <a:rPr lang="en-US" altLang="zh-TW" b="1">
                <a:latin typeface="Consolas" panose="020B0609020204030204" pitchFamily="49" charset="0"/>
                <a:ea typeface="+mj-ea"/>
              </a:rPr>
              <a:t>)</a:t>
            </a:r>
          </a:p>
          <a:p>
            <a:pPr algn="just">
              <a:spcBef>
                <a:spcPts val="0"/>
              </a:spcBef>
            </a:pPr>
            <a:r>
              <a:rPr lang="en-US" altLang="zh-TW" b="1">
                <a:latin typeface="Consolas" panose="020B0609020204030204" pitchFamily="49" charset="0"/>
                <a:ea typeface="+mj-ea"/>
                <a:hlinkClick r:id="rId3"/>
              </a:rPr>
              <a:t>JetBrains </a:t>
            </a:r>
            <a:r>
              <a:rPr lang="zh-TW" altLang="en-US" b="1">
                <a:latin typeface="Consolas" panose="020B0609020204030204" pitchFamily="49" charset="0"/>
                <a:ea typeface="+mj-ea"/>
                <a:hlinkClick r:id="rId3"/>
              </a:rPr>
              <a:t>調查</a:t>
            </a:r>
            <a:endParaRPr lang="en-US" altLang="zh-TW" b="1">
              <a:latin typeface="Consolas" panose="020B0609020204030204" pitchFamily="49" charset="0"/>
              <a:ea typeface="+mj-ea"/>
            </a:endParaRPr>
          </a:p>
          <a:p>
            <a:pPr algn="just">
              <a:spcBef>
                <a:spcPts val="0"/>
              </a:spcBef>
            </a:pPr>
            <a:r>
              <a:rPr lang="en-US" altLang="zh-TW" b="1">
                <a:latin typeface="Consolas" panose="020B0609020204030204" pitchFamily="49" charset="0"/>
                <a:ea typeface="+mj-ea"/>
              </a:rPr>
              <a:t>(2023</a:t>
            </a:r>
            <a:r>
              <a:rPr lang="zh-TW" altLang="en-US" b="1">
                <a:latin typeface="Consolas" panose="020B0609020204030204" pitchFamily="49" charset="0"/>
                <a:ea typeface="+mj-ea"/>
              </a:rPr>
              <a:t>年</a:t>
            </a:r>
            <a:r>
              <a:rPr lang="en-US" altLang="zh-TW" b="1">
                <a:latin typeface="Consolas" panose="020B0609020204030204" pitchFamily="49" charset="0"/>
                <a:ea typeface="+mj-ea"/>
              </a:rPr>
              <a:t>11</a:t>
            </a:r>
            <a:r>
              <a:rPr lang="zh-TW" altLang="en-US" b="1">
                <a:latin typeface="Consolas" panose="020B0609020204030204" pitchFamily="49" charset="0"/>
                <a:ea typeface="+mj-ea"/>
              </a:rPr>
              <a:t>月</a:t>
            </a:r>
            <a:r>
              <a:rPr lang="en-US" altLang="zh-TW" b="1">
                <a:latin typeface="Consolas" panose="020B0609020204030204" pitchFamily="49" charset="0"/>
                <a:ea typeface="+mj-ea"/>
              </a:rPr>
              <a:t>20</a:t>
            </a:r>
            <a:r>
              <a:rPr lang="zh-TW" altLang="en-US" b="1">
                <a:latin typeface="Consolas" panose="020B0609020204030204" pitchFamily="49" charset="0"/>
                <a:ea typeface="+mj-ea"/>
              </a:rPr>
              <a:t>日，</a:t>
            </a:r>
            <a:r>
              <a:rPr lang="en-US" altLang="zh-TW" b="1">
                <a:latin typeface="Consolas" panose="020B0609020204030204" pitchFamily="49" charset="0"/>
                <a:ea typeface="+mj-ea"/>
              </a:rPr>
              <a:t>26,348</a:t>
            </a:r>
            <a:r>
              <a:rPr lang="zh-TW" altLang="en-US" b="1">
                <a:latin typeface="Consolas" panose="020B0609020204030204" pitchFamily="49" charset="0"/>
                <a:ea typeface="+mj-ea"/>
              </a:rPr>
              <a:t>名開發者參與</a:t>
            </a:r>
            <a:r>
              <a:rPr lang="en-US" altLang="zh-TW" b="1">
                <a:latin typeface="Consolas" panose="020B0609020204030204" pitchFamily="49" charset="0"/>
                <a:ea typeface="+mj-ea"/>
              </a:rPr>
              <a:t>)</a:t>
            </a:r>
          </a:p>
          <a:p>
            <a:pPr algn="just">
              <a:spcBef>
                <a:spcPts val="1200"/>
              </a:spcBef>
            </a:pPr>
            <a:r>
              <a:rPr lang="en-US" altLang="zh-TW" b="1">
                <a:latin typeface="Consolas" panose="020B0609020204030204" pitchFamily="49" charset="0"/>
                <a:ea typeface="+mj-ea"/>
              </a:rPr>
              <a:t>Vue:</a:t>
            </a:r>
          </a:p>
          <a:p>
            <a:pPr algn="just">
              <a:spcBef>
                <a:spcPts val="0"/>
              </a:spcBef>
            </a:pPr>
            <a:r>
              <a:rPr lang="en-US" altLang="zh-TW" b="1">
                <a:latin typeface="Consolas" panose="020B0609020204030204" pitchFamily="49" charset="0"/>
                <a:ea typeface="+mj-ea"/>
              </a:rPr>
              <a:t>Release</a:t>
            </a:r>
            <a:r>
              <a:rPr lang="zh-TW" altLang="en-US" b="1">
                <a:latin typeface="Consolas" panose="020B0609020204030204" pitchFamily="49" charset="0"/>
                <a:ea typeface="+mj-ea"/>
              </a:rPr>
              <a:t>於</a:t>
            </a:r>
            <a:r>
              <a:rPr lang="en-US" altLang="zh-TW" b="1">
                <a:latin typeface="Consolas" panose="020B0609020204030204" pitchFamily="49" charset="0"/>
                <a:ea typeface="+mj-ea"/>
              </a:rPr>
              <a:t>2014</a:t>
            </a:r>
            <a:r>
              <a:rPr lang="zh-TW" altLang="en-US" b="1">
                <a:latin typeface="Consolas" panose="020B0609020204030204" pitchFamily="49" charset="0"/>
                <a:ea typeface="+mj-ea"/>
              </a:rPr>
              <a:t>推出，現由作者尤雨溪以及一個活耀的開源社群維護。</a:t>
            </a:r>
            <a:endParaRPr lang="en-US" altLang="zh-TW" b="1">
              <a:latin typeface="Consolas" panose="020B0609020204030204" pitchFamily="49" charset="0"/>
              <a:ea typeface="+mj-ea"/>
            </a:endParaRPr>
          </a:p>
          <a:p>
            <a:pPr algn="just">
              <a:spcBef>
                <a:spcPts val="0"/>
              </a:spcBef>
            </a:pPr>
            <a:r>
              <a:rPr lang="zh-TW" altLang="en-US" b="1">
                <a:latin typeface="Consolas" panose="020B0609020204030204" pitchFamily="49" charset="0"/>
                <a:ea typeface="+mj-ea"/>
              </a:rPr>
              <a:t>受歡迎程度為</a:t>
            </a:r>
            <a:r>
              <a:rPr lang="en-US" altLang="zh-TW" b="1">
                <a:latin typeface="Consolas" panose="020B0609020204030204" pitchFamily="49" charset="0"/>
                <a:ea typeface="+mj-ea"/>
              </a:rPr>
              <a:t>16.38%</a:t>
            </a:r>
            <a:r>
              <a:rPr lang="zh-TW" altLang="en-US" b="1">
                <a:latin typeface="Consolas" panose="020B0609020204030204" pitchFamily="49" charset="0"/>
                <a:ea typeface="+mj-ea"/>
              </a:rPr>
              <a:t>。</a:t>
            </a:r>
            <a:r>
              <a:rPr lang="en-US" altLang="zh-TW" b="1">
                <a:latin typeface="Consolas" panose="020B0609020204030204" pitchFamily="49" charset="0"/>
                <a:ea typeface="+mj-ea"/>
              </a:rPr>
              <a:t>(</a:t>
            </a:r>
            <a:r>
              <a:rPr lang="en-US" altLang="zh-TW" b="1" err="1">
                <a:latin typeface="Consolas" panose="020B0609020204030204" pitchFamily="49" charset="0"/>
                <a:ea typeface="+mj-ea"/>
              </a:rPr>
              <a:t>StackOverflow</a:t>
            </a:r>
            <a:r>
              <a:rPr lang="en-US" altLang="zh-TW" b="1">
                <a:latin typeface="Consolas" panose="020B0609020204030204" pitchFamily="49" charset="0"/>
                <a:ea typeface="+mj-ea"/>
              </a:rPr>
              <a:t>)</a:t>
            </a:r>
          </a:p>
          <a:p>
            <a:pPr algn="just">
              <a:spcBef>
                <a:spcPts val="0"/>
              </a:spcBef>
            </a:pPr>
            <a:r>
              <a:rPr lang="zh-TW" altLang="en-US" b="1">
                <a:latin typeface="Consolas" panose="020B0609020204030204" pitchFamily="49" charset="0"/>
                <a:ea typeface="+mj-ea"/>
              </a:rPr>
              <a:t>使用率為</a:t>
            </a:r>
            <a:r>
              <a:rPr lang="en-US" altLang="zh-TW" b="1">
                <a:latin typeface="Consolas" panose="020B0609020204030204" pitchFamily="49" charset="0"/>
                <a:ea typeface="+mj-ea"/>
              </a:rPr>
              <a:t>33%</a:t>
            </a:r>
            <a:r>
              <a:rPr lang="zh-TW" altLang="en-US" b="1">
                <a:latin typeface="Consolas" panose="020B0609020204030204" pitchFamily="49" charset="0"/>
                <a:ea typeface="+mj-ea"/>
              </a:rPr>
              <a:t>。</a:t>
            </a:r>
            <a:r>
              <a:rPr lang="en-US" altLang="zh-TW" b="1">
                <a:latin typeface="Consolas" panose="020B0609020204030204" pitchFamily="49" charset="0"/>
                <a:ea typeface="+mj-ea"/>
              </a:rPr>
              <a:t>(JetBrains)</a:t>
            </a:r>
          </a:p>
          <a:p>
            <a:pPr algn="just">
              <a:spcBef>
                <a:spcPts val="0"/>
              </a:spcBef>
            </a:pPr>
            <a:endParaRPr lang="en-US" altLang="zh-TW" b="1">
              <a:latin typeface="Consolas" panose="020B0609020204030204" pitchFamily="49" charset="0"/>
              <a:ea typeface="+mj-ea"/>
            </a:endParaRPr>
          </a:p>
          <a:p>
            <a:pPr algn="just">
              <a:spcBef>
                <a:spcPts val="0"/>
              </a:spcBef>
            </a:pPr>
            <a:r>
              <a:rPr lang="en-US" altLang="zh-TW" b="1">
                <a:latin typeface="Consolas" panose="020B0609020204030204" pitchFamily="49" charset="0"/>
                <a:ea typeface="+mj-ea"/>
              </a:rPr>
              <a:t>React:</a:t>
            </a:r>
          </a:p>
          <a:p>
            <a:pPr algn="just">
              <a:spcBef>
                <a:spcPts val="0"/>
              </a:spcBef>
            </a:pPr>
            <a:r>
              <a:rPr lang="en-US" altLang="zh-TW" b="1">
                <a:latin typeface="Consolas" panose="020B0609020204030204" pitchFamily="49" charset="0"/>
                <a:ea typeface="+mj-ea"/>
              </a:rPr>
              <a:t>Release</a:t>
            </a:r>
            <a:r>
              <a:rPr lang="zh-TW" altLang="en-US" b="1">
                <a:latin typeface="Consolas" panose="020B0609020204030204" pitchFamily="49" charset="0"/>
                <a:ea typeface="+mj-ea"/>
              </a:rPr>
              <a:t>於</a:t>
            </a:r>
            <a:r>
              <a:rPr lang="en-US" altLang="zh-TW" b="1">
                <a:latin typeface="Consolas" panose="020B0609020204030204" pitchFamily="49" charset="0"/>
                <a:ea typeface="+mj-ea"/>
              </a:rPr>
              <a:t>2013</a:t>
            </a:r>
            <a:r>
              <a:rPr lang="zh-TW" altLang="en-US" b="1">
                <a:latin typeface="Consolas" panose="020B0609020204030204" pitchFamily="49" charset="0"/>
                <a:ea typeface="+mj-ea"/>
              </a:rPr>
              <a:t>推出，現由</a:t>
            </a:r>
            <a:r>
              <a:rPr lang="en-US" altLang="zh-TW" b="1">
                <a:latin typeface="Consolas" panose="020B0609020204030204" pitchFamily="49" charset="0"/>
                <a:ea typeface="+mj-ea"/>
              </a:rPr>
              <a:t>Google</a:t>
            </a:r>
            <a:r>
              <a:rPr lang="zh-TW" altLang="en-US" b="1">
                <a:latin typeface="Consolas" panose="020B0609020204030204" pitchFamily="49" charset="0"/>
                <a:ea typeface="+mj-ea"/>
              </a:rPr>
              <a:t>團隊維護。</a:t>
            </a:r>
            <a:endParaRPr lang="en-US" altLang="zh-TW" b="1">
              <a:latin typeface="Consolas" panose="020B0609020204030204" pitchFamily="49" charset="0"/>
              <a:ea typeface="+mj-ea"/>
            </a:endParaRPr>
          </a:p>
          <a:p>
            <a:pPr algn="just">
              <a:spcBef>
                <a:spcPts val="0"/>
              </a:spcBef>
            </a:pPr>
            <a:r>
              <a:rPr lang="zh-TW" altLang="en-US" b="1">
                <a:latin typeface="Consolas" panose="020B0609020204030204" pitchFamily="49" charset="0"/>
                <a:ea typeface="+mj-ea"/>
              </a:rPr>
              <a:t>受歡迎程度為</a:t>
            </a:r>
            <a:r>
              <a:rPr lang="en-US" altLang="zh-TW" b="1">
                <a:latin typeface="Consolas" panose="020B0609020204030204" pitchFamily="49" charset="0"/>
                <a:ea typeface="+mj-ea"/>
              </a:rPr>
              <a:t>40.58%</a:t>
            </a:r>
            <a:r>
              <a:rPr lang="zh-TW" altLang="en-US" b="1">
                <a:latin typeface="Consolas" panose="020B0609020204030204" pitchFamily="49" charset="0"/>
                <a:ea typeface="+mj-ea"/>
              </a:rPr>
              <a:t>。</a:t>
            </a:r>
            <a:r>
              <a:rPr lang="en-US" altLang="zh-TW" b="1">
                <a:latin typeface="Consolas" panose="020B0609020204030204" pitchFamily="49" charset="0"/>
                <a:ea typeface="+mj-ea"/>
              </a:rPr>
              <a:t>(</a:t>
            </a:r>
            <a:r>
              <a:rPr lang="en-US" altLang="zh-TW" b="1" err="1">
                <a:latin typeface="Consolas" panose="020B0609020204030204" pitchFamily="49" charset="0"/>
                <a:ea typeface="+mj-ea"/>
              </a:rPr>
              <a:t>StackOverflow</a:t>
            </a:r>
            <a:r>
              <a:rPr lang="en-US" altLang="zh-TW" b="1">
                <a:latin typeface="Consolas" panose="020B0609020204030204" pitchFamily="49" charset="0"/>
                <a:ea typeface="+mj-ea"/>
              </a:rPr>
              <a:t>)</a:t>
            </a:r>
          </a:p>
          <a:p>
            <a:pPr algn="just">
              <a:spcBef>
                <a:spcPts val="0"/>
              </a:spcBef>
            </a:pPr>
            <a:r>
              <a:rPr lang="zh-TW" altLang="en-US" b="1">
                <a:latin typeface="Consolas" panose="020B0609020204030204" pitchFamily="49" charset="0"/>
                <a:ea typeface="+mj-ea"/>
              </a:rPr>
              <a:t>使用率為</a:t>
            </a:r>
            <a:r>
              <a:rPr lang="en-US" altLang="zh-TW" b="1">
                <a:latin typeface="Consolas" panose="020B0609020204030204" pitchFamily="49" charset="0"/>
                <a:ea typeface="+mj-ea"/>
              </a:rPr>
              <a:t>71%</a:t>
            </a:r>
            <a:r>
              <a:rPr lang="zh-TW" altLang="en-US" b="1">
                <a:latin typeface="Consolas" panose="020B0609020204030204" pitchFamily="49" charset="0"/>
                <a:ea typeface="+mj-ea"/>
              </a:rPr>
              <a:t>。</a:t>
            </a:r>
            <a:r>
              <a:rPr lang="en-US" altLang="zh-TW" b="1">
                <a:latin typeface="Consolas" panose="020B0609020204030204" pitchFamily="49" charset="0"/>
                <a:ea typeface="+mj-ea"/>
              </a:rPr>
              <a:t>(JetBrains)</a:t>
            </a:r>
          </a:p>
          <a:p>
            <a:pPr algn="just">
              <a:spcBef>
                <a:spcPts val="0"/>
              </a:spcBef>
            </a:pPr>
            <a:endParaRPr lang="en-US" altLang="zh-TW" b="1">
              <a:latin typeface="Consolas" panose="020B0609020204030204" pitchFamily="49" charset="0"/>
              <a:ea typeface="+mj-ea"/>
            </a:endParaRPr>
          </a:p>
          <a:p>
            <a:pPr algn="just">
              <a:spcBef>
                <a:spcPts val="0"/>
              </a:spcBef>
            </a:pPr>
            <a:r>
              <a:rPr lang="en-US" altLang="zh-TW" b="1">
                <a:latin typeface="Consolas" panose="020B0609020204030204" pitchFamily="49" charset="0"/>
                <a:ea typeface="+mj-ea"/>
              </a:rPr>
              <a:t>Angular:</a:t>
            </a:r>
          </a:p>
          <a:p>
            <a:pPr algn="just">
              <a:spcBef>
                <a:spcPts val="0"/>
              </a:spcBef>
            </a:pPr>
            <a:r>
              <a:rPr lang="en-US" altLang="zh-TW" b="1">
                <a:latin typeface="Consolas" panose="020B0609020204030204" pitchFamily="49" charset="0"/>
                <a:ea typeface="+mj-ea"/>
              </a:rPr>
              <a:t>Release</a:t>
            </a:r>
            <a:r>
              <a:rPr lang="zh-TW" altLang="en-US" b="1">
                <a:latin typeface="Consolas" panose="020B0609020204030204" pitchFamily="49" charset="0"/>
                <a:ea typeface="+mj-ea"/>
              </a:rPr>
              <a:t>於</a:t>
            </a:r>
            <a:r>
              <a:rPr lang="en-US" altLang="zh-TW" b="1">
                <a:latin typeface="Consolas" panose="020B0609020204030204" pitchFamily="49" charset="0"/>
                <a:ea typeface="+mj-ea"/>
              </a:rPr>
              <a:t>2010</a:t>
            </a:r>
            <a:r>
              <a:rPr lang="zh-TW" altLang="en-US" b="1">
                <a:latin typeface="Consolas" panose="020B0609020204030204" pitchFamily="49" charset="0"/>
                <a:ea typeface="+mj-ea"/>
              </a:rPr>
              <a:t>推出，現由</a:t>
            </a:r>
            <a:r>
              <a:rPr lang="en-US" altLang="zh-TW" b="1">
                <a:latin typeface="Consolas" panose="020B0609020204030204" pitchFamily="49" charset="0"/>
                <a:ea typeface="+mj-ea"/>
              </a:rPr>
              <a:t>Facebook</a:t>
            </a:r>
            <a:r>
              <a:rPr lang="zh-TW" altLang="en-US" b="1">
                <a:latin typeface="Consolas" panose="020B0609020204030204" pitchFamily="49" charset="0"/>
                <a:ea typeface="+mj-ea"/>
              </a:rPr>
              <a:t>團隊維護。</a:t>
            </a:r>
            <a:endParaRPr lang="en-US" altLang="zh-TW" b="1">
              <a:latin typeface="Consolas" panose="020B0609020204030204" pitchFamily="49" charset="0"/>
              <a:ea typeface="+mj-ea"/>
            </a:endParaRPr>
          </a:p>
          <a:p>
            <a:pPr algn="just">
              <a:spcBef>
                <a:spcPts val="0"/>
              </a:spcBef>
            </a:pPr>
            <a:r>
              <a:rPr lang="zh-TW" altLang="en-US" b="1">
                <a:latin typeface="Consolas" panose="020B0609020204030204" pitchFamily="49" charset="0"/>
                <a:ea typeface="+mj-ea"/>
              </a:rPr>
              <a:t>受歡迎程度為</a:t>
            </a:r>
            <a:r>
              <a:rPr lang="en-US" altLang="zh-TW" b="1">
                <a:latin typeface="Consolas" panose="020B0609020204030204" pitchFamily="49" charset="0"/>
                <a:ea typeface="+mj-ea"/>
              </a:rPr>
              <a:t>17.46%</a:t>
            </a:r>
            <a:r>
              <a:rPr lang="zh-TW" altLang="en-US" b="1">
                <a:latin typeface="Consolas" panose="020B0609020204030204" pitchFamily="49" charset="0"/>
                <a:ea typeface="+mj-ea"/>
              </a:rPr>
              <a:t>。</a:t>
            </a:r>
            <a:r>
              <a:rPr lang="en-US" altLang="zh-TW" b="1">
                <a:latin typeface="Consolas" panose="020B0609020204030204" pitchFamily="49" charset="0"/>
                <a:ea typeface="+mj-ea"/>
              </a:rPr>
              <a:t>(</a:t>
            </a:r>
            <a:r>
              <a:rPr lang="en-US" altLang="zh-TW" b="1" err="1">
                <a:latin typeface="Consolas" panose="020B0609020204030204" pitchFamily="49" charset="0"/>
                <a:ea typeface="+mj-ea"/>
              </a:rPr>
              <a:t>StackOverflow</a:t>
            </a:r>
            <a:r>
              <a:rPr lang="en-US" altLang="zh-TW" b="1">
                <a:latin typeface="Consolas" panose="020B0609020204030204" pitchFamily="49" charset="0"/>
                <a:ea typeface="+mj-ea"/>
              </a:rPr>
              <a:t>)</a:t>
            </a:r>
          </a:p>
          <a:p>
            <a:pPr algn="just">
              <a:spcBef>
                <a:spcPts val="0"/>
              </a:spcBef>
            </a:pPr>
            <a:r>
              <a:rPr lang="zh-TW" altLang="en-US" b="1">
                <a:latin typeface="Consolas" panose="020B0609020204030204" pitchFamily="49" charset="0"/>
                <a:ea typeface="+mj-ea"/>
              </a:rPr>
              <a:t>使用率為</a:t>
            </a:r>
            <a:r>
              <a:rPr lang="en-US" altLang="zh-TW" b="1">
                <a:latin typeface="Consolas" panose="020B0609020204030204" pitchFamily="49" charset="0"/>
                <a:ea typeface="+mj-ea"/>
              </a:rPr>
              <a:t>20%</a:t>
            </a:r>
            <a:r>
              <a:rPr lang="zh-TW" altLang="en-US" b="1">
                <a:latin typeface="Consolas" panose="020B0609020204030204" pitchFamily="49" charset="0"/>
                <a:ea typeface="+mj-ea"/>
              </a:rPr>
              <a:t>。</a:t>
            </a:r>
            <a:r>
              <a:rPr lang="en-US" altLang="zh-TW" b="1">
                <a:latin typeface="Consolas" panose="020B0609020204030204" pitchFamily="49" charset="0"/>
                <a:ea typeface="+mj-ea"/>
              </a:rPr>
              <a:t>(JetBrains)</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20</a:t>
            </a:fld>
            <a:endParaRPr lang="zh-TW" altLang="en-US"/>
          </a:p>
        </p:txBody>
      </p:sp>
      <p:sp>
        <p:nvSpPr>
          <p:cNvPr id="10" name="文字方塊 9">
            <a:extLst>
              <a:ext uri="{FF2B5EF4-FFF2-40B4-BE49-F238E27FC236}">
                <a16:creationId xmlns:a16="http://schemas.microsoft.com/office/drawing/2014/main" id="{71EA7F79-8466-6143-87A9-8C20E244BCF2}"/>
              </a:ext>
            </a:extLst>
          </p:cNvPr>
          <p:cNvSpPr txBox="1"/>
          <p:nvPr/>
        </p:nvSpPr>
        <p:spPr>
          <a:xfrm>
            <a:off x="0" y="95250"/>
            <a:ext cx="8231937" cy="6440225"/>
          </a:xfrm>
          <a:prstGeom prst="rect">
            <a:avLst/>
          </a:prstGeom>
          <a:noFill/>
        </p:spPr>
        <p:txBody>
          <a:bodyPr wrap="square">
            <a:spAutoFit/>
          </a:bodyPr>
          <a:lstStyle/>
          <a:p>
            <a:pPr algn="just"/>
            <a:r>
              <a:rPr lang="zh-TW" altLang="en-US" sz="1650" b="1" dirty="0">
                <a:latin typeface="Consolas" panose="020B0609020204030204" pitchFamily="49" charset="0"/>
                <a:ea typeface="+mj-ea"/>
              </a:rPr>
              <a:t>響應式數據綁定：</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使用數據綁定和虛擬 </a:t>
            </a:r>
            <a:r>
              <a:rPr lang="en-US" altLang="zh-TW" sz="1650" b="1" dirty="0">
                <a:latin typeface="Consolas" panose="020B0609020204030204" pitchFamily="49" charset="0"/>
                <a:ea typeface="+mj-ea"/>
              </a:rPr>
              <a:t>DOM </a:t>
            </a:r>
            <a:r>
              <a:rPr lang="zh-TW" altLang="en-US" sz="1650" b="1" dirty="0">
                <a:latin typeface="Consolas" panose="020B0609020204030204" pitchFamily="49" charset="0"/>
                <a:ea typeface="+mj-ea"/>
              </a:rPr>
              <a:t>來保持界面和數據的同步。這意味著當應用程式的狀態變化時，界面會自動更新。</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組件化：</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鼓勵開發者通過組件化構建應用程式。每個組件都有自己的視圖和邏輯，這使得開發大型應用程式變得更加模組化和可維護。</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簡潔的語法：</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的模板語法簡潔直觀，使得開發者可以快速上手並開始構建應用程式。</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輕量級：</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是一個輕量級的框架，這意味著它的性能很高，並且不會對載入時間產生太大影響。</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易於學習：</a:t>
            </a:r>
            <a:endParaRPr lang="en-US" altLang="zh-TW"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與其他前端框架相比，</a:t>
            </a:r>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通常被認為更容易學習。它的文檔清晰，社群支持強大。</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靈活性：</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可以用作輕量級的</a:t>
            </a:r>
            <a:r>
              <a:rPr lang="en-US" altLang="zh-TW" sz="1650" b="1" dirty="0">
                <a:latin typeface="Consolas" panose="020B0609020204030204" pitchFamily="49" charset="0"/>
                <a:ea typeface="+mj-ea"/>
              </a:rPr>
              <a:t>Library</a:t>
            </a:r>
            <a:r>
              <a:rPr lang="zh-TW" altLang="en-US" sz="1650" b="1" dirty="0">
                <a:latin typeface="Consolas" panose="020B0609020204030204" pitchFamily="49" charset="0"/>
                <a:ea typeface="+mj-ea"/>
              </a:rPr>
              <a:t>來處理界面互動，也可以作為構建大型應用程式的強大框架。</a:t>
            </a:r>
          </a:p>
          <a:p>
            <a:pPr algn="just"/>
            <a:endParaRPr lang="zh-TW" altLang="en-US" sz="1650" b="1" dirty="0">
              <a:latin typeface="Consolas" panose="020B0609020204030204" pitchFamily="49" charset="0"/>
              <a:ea typeface="+mj-ea"/>
            </a:endParaRPr>
          </a:p>
          <a:p>
            <a:pPr algn="just"/>
            <a:r>
              <a:rPr lang="zh-TW" altLang="en-US" sz="1650" b="1" dirty="0">
                <a:latin typeface="Consolas" panose="020B0609020204030204" pitchFamily="49" charset="0"/>
                <a:ea typeface="+mj-ea"/>
              </a:rPr>
              <a:t>生態系統：</a:t>
            </a:r>
            <a:endParaRPr lang="en-US" altLang="zh-TW" sz="1650" b="1" dirty="0">
              <a:latin typeface="Consolas" panose="020B0609020204030204" pitchFamily="49" charset="0"/>
              <a:ea typeface="+mj-ea"/>
            </a:endParaRPr>
          </a:p>
          <a:p>
            <a:pPr algn="just"/>
            <a:r>
              <a:rPr lang="en-US" altLang="zh-TW" sz="1650" b="1" dirty="0">
                <a:latin typeface="Consolas" panose="020B0609020204030204" pitchFamily="49" charset="0"/>
                <a:ea typeface="+mj-ea"/>
              </a:rPr>
              <a:t>Vue.js </a:t>
            </a:r>
            <a:r>
              <a:rPr lang="zh-TW" altLang="en-US" sz="1650" b="1" dirty="0">
                <a:latin typeface="Consolas" panose="020B0609020204030204" pitchFamily="49" charset="0"/>
                <a:ea typeface="+mj-ea"/>
              </a:rPr>
              <a:t>擁有一個健康的生態系統，包括路由器</a:t>
            </a:r>
            <a:r>
              <a:rPr lang="en-US" altLang="zh-TW" sz="1650" b="1" dirty="0">
                <a:latin typeface="Consolas" panose="020B0609020204030204" pitchFamily="49" charset="0"/>
                <a:ea typeface="+mj-ea"/>
              </a:rPr>
              <a:t>(Vue Router)</a:t>
            </a:r>
            <a:r>
              <a:rPr lang="zh-TW" altLang="en-US" sz="1650" b="1" dirty="0">
                <a:latin typeface="Consolas" panose="020B0609020204030204" pitchFamily="49" charset="0"/>
                <a:ea typeface="+mj-ea"/>
              </a:rPr>
              <a:t>、狀態管理</a:t>
            </a:r>
            <a:r>
              <a:rPr lang="en-US" altLang="zh-TW" sz="1650" b="1" dirty="0">
                <a:latin typeface="Consolas" panose="020B0609020204030204" pitchFamily="49" charset="0"/>
                <a:ea typeface="+mj-ea"/>
              </a:rPr>
              <a:t>(</a:t>
            </a:r>
            <a:r>
              <a:rPr lang="en-US" altLang="zh-TW" sz="1650" b="1" dirty="0" err="1">
                <a:latin typeface="Consolas" panose="020B0609020204030204" pitchFamily="49" charset="0"/>
                <a:ea typeface="+mj-ea"/>
              </a:rPr>
              <a:t>Vuex</a:t>
            </a:r>
            <a:r>
              <a:rPr lang="zh-TW" altLang="en-US" sz="1650" b="1" dirty="0">
                <a:latin typeface="Consolas" panose="020B0609020204030204" pitchFamily="49" charset="0"/>
                <a:ea typeface="+mj-ea"/>
              </a:rPr>
              <a:t>、</a:t>
            </a:r>
            <a:r>
              <a:rPr lang="en-US" altLang="zh-TW" sz="1650" b="1" dirty="0" err="1">
                <a:latin typeface="Consolas" panose="020B0609020204030204" pitchFamily="49" charset="0"/>
                <a:ea typeface="+mj-ea"/>
              </a:rPr>
              <a:t>Pinia</a:t>
            </a:r>
            <a:r>
              <a:rPr lang="en-US" altLang="zh-TW" sz="1650" b="1" dirty="0">
                <a:latin typeface="Consolas" panose="020B0609020204030204" pitchFamily="49" charset="0"/>
                <a:ea typeface="+mj-ea"/>
              </a:rPr>
              <a:t>)</a:t>
            </a:r>
            <a:r>
              <a:rPr lang="zh-TW" altLang="en-US" sz="1650" b="1" dirty="0">
                <a:latin typeface="Consolas" panose="020B0609020204030204" pitchFamily="49" charset="0"/>
                <a:ea typeface="+mj-ea"/>
              </a:rPr>
              <a:t>和一個豐富的插件系統。</a:t>
            </a:r>
          </a:p>
        </p:txBody>
      </p:sp>
    </p:spTree>
    <p:extLst>
      <p:ext uri="{BB962C8B-B14F-4D97-AF65-F5344CB8AC3E}">
        <p14:creationId xmlns:p14="http://schemas.microsoft.com/office/powerpoint/2010/main" val="413058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dirty="0">
                <a:solidFill>
                  <a:schemeClr val="tx1"/>
                </a:solidFill>
                <a:latin typeface="Consolas" panose="020B0609020204030204" pitchFamily="49" charset="0"/>
              </a:rPr>
              <a:t>前端與後端渲染</a:t>
            </a:r>
          </a:p>
        </p:txBody>
      </p:sp>
      <p:sp>
        <p:nvSpPr>
          <p:cNvPr id="5" name="文字版面配置區 4"/>
          <p:cNvSpPr>
            <a:spLocks noGrp="1"/>
          </p:cNvSpPr>
          <p:nvPr>
            <p:ph type="body" sz="half" idx="2"/>
          </p:nvPr>
        </p:nvSpPr>
        <p:spPr>
          <a:xfrm>
            <a:off x="8273977" y="589872"/>
            <a:ext cx="3928533" cy="6268128"/>
          </a:xfrm>
        </p:spPr>
        <p:txBody>
          <a:bodyPr>
            <a:noAutofit/>
          </a:bodyPr>
          <a:lstStyle/>
          <a:p>
            <a:pPr marL="285750" indent="-285750" algn="just">
              <a:spcBef>
                <a:spcPts val="0"/>
              </a:spcBef>
              <a:buFont typeface="Wingdings" panose="05000000000000000000" pitchFamily="2" charset="2"/>
              <a:buChar char="l"/>
            </a:pPr>
            <a:r>
              <a:rPr lang="zh-TW" altLang="en-US" sz="1200" b="1" dirty="0">
                <a:latin typeface="Consolas" panose="020B0609020204030204" pitchFamily="49" charset="0"/>
                <a:ea typeface="+mj-ea"/>
              </a:rPr>
              <a:t>前端渲染 </a:t>
            </a:r>
            <a:r>
              <a:rPr lang="en-US" altLang="zh-TW" sz="1200" b="1" dirty="0">
                <a:latin typeface="Consolas" panose="020B0609020204030204" pitchFamily="49" charset="0"/>
                <a:ea typeface="+mj-ea"/>
              </a:rPr>
              <a:t>(Client-Side Rendering, CSR)</a:t>
            </a:r>
          </a:p>
          <a:p>
            <a:pPr algn="just">
              <a:spcBef>
                <a:spcPts val="0"/>
              </a:spcBef>
            </a:pP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流程</a:t>
            </a:r>
            <a:r>
              <a:rPr lang="en-US" altLang="zh-TW" sz="1200" b="1" dirty="0">
                <a:latin typeface="Consolas" panose="020B0609020204030204" pitchFamily="49" charset="0"/>
                <a:ea typeface="+mj-ea"/>
              </a:rPr>
              <a:t>】</a:t>
            </a:r>
          </a:p>
          <a:p>
            <a:pPr algn="just">
              <a:spcBef>
                <a:spcPts val="0"/>
              </a:spcBef>
            </a:pPr>
            <a:r>
              <a:rPr lang="zh-TW" altLang="en-US" sz="1200" b="1" dirty="0">
                <a:latin typeface="Consolas" panose="020B0609020204030204" pitchFamily="49" charset="0"/>
                <a:ea typeface="+mj-ea"/>
              </a:rPr>
              <a:t>使用者訪問網頁時，伺服器首先發送一個</a:t>
            </a:r>
            <a:r>
              <a:rPr lang="en-US" altLang="zh-TW" sz="1200" b="1" dirty="0">
                <a:latin typeface="Consolas" panose="020B0609020204030204" pitchFamily="49" charset="0"/>
                <a:ea typeface="+mj-ea"/>
              </a:rPr>
              <a:t>HTML</a:t>
            </a:r>
            <a:r>
              <a:rPr lang="zh-TW" altLang="en-US" sz="1200" b="1" dirty="0">
                <a:latin typeface="Consolas" panose="020B0609020204030204" pitchFamily="49" charset="0"/>
                <a:ea typeface="+mj-ea"/>
              </a:rPr>
              <a:t>頁面，這個頁面包含了</a:t>
            </a:r>
            <a:r>
              <a:rPr lang="en-US" altLang="zh-TW" sz="1200" b="1" dirty="0">
                <a:latin typeface="Consolas" panose="020B0609020204030204" pitchFamily="49" charset="0"/>
                <a:ea typeface="+mj-ea"/>
              </a:rPr>
              <a:t>JavaScript</a:t>
            </a:r>
            <a:r>
              <a:rPr lang="zh-TW" altLang="en-US" sz="1200" b="1" dirty="0">
                <a:latin typeface="Consolas" panose="020B0609020204030204" pitchFamily="49" charset="0"/>
                <a:ea typeface="+mj-ea"/>
              </a:rPr>
              <a:t>程式碼。</a:t>
            </a:r>
          </a:p>
          <a:p>
            <a:pPr algn="just">
              <a:spcBef>
                <a:spcPts val="0"/>
              </a:spcBef>
            </a:pPr>
            <a:r>
              <a:rPr lang="zh-TW" altLang="en-US" sz="1200" b="1" dirty="0">
                <a:latin typeface="Consolas" panose="020B0609020204030204" pitchFamily="49" charset="0"/>
                <a:ea typeface="+mj-ea"/>
              </a:rPr>
              <a:t>當瀏覽器載入並執行這些</a:t>
            </a:r>
            <a:r>
              <a:rPr lang="en-US" altLang="zh-TW" sz="1200" b="1" dirty="0">
                <a:latin typeface="Consolas" panose="020B0609020204030204" pitchFamily="49" charset="0"/>
                <a:ea typeface="+mj-ea"/>
              </a:rPr>
              <a:t>JavaScript</a:t>
            </a:r>
            <a:r>
              <a:rPr lang="zh-TW" altLang="en-US" sz="1200" b="1" dirty="0">
                <a:latin typeface="Consolas" panose="020B0609020204030204" pitchFamily="49" charset="0"/>
                <a:ea typeface="+mj-ea"/>
              </a:rPr>
              <a:t>程式碼時，它會向伺服器再次發送請求，獲取更多的資料。</a:t>
            </a:r>
          </a:p>
          <a:p>
            <a:pPr algn="just">
              <a:spcBef>
                <a:spcPts val="0"/>
              </a:spcBef>
            </a:pPr>
            <a:r>
              <a:rPr lang="en-US" altLang="zh-TW" sz="1200" b="1" dirty="0">
                <a:latin typeface="Consolas" panose="020B0609020204030204" pitchFamily="49" charset="0"/>
                <a:ea typeface="+mj-ea"/>
              </a:rPr>
              <a:t>JavaScript</a:t>
            </a:r>
            <a:r>
              <a:rPr lang="zh-TW" altLang="en-US" sz="1200" b="1" dirty="0">
                <a:latin typeface="Consolas" panose="020B0609020204030204" pitchFamily="49" charset="0"/>
                <a:ea typeface="+mj-ea"/>
              </a:rPr>
              <a:t>接收這些資料，然後在瀏覽器端動態生成內容並呈現給使用者。</a:t>
            </a:r>
          </a:p>
          <a:p>
            <a:pPr algn="just">
              <a:spcBef>
                <a:spcPts val="0"/>
              </a:spcBef>
            </a:pPr>
            <a:endParaRPr lang="en-US" altLang="zh-TW" sz="1200" b="1" dirty="0">
              <a:latin typeface="Consolas" panose="020B0609020204030204" pitchFamily="49" charset="0"/>
              <a:ea typeface="+mj-ea"/>
            </a:endParaRPr>
          </a:p>
          <a:p>
            <a:pPr algn="just">
              <a:spcBef>
                <a:spcPts val="0"/>
              </a:spcBef>
            </a:pPr>
            <a:r>
              <a:rPr lang="zh-TW" altLang="en-US" sz="1200" b="1" dirty="0">
                <a:latin typeface="Consolas" panose="020B0609020204030204" pitchFamily="49" charset="0"/>
                <a:ea typeface="+mj-ea"/>
              </a:rPr>
              <a:t>優點</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初始載入完成後，與頁面的互動、路由更快</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重新整理時不會刷新整個頁面</a:t>
            </a:r>
            <a:endParaRPr lang="en-US" altLang="zh-TW" sz="1200" b="1" dirty="0">
              <a:latin typeface="Consolas" panose="020B0609020204030204" pitchFamily="49" charset="0"/>
              <a:ea typeface="+mj-ea"/>
            </a:endParaRPr>
          </a:p>
          <a:p>
            <a:pPr algn="just">
              <a:spcBef>
                <a:spcPts val="0"/>
              </a:spcBef>
            </a:pPr>
            <a:endParaRPr lang="en-US" altLang="zh-TW" sz="1200" b="1" dirty="0">
              <a:latin typeface="Consolas" panose="020B0609020204030204" pitchFamily="49" charset="0"/>
              <a:ea typeface="+mj-ea"/>
            </a:endParaRPr>
          </a:p>
          <a:p>
            <a:pPr algn="just">
              <a:spcBef>
                <a:spcPts val="0"/>
              </a:spcBef>
            </a:pPr>
            <a:r>
              <a:rPr lang="zh-TW" altLang="en-US" sz="1200" b="1" dirty="0">
                <a:latin typeface="Consolas" panose="020B0609020204030204" pitchFamily="49" charset="0"/>
                <a:ea typeface="+mj-ea"/>
              </a:rPr>
              <a:t>缺點</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初始載入速度較慢</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不利於</a:t>
            </a:r>
            <a:r>
              <a:rPr lang="en-US" altLang="zh-TW" sz="1200" b="1" dirty="0">
                <a:latin typeface="Consolas" panose="020B0609020204030204" pitchFamily="49" charset="0"/>
                <a:ea typeface="+mj-ea"/>
              </a:rPr>
              <a:t>SEO(</a:t>
            </a:r>
            <a:r>
              <a:rPr lang="zh-TW" altLang="en-US" sz="1200" b="1" dirty="0">
                <a:latin typeface="Consolas" panose="020B0609020204030204" pitchFamily="49" charset="0"/>
                <a:ea typeface="+mj-ea"/>
              </a:rPr>
              <a:t>搜尋引擎優化</a:t>
            </a:r>
            <a:r>
              <a:rPr lang="en-US" altLang="zh-TW" sz="1200" b="1" dirty="0">
                <a:latin typeface="Consolas" panose="020B0609020204030204" pitchFamily="49" charset="0"/>
                <a:ea typeface="+mj-ea"/>
              </a:rPr>
              <a:t>)</a:t>
            </a:r>
          </a:p>
          <a:p>
            <a:pPr algn="just">
              <a:spcBef>
                <a:spcPts val="0"/>
              </a:spcBef>
            </a:pPr>
            <a:endParaRPr lang="en-US" altLang="zh-TW" sz="1200" b="1" dirty="0">
              <a:latin typeface="Consolas" panose="020B0609020204030204" pitchFamily="49" charset="0"/>
              <a:ea typeface="+mj-ea"/>
            </a:endParaRPr>
          </a:p>
          <a:p>
            <a:pPr marL="285750" indent="-285750" algn="just">
              <a:spcBef>
                <a:spcPts val="0"/>
              </a:spcBef>
              <a:buFont typeface="Wingdings" panose="05000000000000000000" pitchFamily="2" charset="2"/>
              <a:buChar char="l"/>
            </a:pPr>
            <a:r>
              <a:rPr lang="zh-TW" altLang="en-US" sz="1200" b="1" dirty="0">
                <a:latin typeface="Consolas" panose="020B0609020204030204" pitchFamily="49" charset="0"/>
                <a:ea typeface="+mj-ea"/>
              </a:rPr>
              <a:t>後端渲染 </a:t>
            </a:r>
            <a:r>
              <a:rPr lang="en-US" altLang="zh-TW" sz="1200" b="1" dirty="0">
                <a:latin typeface="Consolas" panose="020B0609020204030204" pitchFamily="49" charset="0"/>
                <a:ea typeface="+mj-ea"/>
              </a:rPr>
              <a:t>(Server-Side Rendering, SSR)</a:t>
            </a:r>
          </a:p>
          <a:p>
            <a:pPr algn="just">
              <a:spcBef>
                <a:spcPts val="0"/>
              </a:spcBef>
            </a:pP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流程</a:t>
            </a:r>
            <a:r>
              <a:rPr lang="en-US" altLang="zh-TW" sz="1200" b="1" dirty="0">
                <a:latin typeface="Consolas" panose="020B0609020204030204" pitchFamily="49" charset="0"/>
                <a:ea typeface="+mj-ea"/>
              </a:rPr>
              <a:t>】</a:t>
            </a:r>
          </a:p>
          <a:p>
            <a:pPr algn="just">
              <a:spcBef>
                <a:spcPts val="0"/>
              </a:spcBef>
            </a:pPr>
            <a:r>
              <a:rPr lang="zh-TW" altLang="en-US" sz="1200" b="1" dirty="0">
                <a:latin typeface="Consolas" panose="020B0609020204030204" pitchFamily="49" charset="0"/>
                <a:ea typeface="+mj-ea"/>
              </a:rPr>
              <a:t>使用者請求一個頁面。伺服器處理請求，生成包含所有內容的</a:t>
            </a:r>
            <a:r>
              <a:rPr lang="en-US" altLang="zh-TW" sz="1200" b="1" dirty="0">
                <a:latin typeface="Consolas" panose="020B0609020204030204" pitchFamily="49" charset="0"/>
                <a:ea typeface="+mj-ea"/>
              </a:rPr>
              <a:t>HTML</a:t>
            </a:r>
            <a:r>
              <a:rPr lang="zh-TW" altLang="en-US" sz="1200" b="1" dirty="0">
                <a:latin typeface="Consolas" panose="020B0609020204030204" pitchFamily="49" charset="0"/>
                <a:ea typeface="+mj-ea"/>
              </a:rPr>
              <a:t>頁面。這個完整的頁面被發送到使用者的瀏覽器，使用者可以立即看到最終的內容。</a:t>
            </a:r>
            <a:endParaRPr lang="en-US" altLang="zh-TW" sz="1200" b="1" dirty="0">
              <a:latin typeface="Consolas" panose="020B0609020204030204" pitchFamily="49" charset="0"/>
              <a:ea typeface="+mj-ea"/>
            </a:endParaRPr>
          </a:p>
          <a:p>
            <a:pPr algn="just">
              <a:spcBef>
                <a:spcPts val="0"/>
              </a:spcBef>
            </a:pPr>
            <a:endParaRPr lang="en-US" altLang="zh-TW" sz="1200" b="1" dirty="0">
              <a:latin typeface="Consolas" panose="020B0609020204030204" pitchFamily="49" charset="0"/>
              <a:ea typeface="+mj-ea"/>
            </a:endParaRPr>
          </a:p>
          <a:p>
            <a:pPr algn="just">
              <a:spcBef>
                <a:spcPts val="0"/>
              </a:spcBef>
            </a:pPr>
            <a:r>
              <a:rPr lang="zh-TW" altLang="en-US" sz="1200" b="1" dirty="0">
                <a:latin typeface="Consolas" panose="020B0609020204030204" pitchFamily="49" charset="0"/>
                <a:ea typeface="+mj-ea"/>
              </a:rPr>
              <a:t>優點</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程式處理較為簡單</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登入、路由</a:t>
            </a:r>
            <a:r>
              <a:rPr lang="en-US" altLang="zh-TW" sz="1200" b="1" dirty="0">
                <a:latin typeface="Consolas" panose="020B0609020204030204" pitchFamily="49" charset="0"/>
                <a:ea typeface="+mj-ea"/>
              </a:rPr>
              <a:t>)</a:t>
            </a:r>
          </a:p>
          <a:p>
            <a:pPr marL="216000" indent="-216000" algn="just">
              <a:spcBef>
                <a:spcPts val="0"/>
              </a:spcBef>
              <a:buFont typeface="+mj-lt"/>
              <a:buAutoNum type="arabicPeriod"/>
            </a:pPr>
            <a:r>
              <a:rPr lang="zh-TW" altLang="en-US" sz="1200" b="1" dirty="0">
                <a:latin typeface="Consolas" panose="020B0609020204030204" pitchFamily="49" charset="0"/>
                <a:ea typeface="+mj-ea"/>
              </a:rPr>
              <a:t>因內容是預先生成，有利於</a:t>
            </a:r>
            <a:r>
              <a:rPr lang="en-US" altLang="zh-TW" sz="1200" b="1" dirty="0">
                <a:latin typeface="Consolas" panose="020B0609020204030204" pitchFamily="49" charset="0"/>
                <a:ea typeface="+mj-ea"/>
              </a:rPr>
              <a:t>SEO</a:t>
            </a:r>
          </a:p>
          <a:p>
            <a:pPr algn="just">
              <a:spcBef>
                <a:spcPts val="0"/>
              </a:spcBef>
            </a:pPr>
            <a:endParaRPr lang="en-US" altLang="zh-TW" sz="1200" b="1" dirty="0">
              <a:latin typeface="Consolas" panose="020B0609020204030204" pitchFamily="49" charset="0"/>
              <a:ea typeface="+mj-ea"/>
            </a:endParaRPr>
          </a:p>
          <a:p>
            <a:pPr algn="just">
              <a:spcBef>
                <a:spcPts val="0"/>
              </a:spcBef>
            </a:pPr>
            <a:r>
              <a:rPr lang="zh-TW" altLang="en-US" sz="1200" b="1" dirty="0">
                <a:latin typeface="Consolas" panose="020B0609020204030204" pitchFamily="49" charset="0"/>
                <a:ea typeface="+mj-ea"/>
              </a:rPr>
              <a:t>缺點</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重新整理所有資料都得重新載入</a:t>
            </a:r>
            <a:endParaRPr lang="en-US" altLang="zh-TW" sz="1200" b="1" dirty="0">
              <a:latin typeface="Consolas" panose="020B0609020204030204" pitchFamily="49" charset="0"/>
              <a:ea typeface="+mj-ea"/>
            </a:endParaRPr>
          </a:p>
          <a:p>
            <a:pPr marL="216000" indent="-216000" algn="just">
              <a:spcBef>
                <a:spcPts val="0"/>
              </a:spcBef>
              <a:buFont typeface="+mj-lt"/>
              <a:buAutoNum type="arabicPeriod"/>
            </a:pPr>
            <a:r>
              <a:rPr lang="zh-TW" altLang="en-US" sz="1200" b="1" dirty="0">
                <a:latin typeface="Consolas" panose="020B0609020204030204" pitchFamily="49" charset="0"/>
                <a:ea typeface="+mj-ea"/>
              </a:rPr>
              <a:t>使用者體驗可能比較差</a:t>
            </a:r>
            <a:endParaRPr lang="en-US" altLang="zh-TW" sz="1200" b="1" dirty="0">
              <a:latin typeface="Consolas" panose="020B0609020204030204" pitchFamily="49" charset="0"/>
              <a:ea typeface="+mj-ea"/>
            </a:endParaRPr>
          </a:p>
          <a:p>
            <a:pPr algn="just">
              <a:spcBef>
                <a:spcPts val="0"/>
              </a:spcBef>
            </a:pPr>
            <a:endParaRPr lang="en-US" altLang="zh-TW" sz="1200" b="1" dirty="0">
              <a:latin typeface="Consolas" panose="020B0609020204030204" pitchFamily="49" charset="0"/>
              <a:ea typeface="+mj-ea"/>
            </a:endParaRPr>
          </a:p>
          <a:p>
            <a:pPr algn="just">
              <a:spcBef>
                <a:spcPts val="0"/>
              </a:spcBef>
            </a:pPr>
            <a:endParaRPr lang="en-US" altLang="zh-TW" sz="12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21</a:t>
            </a:fld>
            <a:endParaRPr lang="zh-TW" altLang="en-US">
              <a:latin typeface="Consolas" panose="020B0609020204030204" pitchFamily="49" charset="0"/>
              <a:ea typeface="+mj-ea"/>
            </a:endParaRPr>
          </a:p>
        </p:txBody>
      </p:sp>
      <p:sp>
        <p:nvSpPr>
          <p:cNvPr id="30" name="文字方塊 29">
            <a:extLst>
              <a:ext uri="{FF2B5EF4-FFF2-40B4-BE49-F238E27FC236}">
                <a16:creationId xmlns:a16="http://schemas.microsoft.com/office/drawing/2014/main" id="{82B45768-09E3-BA20-33EB-FFA27EAE64A2}"/>
              </a:ext>
            </a:extLst>
          </p:cNvPr>
          <p:cNvSpPr txBox="1"/>
          <p:nvPr/>
        </p:nvSpPr>
        <p:spPr>
          <a:xfrm>
            <a:off x="3620253" y="54382"/>
            <a:ext cx="1107996" cy="369332"/>
          </a:xfrm>
          <a:prstGeom prst="rect">
            <a:avLst/>
          </a:prstGeom>
          <a:noFill/>
          <a:ln w="12700">
            <a:solidFill>
              <a:schemeClr val="tx1"/>
            </a:solidFill>
          </a:ln>
        </p:spPr>
        <p:txBody>
          <a:bodyPr wrap="none" rtlCol="0">
            <a:spAutoFit/>
          </a:bodyPr>
          <a:lstStyle/>
          <a:p>
            <a:r>
              <a:rPr lang="zh-TW" altLang="en-US" b="1" dirty="0">
                <a:latin typeface="Consolas" panose="020B0609020204030204" pitchFamily="49" charset="0"/>
                <a:ea typeface="+mj-ea"/>
              </a:rPr>
              <a:t>後端渲染</a:t>
            </a:r>
            <a:endParaRPr lang="en-US" altLang="zh-TW" b="1" dirty="0">
              <a:latin typeface="Consolas" panose="020B0609020204030204" pitchFamily="49" charset="0"/>
              <a:ea typeface="+mj-ea"/>
            </a:endParaRPr>
          </a:p>
        </p:txBody>
      </p:sp>
      <p:sp>
        <p:nvSpPr>
          <p:cNvPr id="7" name="矩形 6">
            <a:extLst>
              <a:ext uri="{FF2B5EF4-FFF2-40B4-BE49-F238E27FC236}">
                <a16:creationId xmlns:a16="http://schemas.microsoft.com/office/drawing/2014/main" id="{BDF7AF8D-00AC-4F2F-A5B3-D87AF1CB323D}"/>
              </a:ext>
            </a:extLst>
          </p:cNvPr>
          <p:cNvSpPr/>
          <p:nvPr/>
        </p:nvSpPr>
        <p:spPr>
          <a:xfrm>
            <a:off x="1752916" y="632899"/>
            <a:ext cx="5818278" cy="2727432"/>
          </a:xfrm>
          <a:prstGeom prst="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a typeface="+mj-ea"/>
            </a:endParaRPr>
          </a:p>
        </p:txBody>
      </p:sp>
      <p:sp>
        <p:nvSpPr>
          <p:cNvPr id="32" name="矩形 31">
            <a:extLst>
              <a:ext uri="{FF2B5EF4-FFF2-40B4-BE49-F238E27FC236}">
                <a16:creationId xmlns:a16="http://schemas.microsoft.com/office/drawing/2014/main" id="{C78C61A2-B8CA-841A-3E1F-F77CD203BB54}"/>
              </a:ext>
            </a:extLst>
          </p:cNvPr>
          <p:cNvSpPr/>
          <p:nvPr/>
        </p:nvSpPr>
        <p:spPr>
          <a:xfrm>
            <a:off x="1959906" y="754795"/>
            <a:ext cx="4517632" cy="2494003"/>
          </a:xfrm>
          <a:prstGeom prst="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a typeface="+mj-ea"/>
            </a:endParaRPr>
          </a:p>
        </p:txBody>
      </p:sp>
      <p:sp>
        <p:nvSpPr>
          <p:cNvPr id="6" name="矩形: 圓角 3">
            <a:extLst>
              <a:ext uri="{FF2B5EF4-FFF2-40B4-BE49-F238E27FC236}">
                <a16:creationId xmlns:a16="http://schemas.microsoft.com/office/drawing/2014/main" id="{06E6D79D-7F14-3017-705B-2253D41D7DFE}"/>
              </a:ext>
            </a:extLst>
          </p:cNvPr>
          <p:cNvSpPr/>
          <p:nvPr/>
        </p:nvSpPr>
        <p:spPr>
          <a:xfrm>
            <a:off x="249496" y="1631489"/>
            <a:ext cx="1280861" cy="704407"/>
          </a:xfrm>
          <a:prstGeom prst="round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Browser</a:t>
            </a:r>
            <a:endParaRPr lang="zh-TW" altLang="en-US" b="1" dirty="0">
              <a:solidFill>
                <a:schemeClr val="tx1"/>
              </a:solidFill>
              <a:latin typeface="Consolas" panose="020B0609020204030204" pitchFamily="49" charset="0"/>
              <a:ea typeface="+mj-ea"/>
            </a:endParaRPr>
          </a:p>
        </p:txBody>
      </p:sp>
      <p:sp>
        <p:nvSpPr>
          <p:cNvPr id="8" name="圓柱形 5">
            <a:extLst>
              <a:ext uri="{FF2B5EF4-FFF2-40B4-BE49-F238E27FC236}">
                <a16:creationId xmlns:a16="http://schemas.microsoft.com/office/drawing/2014/main" id="{DBA5C51D-6DE3-71DD-7A38-4DF7E6862EC3}"/>
              </a:ext>
            </a:extLst>
          </p:cNvPr>
          <p:cNvSpPr/>
          <p:nvPr/>
        </p:nvSpPr>
        <p:spPr>
          <a:xfrm>
            <a:off x="6771365" y="1541790"/>
            <a:ext cx="720000" cy="875214"/>
          </a:xfrm>
          <a:prstGeom prst="can">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DB</a:t>
            </a:r>
            <a:endParaRPr lang="zh-TW" altLang="en-US" b="1" dirty="0">
              <a:solidFill>
                <a:schemeClr val="tx1"/>
              </a:solidFill>
              <a:latin typeface="Consolas" panose="020B0609020204030204" pitchFamily="49" charset="0"/>
              <a:ea typeface="+mj-ea"/>
            </a:endParaRPr>
          </a:p>
        </p:txBody>
      </p:sp>
      <p:sp>
        <p:nvSpPr>
          <p:cNvPr id="11" name="矩形: 圓角 7">
            <a:extLst>
              <a:ext uri="{FF2B5EF4-FFF2-40B4-BE49-F238E27FC236}">
                <a16:creationId xmlns:a16="http://schemas.microsoft.com/office/drawing/2014/main" id="{3A4459D0-1C93-EFD5-C8C2-F2C04859EA55}"/>
              </a:ext>
            </a:extLst>
          </p:cNvPr>
          <p:cNvSpPr/>
          <p:nvPr/>
        </p:nvSpPr>
        <p:spPr>
          <a:xfrm>
            <a:off x="2821112" y="1090333"/>
            <a:ext cx="1513212" cy="712998"/>
          </a:xfrm>
          <a:prstGeom prst="round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Controller</a:t>
            </a:r>
          </a:p>
        </p:txBody>
      </p:sp>
      <p:sp>
        <p:nvSpPr>
          <p:cNvPr id="12" name="矩形: 圓角 9">
            <a:extLst>
              <a:ext uri="{FF2B5EF4-FFF2-40B4-BE49-F238E27FC236}">
                <a16:creationId xmlns:a16="http://schemas.microsoft.com/office/drawing/2014/main" id="{0E4AEDA4-C625-D466-62B1-A3C538E65823}"/>
              </a:ext>
            </a:extLst>
          </p:cNvPr>
          <p:cNvSpPr/>
          <p:nvPr/>
        </p:nvSpPr>
        <p:spPr>
          <a:xfrm>
            <a:off x="2821112" y="2116878"/>
            <a:ext cx="1513212" cy="712998"/>
          </a:xfrm>
          <a:prstGeom prst="round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View</a:t>
            </a:r>
          </a:p>
        </p:txBody>
      </p:sp>
      <p:sp>
        <p:nvSpPr>
          <p:cNvPr id="13" name="矩形: 圓角 11">
            <a:extLst>
              <a:ext uri="{FF2B5EF4-FFF2-40B4-BE49-F238E27FC236}">
                <a16:creationId xmlns:a16="http://schemas.microsoft.com/office/drawing/2014/main" id="{8DF82C8A-0F7D-99B2-E36B-60F5CFF3A7C1}"/>
              </a:ext>
            </a:extLst>
          </p:cNvPr>
          <p:cNvSpPr/>
          <p:nvPr/>
        </p:nvSpPr>
        <p:spPr>
          <a:xfrm>
            <a:off x="4987966" y="1622898"/>
            <a:ext cx="1155287" cy="712998"/>
          </a:xfrm>
          <a:prstGeom prst="round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Model</a:t>
            </a:r>
          </a:p>
        </p:txBody>
      </p:sp>
      <p:sp>
        <p:nvSpPr>
          <p:cNvPr id="15" name="文字方塊 14">
            <a:extLst>
              <a:ext uri="{FF2B5EF4-FFF2-40B4-BE49-F238E27FC236}">
                <a16:creationId xmlns:a16="http://schemas.microsoft.com/office/drawing/2014/main" id="{59AF4CD5-CFAE-99C6-F140-CBFCFF1B09A6}"/>
              </a:ext>
            </a:extLst>
          </p:cNvPr>
          <p:cNvSpPr txBox="1"/>
          <p:nvPr/>
        </p:nvSpPr>
        <p:spPr>
          <a:xfrm>
            <a:off x="7036148" y="276439"/>
            <a:ext cx="646331" cy="369332"/>
          </a:xfrm>
          <a:prstGeom prst="rect">
            <a:avLst/>
          </a:prstGeom>
          <a:noFill/>
          <a:ln w="12700">
            <a:noFill/>
          </a:ln>
        </p:spPr>
        <p:txBody>
          <a:bodyPr wrap="none" rtlCol="0">
            <a:spAutoFit/>
          </a:bodyPr>
          <a:lstStyle/>
          <a:p>
            <a:r>
              <a:rPr lang="zh-TW" altLang="en-US" b="1" dirty="0">
                <a:latin typeface="Consolas" panose="020B0609020204030204" pitchFamily="49" charset="0"/>
                <a:ea typeface="+mj-ea"/>
              </a:rPr>
              <a:t>後端</a:t>
            </a:r>
            <a:endParaRPr lang="en-US" altLang="zh-TW" b="1" dirty="0">
              <a:latin typeface="Consolas" panose="020B0609020204030204" pitchFamily="49" charset="0"/>
              <a:ea typeface="+mj-ea"/>
            </a:endParaRPr>
          </a:p>
        </p:txBody>
      </p:sp>
      <p:cxnSp>
        <p:nvCxnSpPr>
          <p:cNvPr id="17" name="直線單箭頭接點 16">
            <a:extLst>
              <a:ext uri="{FF2B5EF4-FFF2-40B4-BE49-F238E27FC236}">
                <a16:creationId xmlns:a16="http://schemas.microsoft.com/office/drawing/2014/main" id="{D1548B91-EC76-EE94-F98C-8430A87844C0}"/>
              </a:ext>
            </a:extLst>
          </p:cNvPr>
          <p:cNvCxnSpPr/>
          <p:nvPr/>
        </p:nvCxnSpPr>
        <p:spPr>
          <a:xfrm flipV="1">
            <a:off x="1641631" y="1388823"/>
            <a:ext cx="1080000" cy="36938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a:extLst>
              <a:ext uri="{FF2B5EF4-FFF2-40B4-BE49-F238E27FC236}">
                <a16:creationId xmlns:a16="http://schemas.microsoft.com/office/drawing/2014/main" id="{48364730-09BD-71F6-0B13-AFD75B59D240}"/>
              </a:ext>
            </a:extLst>
          </p:cNvPr>
          <p:cNvCxnSpPr>
            <a:cxnSpLocks/>
          </p:cNvCxnSpPr>
          <p:nvPr/>
        </p:nvCxnSpPr>
        <p:spPr>
          <a:xfrm flipH="1" flipV="1">
            <a:off x="1612597" y="2116878"/>
            <a:ext cx="1080000" cy="36938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039AD795-2EF4-51C5-BE00-960930BEF5ED}"/>
              </a:ext>
            </a:extLst>
          </p:cNvPr>
          <p:cNvCxnSpPr>
            <a:cxnSpLocks/>
          </p:cNvCxnSpPr>
          <p:nvPr/>
        </p:nvCxnSpPr>
        <p:spPr>
          <a:xfrm>
            <a:off x="3577718" y="1829643"/>
            <a:ext cx="0" cy="261355"/>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EB2C70E7-ABF7-1F80-2A37-8253950548FF}"/>
              </a:ext>
            </a:extLst>
          </p:cNvPr>
          <p:cNvCxnSpPr>
            <a:cxnSpLocks/>
          </p:cNvCxnSpPr>
          <p:nvPr/>
        </p:nvCxnSpPr>
        <p:spPr>
          <a:xfrm>
            <a:off x="4398813" y="1381141"/>
            <a:ext cx="502062" cy="25203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1368D860-0BE3-469B-2F42-EF5D8859AB87}"/>
              </a:ext>
            </a:extLst>
          </p:cNvPr>
          <p:cNvCxnSpPr>
            <a:cxnSpLocks/>
          </p:cNvCxnSpPr>
          <p:nvPr/>
        </p:nvCxnSpPr>
        <p:spPr>
          <a:xfrm flipH="1" flipV="1">
            <a:off x="4452323" y="1664162"/>
            <a:ext cx="471154" cy="22764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文字方塊 21">
            <a:extLst>
              <a:ext uri="{FF2B5EF4-FFF2-40B4-BE49-F238E27FC236}">
                <a16:creationId xmlns:a16="http://schemas.microsoft.com/office/drawing/2014/main" id="{6FB9231D-1EDC-6D13-0D73-6B62B10A94E3}"/>
              </a:ext>
            </a:extLst>
          </p:cNvPr>
          <p:cNvSpPr txBox="1"/>
          <p:nvPr/>
        </p:nvSpPr>
        <p:spPr>
          <a:xfrm>
            <a:off x="1466038" y="1064671"/>
            <a:ext cx="1084977"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Request</a:t>
            </a:r>
          </a:p>
        </p:txBody>
      </p:sp>
      <p:sp>
        <p:nvSpPr>
          <p:cNvPr id="23" name="文字方塊 22">
            <a:extLst>
              <a:ext uri="{FF2B5EF4-FFF2-40B4-BE49-F238E27FC236}">
                <a16:creationId xmlns:a16="http://schemas.microsoft.com/office/drawing/2014/main" id="{D8E3D0BF-A3D7-6645-CF79-7FB5D171B14C}"/>
              </a:ext>
            </a:extLst>
          </p:cNvPr>
          <p:cNvSpPr txBox="1"/>
          <p:nvPr/>
        </p:nvSpPr>
        <p:spPr>
          <a:xfrm>
            <a:off x="1409645" y="2412828"/>
            <a:ext cx="1197764"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Response</a:t>
            </a:r>
          </a:p>
        </p:txBody>
      </p:sp>
      <p:cxnSp>
        <p:nvCxnSpPr>
          <p:cNvPr id="24" name="直線單箭頭接點 23">
            <a:extLst>
              <a:ext uri="{FF2B5EF4-FFF2-40B4-BE49-F238E27FC236}">
                <a16:creationId xmlns:a16="http://schemas.microsoft.com/office/drawing/2014/main" id="{C4F7BB9A-DEB7-CFEA-8AAC-88907F5E2595}"/>
              </a:ext>
            </a:extLst>
          </p:cNvPr>
          <p:cNvCxnSpPr>
            <a:cxnSpLocks/>
          </p:cNvCxnSpPr>
          <p:nvPr/>
        </p:nvCxnSpPr>
        <p:spPr>
          <a:xfrm flipH="1">
            <a:off x="6219176" y="2116878"/>
            <a:ext cx="45133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a:extLst>
              <a:ext uri="{FF2B5EF4-FFF2-40B4-BE49-F238E27FC236}">
                <a16:creationId xmlns:a16="http://schemas.microsoft.com/office/drawing/2014/main" id="{F5ADD39B-5932-2990-B060-5129E9A1A7C8}"/>
              </a:ext>
            </a:extLst>
          </p:cNvPr>
          <p:cNvCxnSpPr>
            <a:cxnSpLocks/>
          </p:cNvCxnSpPr>
          <p:nvPr/>
        </p:nvCxnSpPr>
        <p:spPr>
          <a:xfrm>
            <a:off x="6219176" y="1882028"/>
            <a:ext cx="45133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0E3671AC-6A72-A1DD-DCF4-B89024ED5E8F}"/>
              </a:ext>
            </a:extLst>
          </p:cNvPr>
          <p:cNvSpPr txBox="1"/>
          <p:nvPr/>
        </p:nvSpPr>
        <p:spPr>
          <a:xfrm>
            <a:off x="568639" y="1185225"/>
            <a:ext cx="646331" cy="369332"/>
          </a:xfrm>
          <a:prstGeom prst="rect">
            <a:avLst/>
          </a:prstGeom>
          <a:noFill/>
          <a:ln w="12700">
            <a:noFill/>
          </a:ln>
        </p:spPr>
        <p:txBody>
          <a:bodyPr wrap="none" rtlCol="0">
            <a:spAutoFit/>
          </a:bodyPr>
          <a:lstStyle/>
          <a:p>
            <a:r>
              <a:rPr lang="zh-TW" altLang="en-US" b="1" dirty="0">
                <a:latin typeface="Consolas" panose="020B0609020204030204" pitchFamily="49" charset="0"/>
                <a:ea typeface="+mj-ea"/>
              </a:rPr>
              <a:t>前端</a:t>
            </a:r>
            <a:endParaRPr lang="en-US" altLang="zh-TW" b="1" dirty="0">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9F5159E1-75F4-4276-040D-3D4F505510B1}"/>
              </a:ext>
            </a:extLst>
          </p:cNvPr>
          <p:cNvSpPr txBox="1"/>
          <p:nvPr/>
        </p:nvSpPr>
        <p:spPr>
          <a:xfrm>
            <a:off x="5365084" y="763340"/>
            <a:ext cx="1197764"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Java(C#)</a:t>
            </a:r>
          </a:p>
        </p:txBody>
      </p:sp>
      <p:sp>
        <p:nvSpPr>
          <p:cNvPr id="35" name="文字方塊 34">
            <a:extLst>
              <a:ext uri="{FF2B5EF4-FFF2-40B4-BE49-F238E27FC236}">
                <a16:creationId xmlns:a16="http://schemas.microsoft.com/office/drawing/2014/main" id="{0688FAE2-F393-5CF1-66A7-3F6850EAC31E}"/>
              </a:ext>
            </a:extLst>
          </p:cNvPr>
          <p:cNvSpPr txBox="1"/>
          <p:nvPr/>
        </p:nvSpPr>
        <p:spPr>
          <a:xfrm>
            <a:off x="3620253" y="3492815"/>
            <a:ext cx="1107996" cy="369332"/>
          </a:xfrm>
          <a:prstGeom prst="rect">
            <a:avLst/>
          </a:prstGeom>
          <a:noFill/>
          <a:ln w="12700">
            <a:solidFill>
              <a:schemeClr val="tx1"/>
            </a:solidFill>
          </a:ln>
        </p:spPr>
        <p:txBody>
          <a:bodyPr wrap="none" rtlCol="0">
            <a:spAutoFit/>
          </a:bodyPr>
          <a:lstStyle/>
          <a:p>
            <a:r>
              <a:rPr lang="zh-TW" altLang="en-US" b="1" dirty="0">
                <a:latin typeface="Consolas" panose="020B0609020204030204" pitchFamily="49" charset="0"/>
                <a:ea typeface="+mj-ea"/>
              </a:rPr>
              <a:t>前端渲染</a:t>
            </a:r>
            <a:endParaRPr lang="en-US" altLang="zh-TW" b="1" dirty="0">
              <a:latin typeface="Consolas" panose="020B0609020204030204" pitchFamily="49" charset="0"/>
              <a:ea typeface="+mj-ea"/>
            </a:endParaRPr>
          </a:p>
        </p:txBody>
      </p:sp>
      <p:sp>
        <p:nvSpPr>
          <p:cNvPr id="58" name="矩形 57">
            <a:extLst>
              <a:ext uri="{FF2B5EF4-FFF2-40B4-BE49-F238E27FC236}">
                <a16:creationId xmlns:a16="http://schemas.microsoft.com/office/drawing/2014/main" id="{CF3D2E67-D6F2-16F3-96BF-D39FB97B6651}"/>
              </a:ext>
            </a:extLst>
          </p:cNvPr>
          <p:cNvSpPr/>
          <p:nvPr/>
        </p:nvSpPr>
        <p:spPr>
          <a:xfrm>
            <a:off x="4682719" y="4199400"/>
            <a:ext cx="3335755" cy="2460106"/>
          </a:xfrm>
          <a:prstGeom prst="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dirty="0">
              <a:latin typeface="Consolas" panose="020B0609020204030204" pitchFamily="49" charset="0"/>
              <a:ea typeface="+mj-ea"/>
            </a:endParaRPr>
          </a:p>
        </p:txBody>
      </p:sp>
      <p:sp>
        <p:nvSpPr>
          <p:cNvPr id="59" name="矩形 58">
            <a:extLst>
              <a:ext uri="{FF2B5EF4-FFF2-40B4-BE49-F238E27FC236}">
                <a16:creationId xmlns:a16="http://schemas.microsoft.com/office/drawing/2014/main" id="{ED19CAD1-19B2-6FCF-14D3-1FC7897F0080}"/>
              </a:ext>
            </a:extLst>
          </p:cNvPr>
          <p:cNvSpPr/>
          <p:nvPr/>
        </p:nvSpPr>
        <p:spPr>
          <a:xfrm>
            <a:off x="4825510" y="4454837"/>
            <a:ext cx="2128005" cy="1940236"/>
          </a:xfrm>
          <a:prstGeom prst="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a typeface="+mj-ea"/>
            </a:endParaRPr>
          </a:p>
        </p:txBody>
      </p:sp>
      <p:sp>
        <p:nvSpPr>
          <p:cNvPr id="60" name="矩形: 圓角 3">
            <a:extLst>
              <a:ext uri="{FF2B5EF4-FFF2-40B4-BE49-F238E27FC236}">
                <a16:creationId xmlns:a16="http://schemas.microsoft.com/office/drawing/2014/main" id="{3F504951-0A10-2FDD-BBBB-D102069BDFC0}"/>
              </a:ext>
            </a:extLst>
          </p:cNvPr>
          <p:cNvSpPr/>
          <p:nvPr/>
        </p:nvSpPr>
        <p:spPr>
          <a:xfrm>
            <a:off x="589863" y="4127177"/>
            <a:ext cx="1280861" cy="761322"/>
          </a:xfrm>
          <a:prstGeom prst="round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Browser</a:t>
            </a:r>
            <a:endParaRPr lang="zh-TW" altLang="en-US" b="1" dirty="0">
              <a:solidFill>
                <a:schemeClr val="tx1"/>
              </a:solidFill>
              <a:latin typeface="Consolas" panose="020B0609020204030204" pitchFamily="49" charset="0"/>
              <a:ea typeface="+mj-ea"/>
            </a:endParaRPr>
          </a:p>
        </p:txBody>
      </p:sp>
      <p:sp>
        <p:nvSpPr>
          <p:cNvPr id="61" name="圓柱形 5">
            <a:extLst>
              <a:ext uri="{FF2B5EF4-FFF2-40B4-BE49-F238E27FC236}">
                <a16:creationId xmlns:a16="http://schemas.microsoft.com/office/drawing/2014/main" id="{CF636EA1-FD7C-E2A8-ABC6-82AB2514B460}"/>
              </a:ext>
            </a:extLst>
          </p:cNvPr>
          <p:cNvSpPr/>
          <p:nvPr/>
        </p:nvSpPr>
        <p:spPr>
          <a:xfrm>
            <a:off x="7211194" y="5716069"/>
            <a:ext cx="720000" cy="875214"/>
          </a:xfrm>
          <a:prstGeom prst="can">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DB</a:t>
            </a:r>
            <a:endParaRPr lang="zh-TW" altLang="en-US" b="1" dirty="0">
              <a:solidFill>
                <a:schemeClr val="tx1"/>
              </a:solidFill>
              <a:latin typeface="Consolas" panose="020B0609020204030204" pitchFamily="49" charset="0"/>
              <a:ea typeface="+mj-ea"/>
            </a:endParaRPr>
          </a:p>
        </p:txBody>
      </p:sp>
      <p:sp>
        <p:nvSpPr>
          <p:cNvPr id="62" name="矩形: 圓角 7">
            <a:extLst>
              <a:ext uri="{FF2B5EF4-FFF2-40B4-BE49-F238E27FC236}">
                <a16:creationId xmlns:a16="http://schemas.microsoft.com/office/drawing/2014/main" id="{C8262848-01D6-0555-1314-116AB6184385}"/>
              </a:ext>
            </a:extLst>
          </p:cNvPr>
          <p:cNvSpPr/>
          <p:nvPr/>
        </p:nvSpPr>
        <p:spPr>
          <a:xfrm>
            <a:off x="5097077" y="4676927"/>
            <a:ext cx="1517319" cy="650285"/>
          </a:xfrm>
          <a:prstGeom prst="round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Controller</a:t>
            </a:r>
          </a:p>
        </p:txBody>
      </p:sp>
      <p:sp>
        <p:nvSpPr>
          <p:cNvPr id="65" name="文字方塊 64">
            <a:extLst>
              <a:ext uri="{FF2B5EF4-FFF2-40B4-BE49-F238E27FC236}">
                <a16:creationId xmlns:a16="http://schemas.microsoft.com/office/drawing/2014/main" id="{3A94CA32-B90D-6523-1142-6231FE7C7E75}"/>
              </a:ext>
            </a:extLst>
          </p:cNvPr>
          <p:cNvSpPr txBox="1"/>
          <p:nvPr/>
        </p:nvSpPr>
        <p:spPr>
          <a:xfrm>
            <a:off x="6027430" y="3739024"/>
            <a:ext cx="646331" cy="335759"/>
          </a:xfrm>
          <a:prstGeom prst="rect">
            <a:avLst/>
          </a:prstGeom>
          <a:noFill/>
          <a:ln w="12700">
            <a:noFill/>
          </a:ln>
        </p:spPr>
        <p:txBody>
          <a:bodyPr wrap="none" rtlCol="0">
            <a:spAutoFit/>
          </a:bodyPr>
          <a:lstStyle/>
          <a:p>
            <a:r>
              <a:rPr lang="zh-TW" altLang="en-US" b="1" dirty="0">
                <a:latin typeface="Consolas" panose="020B0609020204030204" pitchFamily="49" charset="0"/>
                <a:ea typeface="+mj-ea"/>
              </a:rPr>
              <a:t>後端</a:t>
            </a:r>
            <a:endParaRPr lang="en-US" altLang="zh-TW" b="1" dirty="0">
              <a:latin typeface="Consolas" panose="020B0609020204030204" pitchFamily="49" charset="0"/>
              <a:ea typeface="+mj-ea"/>
            </a:endParaRPr>
          </a:p>
        </p:txBody>
      </p:sp>
      <p:cxnSp>
        <p:nvCxnSpPr>
          <p:cNvPr id="66" name="直線單箭頭接點 65">
            <a:extLst>
              <a:ext uri="{FF2B5EF4-FFF2-40B4-BE49-F238E27FC236}">
                <a16:creationId xmlns:a16="http://schemas.microsoft.com/office/drawing/2014/main" id="{7EE493AB-62BA-A3CF-1EA0-F12F5AD25925}"/>
              </a:ext>
            </a:extLst>
          </p:cNvPr>
          <p:cNvCxnSpPr>
            <a:cxnSpLocks/>
          </p:cNvCxnSpPr>
          <p:nvPr/>
        </p:nvCxnSpPr>
        <p:spPr>
          <a:xfrm>
            <a:off x="2074222" y="4454837"/>
            <a:ext cx="2940729" cy="20363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5" name="文字方塊 74">
            <a:extLst>
              <a:ext uri="{FF2B5EF4-FFF2-40B4-BE49-F238E27FC236}">
                <a16:creationId xmlns:a16="http://schemas.microsoft.com/office/drawing/2014/main" id="{62534BBA-D439-1B16-6859-D45B9D5DDF1B}"/>
              </a:ext>
            </a:extLst>
          </p:cNvPr>
          <p:cNvSpPr txBox="1"/>
          <p:nvPr/>
        </p:nvSpPr>
        <p:spPr>
          <a:xfrm>
            <a:off x="931928" y="3703280"/>
            <a:ext cx="646331" cy="369332"/>
          </a:xfrm>
          <a:prstGeom prst="rect">
            <a:avLst/>
          </a:prstGeom>
          <a:noFill/>
          <a:ln w="12700">
            <a:noFill/>
          </a:ln>
        </p:spPr>
        <p:txBody>
          <a:bodyPr wrap="square" rtlCol="0">
            <a:spAutoFit/>
          </a:bodyPr>
          <a:lstStyle/>
          <a:p>
            <a:r>
              <a:rPr lang="zh-TW" altLang="en-US" b="1" dirty="0">
                <a:latin typeface="Consolas" panose="020B0609020204030204" pitchFamily="49" charset="0"/>
                <a:ea typeface="+mj-ea"/>
              </a:rPr>
              <a:t>前端</a:t>
            </a:r>
            <a:endParaRPr lang="en-US" altLang="zh-TW" b="1" dirty="0">
              <a:latin typeface="Consolas" panose="020B0609020204030204" pitchFamily="49" charset="0"/>
              <a:ea typeface="+mj-ea"/>
            </a:endParaRPr>
          </a:p>
        </p:txBody>
      </p:sp>
      <p:sp>
        <p:nvSpPr>
          <p:cNvPr id="76" name="文字方塊 75">
            <a:extLst>
              <a:ext uri="{FF2B5EF4-FFF2-40B4-BE49-F238E27FC236}">
                <a16:creationId xmlns:a16="http://schemas.microsoft.com/office/drawing/2014/main" id="{660B69AB-3575-CA48-8758-A1AFBBD07A7D}"/>
              </a:ext>
            </a:extLst>
          </p:cNvPr>
          <p:cNvSpPr txBox="1"/>
          <p:nvPr/>
        </p:nvSpPr>
        <p:spPr>
          <a:xfrm>
            <a:off x="6904890" y="4177042"/>
            <a:ext cx="1197764"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Java(C#)</a:t>
            </a:r>
          </a:p>
        </p:txBody>
      </p:sp>
      <p:sp>
        <p:nvSpPr>
          <p:cNvPr id="78" name="矩形: 圓角 3">
            <a:extLst>
              <a:ext uri="{FF2B5EF4-FFF2-40B4-BE49-F238E27FC236}">
                <a16:creationId xmlns:a16="http://schemas.microsoft.com/office/drawing/2014/main" id="{2E77B6B1-2280-90E0-CCF4-A951C7C49BC7}"/>
              </a:ext>
            </a:extLst>
          </p:cNvPr>
          <p:cNvSpPr/>
          <p:nvPr/>
        </p:nvSpPr>
        <p:spPr>
          <a:xfrm>
            <a:off x="119930" y="5037466"/>
            <a:ext cx="2190079" cy="1672716"/>
          </a:xfrm>
          <a:prstGeom prst="roundRect">
            <a:avLst/>
          </a:prstGeom>
          <a:solidFill>
            <a:srgbClr val="1CEBB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ea typeface="+mj-ea"/>
              </a:rPr>
              <a:t>JavaScript</a:t>
            </a:r>
            <a:endParaRPr lang="zh-TW" altLang="en-US" b="1" dirty="0">
              <a:solidFill>
                <a:schemeClr val="tx1"/>
              </a:solidFill>
              <a:latin typeface="Consolas" panose="020B0609020204030204" pitchFamily="49" charset="0"/>
              <a:ea typeface="+mj-ea"/>
            </a:endParaRPr>
          </a:p>
        </p:txBody>
      </p:sp>
      <p:cxnSp>
        <p:nvCxnSpPr>
          <p:cNvPr id="94" name="直線單箭頭接點 93">
            <a:extLst>
              <a:ext uri="{FF2B5EF4-FFF2-40B4-BE49-F238E27FC236}">
                <a16:creationId xmlns:a16="http://schemas.microsoft.com/office/drawing/2014/main" id="{B3684132-60F5-60DD-E804-61249DCC729C}"/>
              </a:ext>
            </a:extLst>
          </p:cNvPr>
          <p:cNvCxnSpPr>
            <a:cxnSpLocks/>
          </p:cNvCxnSpPr>
          <p:nvPr/>
        </p:nvCxnSpPr>
        <p:spPr>
          <a:xfrm flipH="1" flipV="1">
            <a:off x="2074222" y="4593376"/>
            <a:ext cx="2907101" cy="19804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0" name="文字方塊 99">
            <a:extLst>
              <a:ext uri="{FF2B5EF4-FFF2-40B4-BE49-F238E27FC236}">
                <a16:creationId xmlns:a16="http://schemas.microsoft.com/office/drawing/2014/main" id="{B24BD668-4DF7-2931-1086-8D31FDBA4CC8}"/>
              </a:ext>
            </a:extLst>
          </p:cNvPr>
          <p:cNvSpPr txBox="1"/>
          <p:nvPr/>
        </p:nvSpPr>
        <p:spPr>
          <a:xfrm>
            <a:off x="2551015" y="4058766"/>
            <a:ext cx="1577676"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(1)req html</a:t>
            </a:r>
          </a:p>
        </p:txBody>
      </p:sp>
      <p:sp>
        <p:nvSpPr>
          <p:cNvPr id="101" name="文字方塊 100">
            <a:extLst>
              <a:ext uri="{FF2B5EF4-FFF2-40B4-BE49-F238E27FC236}">
                <a16:creationId xmlns:a16="http://schemas.microsoft.com/office/drawing/2014/main" id="{A0002FBD-194C-4FBC-F669-898B739ADD45}"/>
              </a:ext>
            </a:extLst>
          </p:cNvPr>
          <p:cNvSpPr txBox="1"/>
          <p:nvPr/>
        </p:nvSpPr>
        <p:spPr>
          <a:xfrm>
            <a:off x="2551015" y="4677316"/>
            <a:ext cx="1704313"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(2)resp html</a:t>
            </a:r>
          </a:p>
        </p:txBody>
      </p:sp>
      <p:cxnSp>
        <p:nvCxnSpPr>
          <p:cNvPr id="102" name="直線單箭頭接點 101">
            <a:extLst>
              <a:ext uri="{FF2B5EF4-FFF2-40B4-BE49-F238E27FC236}">
                <a16:creationId xmlns:a16="http://schemas.microsoft.com/office/drawing/2014/main" id="{F0F1361F-B885-9A66-54A4-06F5AFCEF2BC}"/>
              </a:ext>
            </a:extLst>
          </p:cNvPr>
          <p:cNvCxnSpPr>
            <a:cxnSpLocks/>
          </p:cNvCxnSpPr>
          <p:nvPr/>
        </p:nvCxnSpPr>
        <p:spPr>
          <a:xfrm flipV="1">
            <a:off x="2378378" y="5169658"/>
            <a:ext cx="2628132" cy="87224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9" name="直線單箭頭接點 108">
            <a:extLst>
              <a:ext uri="{FF2B5EF4-FFF2-40B4-BE49-F238E27FC236}">
                <a16:creationId xmlns:a16="http://schemas.microsoft.com/office/drawing/2014/main" id="{2D631BF3-A9C3-02F6-A6CE-1D9058F966E1}"/>
              </a:ext>
            </a:extLst>
          </p:cNvPr>
          <p:cNvCxnSpPr>
            <a:cxnSpLocks/>
          </p:cNvCxnSpPr>
          <p:nvPr/>
        </p:nvCxnSpPr>
        <p:spPr>
          <a:xfrm flipH="1">
            <a:off x="2404474" y="5357230"/>
            <a:ext cx="2628132" cy="87224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矩形: 圓角 11">
            <a:extLst>
              <a:ext uri="{FF2B5EF4-FFF2-40B4-BE49-F238E27FC236}">
                <a16:creationId xmlns:a16="http://schemas.microsoft.com/office/drawing/2014/main" id="{6774D51B-43A9-73BB-2B06-82DBD6761B7A}"/>
              </a:ext>
            </a:extLst>
          </p:cNvPr>
          <p:cNvSpPr/>
          <p:nvPr/>
        </p:nvSpPr>
        <p:spPr>
          <a:xfrm>
            <a:off x="5709293" y="5605780"/>
            <a:ext cx="1155287" cy="712998"/>
          </a:xfrm>
          <a:prstGeom prst="roundRect">
            <a:avLst/>
          </a:prstGeom>
          <a:solidFill>
            <a:srgbClr val="E0DBD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ysClr val="windowText" lastClr="000000"/>
                </a:solidFill>
                <a:latin typeface="Consolas" panose="020B0609020204030204" pitchFamily="49" charset="0"/>
                <a:ea typeface="+mj-ea"/>
              </a:rPr>
              <a:t>Model</a:t>
            </a:r>
          </a:p>
        </p:txBody>
      </p:sp>
      <p:sp>
        <p:nvSpPr>
          <p:cNvPr id="120" name="文字方塊 119">
            <a:extLst>
              <a:ext uri="{FF2B5EF4-FFF2-40B4-BE49-F238E27FC236}">
                <a16:creationId xmlns:a16="http://schemas.microsoft.com/office/drawing/2014/main" id="{BBD68E3C-1FF5-9571-9BD2-B105AA45D921}"/>
              </a:ext>
            </a:extLst>
          </p:cNvPr>
          <p:cNvSpPr txBox="1"/>
          <p:nvPr/>
        </p:nvSpPr>
        <p:spPr>
          <a:xfrm>
            <a:off x="2298915" y="5240289"/>
            <a:ext cx="1577676"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(3)req data</a:t>
            </a:r>
          </a:p>
        </p:txBody>
      </p:sp>
      <p:sp>
        <p:nvSpPr>
          <p:cNvPr id="121" name="文字方塊 120">
            <a:extLst>
              <a:ext uri="{FF2B5EF4-FFF2-40B4-BE49-F238E27FC236}">
                <a16:creationId xmlns:a16="http://schemas.microsoft.com/office/drawing/2014/main" id="{5D96E31E-A07F-0379-C942-EC88EAE3D5DC}"/>
              </a:ext>
            </a:extLst>
          </p:cNvPr>
          <p:cNvSpPr txBox="1"/>
          <p:nvPr/>
        </p:nvSpPr>
        <p:spPr>
          <a:xfrm>
            <a:off x="2656255" y="6034661"/>
            <a:ext cx="1704313"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(4)resp data</a:t>
            </a:r>
          </a:p>
        </p:txBody>
      </p:sp>
      <p:cxnSp>
        <p:nvCxnSpPr>
          <p:cNvPr id="122" name="直線單箭頭接點 121">
            <a:extLst>
              <a:ext uri="{FF2B5EF4-FFF2-40B4-BE49-F238E27FC236}">
                <a16:creationId xmlns:a16="http://schemas.microsoft.com/office/drawing/2014/main" id="{DAE54BB8-C674-1372-73F9-AEB6691A1473}"/>
              </a:ext>
            </a:extLst>
          </p:cNvPr>
          <p:cNvCxnSpPr>
            <a:cxnSpLocks/>
          </p:cNvCxnSpPr>
          <p:nvPr/>
        </p:nvCxnSpPr>
        <p:spPr>
          <a:xfrm flipV="1">
            <a:off x="1752916" y="4745824"/>
            <a:ext cx="0" cy="84766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文字方塊 124">
            <a:extLst>
              <a:ext uri="{FF2B5EF4-FFF2-40B4-BE49-F238E27FC236}">
                <a16:creationId xmlns:a16="http://schemas.microsoft.com/office/drawing/2014/main" id="{08E5DFB7-6AD5-1581-E929-AFA513EF92FB}"/>
              </a:ext>
            </a:extLst>
          </p:cNvPr>
          <p:cNvSpPr txBox="1"/>
          <p:nvPr/>
        </p:nvSpPr>
        <p:spPr>
          <a:xfrm>
            <a:off x="91883" y="5114398"/>
            <a:ext cx="1704313" cy="369332"/>
          </a:xfrm>
          <a:prstGeom prst="rect">
            <a:avLst/>
          </a:prstGeom>
          <a:noFill/>
          <a:ln w="12700">
            <a:noFill/>
          </a:ln>
        </p:spPr>
        <p:txBody>
          <a:bodyPr wrap="none" rtlCol="0">
            <a:spAutoFit/>
          </a:bodyPr>
          <a:lstStyle/>
          <a:p>
            <a:r>
              <a:rPr lang="en-US" altLang="zh-TW" b="1" dirty="0">
                <a:latin typeface="Consolas" panose="020B0609020204030204" pitchFamily="49" charset="0"/>
                <a:ea typeface="+mj-ea"/>
              </a:rPr>
              <a:t>(5)rendering</a:t>
            </a:r>
          </a:p>
        </p:txBody>
      </p:sp>
    </p:spTree>
    <p:extLst>
      <p:ext uri="{BB962C8B-B14F-4D97-AF65-F5344CB8AC3E}">
        <p14:creationId xmlns:p14="http://schemas.microsoft.com/office/powerpoint/2010/main" val="316220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en-US" altLang="zh-TW" dirty="0">
                <a:solidFill>
                  <a:schemeClr val="tx1"/>
                </a:solidFill>
                <a:latin typeface="Consolas" panose="020B0609020204030204" pitchFamily="49" charset="0"/>
              </a:rPr>
              <a:t>MVVM</a:t>
            </a:r>
            <a:endParaRPr lang="zh-TW" altLang="en-US"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sz="1200" b="1" dirty="0">
                <a:latin typeface="Consolas" panose="020B0609020204030204" pitchFamily="49" charset="0"/>
                <a:ea typeface="+mj-ea"/>
              </a:rPr>
              <a:t>MVVM</a:t>
            </a:r>
            <a:r>
              <a:rPr lang="zh-TW" altLang="en-US" sz="1200" b="1" dirty="0">
                <a:latin typeface="Consolas" panose="020B0609020204030204" pitchFamily="49" charset="0"/>
                <a:ea typeface="+mj-ea"/>
              </a:rPr>
              <a:t>是一種架構模式，它將應用程式分為三個主要組件：</a:t>
            </a:r>
            <a:r>
              <a:rPr lang="en-US" altLang="zh-TW" sz="1200" b="1" dirty="0">
                <a:latin typeface="Consolas" panose="020B0609020204030204" pitchFamily="49" charset="0"/>
                <a:ea typeface="+mj-ea"/>
              </a:rPr>
              <a:t>Model(</a:t>
            </a:r>
            <a:r>
              <a:rPr lang="zh-TW" altLang="en-US" sz="1200" b="1" dirty="0">
                <a:latin typeface="Consolas" panose="020B0609020204030204" pitchFamily="49" charset="0"/>
                <a:ea typeface="+mj-ea"/>
              </a:rPr>
              <a:t>模型</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a:t>
            </a:r>
            <a:r>
              <a:rPr lang="en-US" altLang="zh-TW" sz="1200" b="1" dirty="0">
                <a:latin typeface="Consolas" panose="020B0609020204030204" pitchFamily="49" charset="0"/>
                <a:ea typeface="+mj-ea"/>
              </a:rPr>
              <a:t>View(</a:t>
            </a:r>
            <a:r>
              <a:rPr lang="zh-TW" altLang="en-US" sz="1200" b="1" dirty="0">
                <a:latin typeface="Consolas" panose="020B0609020204030204" pitchFamily="49" charset="0"/>
                <a:ea typeface="+mj-ea"/>
              </a:rPr>
              <a:t>視圖</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和</a:t>
            </a:r>
            <a:r>
              <a:rPr lang="en-US" altLang="zh-TW" sz="1200" b="1" dirty="0" err="1">
                <a:latin typeface="Consolas" panose="020B0609020204030204" pitchFamily="49" charset="0"/>
                <a:ea typeface="+mj-ea"/>
              </a:rPr>
              <a:t>ViewModel</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視圖模型</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。這種模式特別適用於基於資料綁定的前端框架如</a:t>
            </a:r>
            <a:r>
              <a:rPr lang="en-US" altLang="zh-TW" sz="1200" b="1" dirty="0">
                <a:latin typeface="Consolas" panose="020B0609020204030204" pitchFamily="49" charset="0"/>
                <a:ea typeface="+mj-ea"/>
              </a:rPr>
              <a:t>Angular</a:t>
            </a:r>
            <a:r>
              <a:rPr lang="zh-TW" altLang="en-US" sz="1200" b="1" dirty="0">
                <a:latin typeface="Consolas" panose="020B0609020204030204" pitchFamily="49" charset="0"/>
                <a:ea typeface="+mj-ea"/>
              </a:rPr>
              <a:t>、</a:t>
            </a:r>
            <a:r>
              <a:rPr lang="en-US" altLang="zh-TW" sz="1200" b="1" dirty="0">
                <a:latin typeface="Consolas" panose="020B0609020204030204" pitchFamily="49" charset="0"/>
                <a:ea typeface="+mj-ea"/>
              </a:rPr>
              <a:t>Vue.js</a:t>
            </a:r>
            <a:r>
              <a:rPr lang="zh-TW" altLang="en-US" sz="1200" b="1" dirty="0">
                <a:latin typeface="Consolas" panose="020B0609020204030204" pitchFamily="49" charset="0"/>
                <a:ea typeface="+mj-ea"/>
              </a:rPr>
              <a:t>。</a:t>
            </a:r>
            <a:endParaRPr lang="en-US" altLang="zh-TW" sz="1200" b="1" dirty="0">
              <a:latin typeface="Consolas" panose="020B0609020204030204" pitchFamily="49" charset="0"/>
              <a:ea typeface="+mj-ea"/>
            </a:endParaRPr>
          </a:p>
          <a:p>
            <a:pPr algn="just">
              <a:spcBef>
                <a:spcPts val="600"/>
              </a:spcBef>
            </a:pPr>
            <a:r>
              <a:rPr lang="en-US" altLang="zh-TW" sz="1200" b="1" dirty="0">
                <a:latin typeface="Consolas" panose="020B0609020204030204" pitchFamily="49" charset="0"/>
                <a:ea typeface="+mj-ea"/>
              </a:rPr>
              <a:t>MVVM</a:t>
            </a:r>
            <a:r>
              <a:rPr lang="zh-TW" altLang="en-US" sz="1200" b="1" dirty="0">
                <a:latin typeface="Consolas" panose="020B0609020204030204" pitchFamily="49" charset="0"/>
                <a:ea typeface="+mj-ea"/>
              </a:rPr>
              <a:t>核心概念是「資料驅動畫面」。</a:t>
            </a:r>
            <a:endParaRPr lang="en-US" altLang="zh-TW" sz="1200" b="1" dirty="0">
              <a:latin typeface="Consolas" panose="020B0609020204030204" pitchFamily="49" charset="0"/>
              <a:ea typeface="+mj-ea"/>
            </a:endParaRPr>
          </a:p>
          <a:p>
            <a:pPr marL="252000" algn="just">
              <a:spcBef>
                <a:spcPts val="0"/>
              </a:spcBef>
            </a:pPr>
            <a:endParaRPr lang="zh-TW" altLang="en-US" sz="1200" b="1" dirty="0">
              <a:latin typeface="Consolas" panose="020B0609020204030204" pitchFamily="49" charset="0"/>
              <a:ea typeface="+mj-ea"/>
            </a:endParaRPr>
          </a:p>
          <a:p>
            <a:pPr marL="252000" indent="-228600" algn="just">
              <a:spcBef>
                <a:spcPts val="0"/>
              </a:spcBef>
              <a:buFont typeface="+mj-lt"/>
              <a:buAutoNum type="arabicPeriod"/>
            </a:pPr>
            <a:r>
              <a:rPr lang="zh-TW" altLang="en-US" sz="1200" b="1" dirty="0">
                <a:latin typeface="Consolas" panose="020B0609020204030204" pitchFamily="49" charset="0"/>
                <a:ea typeface="+mj-ea"/>
              </a:rPr>
              <a:t>模型</a:t>
            </a:r>
            <a:r>
              <a:rPr lang="en-US" altLang="zh-TW" sz="1200" b="1" dirty="0">
                <a:latin typeface="Consolas" panose="020B0609020204030204" pitchFamily="49" charset="0"/>
                <a:ea typeface="+mj-ea"/>
              </a:rPr>
              <a:t>(Model):</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定義</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zh-TW" altLang="en-US" b="1" dirty="0">
                <a:solidFill>
                  <a:schemeClr val="accent1">
                    <a:lumMod val="75000"/>
                  </a:schemeClr>
                </a:solidFill>
                <a:latin typeface="Consolas" panose="020B0609020204030204" pitchFamily="49" charset="0"/>
                <a:ea typeface="+mj-ea"/>
              </a:rPr>
              <a:t>模型代表應用程式的資料邏輯，通常是與後端程式互動的部分。</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職責</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zh-TW" altLang="en-US" b="1" dirty="0">
                <a:solidFill>
                  <a:schemeClr val="accent1">
                    <a:lumMod val="75000"/>
                  </a:schemeClr>
                </a:solidFill>
                <a:latin typeface="Consolas" panose="020B0609020204030204" pitchFamily="49" charset="0"/>
                <a:ea typeface="+mj-ea"/>
              </a:rPr>
              <a:t>模型負責存儲資料，並可能包含與資料相關的業務邏輯。</a:t>
            </a:r>
            <a:endParaRPr lang="en-US" altLang="zh-TW" sz="1200" b="1" dirty="0">
              <a:latin typeface="Consolas" panose="020B0609020204030204" pitchFamily="49" charset="0"/>
              <a:ea typeface="+mj-ea"/>
            </a:endParaRPr>
          </a:p>
          <a:p>
            <a:pPr marL="252000" indent="-228600" algn="just">
              <a:spcBef>
                <a:spcPts val="1200"/>
              </a:spcBef>
              <a:buFont typeface="+mj-lt"/>
              <a:buAutoNum type="arabicPeriod"/>
            </a:pPr>
            <a:r>
              <a:rPr lang="zh-TW" altLang="en-US" sz="1200" b="1" dirty="0">
                <a:latin typeface="Consolas" panose="020B0609020204030204" pitchFamily="49" charset="0"/>
                <a:ea typeface="+mj-ea"/>
              </a:rPr>
              <a:t>視圖模型</a:t>
            </a:r>
            <a:r>
              <a:rPr lang="en-US" altLang="zh-TW" sz="1200" b="1" dirty="0">
                <a:latin typeface="Consolas" panose="020B0609020204030204" pitchFamily="49" charset="0"/>
                <a:ea typeface="+mj-ea"/>
              </a:rPr>
              <a:t>(</a:t>
            </a:r>
            <a:r>
              <a:rPr lang="en-US" altLang="zh-TW" sz="1200" b="1" dirty="0" err="1">
                <a:latin typeface="Consolas" panose="020B0609020204030204" pitchFamily="49" charset="0"/>
                <a:ea typeface="+mj-ea"/>
              </a:rPr>
              <a:t>ViewModel</a:t>
            </a:r>
            <a:r>
              <a:rPr lang="en-US" altLang="zh-TW" sz="1200" b="1" dirty="0">
                <a:latin typeface="Consolas" panose="020B0609020204030204" pitchFamily="49" charset="0"/>
                <a:ea typeface="+mj-ea"/>
              </a:rPr>
              <a:t>):</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定義</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en-US" altLang="zh-TW" b="1" dirty="0" err="1">
                <a:solidFill>
                  <a:schemeClr val="accent1">
                    <a:lumMod val="75000"/>
                  </a:schemeClr>
                </a:solidFill>
                <a:latin typeface="Consolas" panose="020B0609020204030204" pitchFamily="49" charset="0"/>
                <a:ea typeface="+mj-ea"/>
              </a:rPr>
              <a:t>ViewModel</a:t>
            </a:r>
            <a:r>
              <a:rPr lang="zh-TW" altLang="en-US" b="1" dirty="0">
                <a:solidFill>
                  <a:schemeClr val="accent1">
                    <a:lumMod val="75000"/>
                  </a:schemeClr>
                </a:solidFill>
                <a:latin typeface="Consolas" panose="020B0609020204030204" pitchFamily="49" charset="0"/>
                <a:ea typeface="+mj-ea"/>
              </a:rPr>
              <a:t>是視圖的抽象，它是視圖和模型之間的橋樑。</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職責</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en-US" altLang="zh-TW" b="1" dirty="0" err="1">
                <a:solidFill>
                  <a:schemeClr val="accent1">
                    <a:lumMod val="75000"/>
                  </a:schemeClr>
                </a:solidFill>
                <a:latin typeface="Consolas" panose="020B0609020204030204" pitchFamily="49" charset="0"/>
                <a:ea typeface="+mj-ea"/>
              </a:rPr>
              <a:t>ViewModel</a:t>
            </a:r>
            <a:r>
              <a:rPr lang="zh-TW" altLang="en-US" b="1" dirty="0">
                <a:solidFill>
                  <a:schemeClr val="accent1">
                    <a:lumMod val="75000"/>
                  </a:schemeClr>
                </a:solidFill>
                <a:latin typeface="Consolas" panose="020B0609020204030204" pitchFamily="49" charset="0"/>
                <a:ea typeface="+mj-ea"/>
              </a:rPr>
              <a:t>處理大部分視圖的邏輯。它將模型的資料轉換為視圖可以輕鬆展示的格式。</a:t>
            </a:r>
            <a:r>
              <a:rPr lang="en-US" altLang="zh-TW" b="1" dirty="0" err="1">
                <a:solidFill>
                  <a:schemeClr val="accent1">
                    <a:lumMod val="75000"/>
                  </a:schemeClr>
                </a:solidFill>
                <a:latin typeface="Consolas" panose="020B0609020204030204" pitchFamily="49" charset="0"/>
                <a:ea typeface="+mj-ea"/>
              </a:rPr>
              <a:t>ViewModel</a:t>
            </a:r>
            <a:r>
              <a:rPr lang="zh-TW" altLang="en-US" b="1" dirty="0">
                <a:solidFill>
                  <a:schemeClr val="accent1">
                    <a:lumMod val="75000"/>
                  </a:schemeClr>
                </a:solidFill>
                <a:latin typeface="Consolas" panose="020B0609020204030204" pitchFamily="49" charset="0"/>
                <a:ea typeface="+mj-ea"/>
              </a:rPr>
              <a:t>通過資料綁定來反映模型的狀態，使得視圖和模型之間的同步自動化。</a:t>
            </a:r>
            <a:endParaRPr lang="zh-TW" altLang="en-US" sz="1200" b="1" dirty="0">
              <a:latin typeface="Consolas" panose="020B0609020204030204" pitchFamily="49" charset="0"/>
              <a:ea typeface="+mj-ea"/>
            </a:endParaRPr>
          </a:p>
          <a:p>
            <a:pPr marL="252000" indent="-228600" algn="just">
              <a:spcBef>
                <a:spcPts val="1200"/>
              </a:spcBef>
              <a:buFont typeface="+mj-lt"/>
              <a:buAutoNum type="arabicPeriod"/>
            </a:pPr>
            <a:r>
              <a:rPr lang="zh-TW" altLang="en-US" sz="1200" b="1" dirty="0">
                <a:latin typeface="Consolas" panose="020B0609020204030204" pitchFamily="49" charset="0"/>
                <a:ea typeface="+mj-ea"/>
              </a:rPr>
              <a:t>視圖</a:t>
            </a:r>
            <a:r>
              <a:rPr lang="en-US" altLang="zh-TW" sz="1200" b="1" dirty="0">
                <a:latin typeface="Consolas" panose="020B0609020204030204" pitchFamily="49" charset="0"/>
                <a:ea typeface="+mj-ea"/>
              </a:rPr>
              <a:t>(View):</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定義</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zh-TW" altLang="en-US" b="1" dirty="0">
                <a:solidFill>
                  <a:schemeClr val="accent1">
                    <a:lumMod val="75000"/>
                  </a:schemeClr>
                </a:solidFill>
                <a:latin typeface="Consolas" panose="020B0609020204030204" pitchFamily="49" charset="0"/>
                <a:ea typeface="+mj-ea"/>
              </a:rPr>
              <a:t>視圖是使用者看到和與之交互的界面。</a:t>
            </a:r>
          </a:p>
          <a:p>
            <a:pPr marL="252000" lvl="1" algn="just">
              <a:spcBef>
                <a:spcPts val="0"/>
              </a:spcBef>
            </a:pP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職責</a:t>
            </a:r>
            <a:r>
              <a:rPr lang="en-US" altLang="zh-TW" b="1" dirty="0">
                <a:solidFill>
                  <a:schemeClr val="accent1">
                    <a:lumMod val="75000"/>
                  </a:schemeClr>
                </a:solidFill>
                <a:latin typeface="Consolas" panose="020B0609020204030204" pitchFamily="49" charset="0"/>
                <a:ea typeface="+mj-ea"/>
              </a:rPr>
              <a:t>】</a:t>
            </a:r>
          </a:p>
          <a:p>
            <a:pPr marL="252000" lvl="1" algn="just">
              <a:spcBef>
                <a:spcPts val="0"/>
              </a:spcBef>
            </a:pPr>
            <a:r>
              <a:rPr lang="zh-TW" altLang="en-US" b="1" dirty="0">
                <a:solidFill>
                  <a:schemeClr val="accent1">
                    <a:lumMod val="75000"/>
                  </a:schemeClr>
                </a:solidFill>
                <a:latin typeface="Consolas" panose="020B0609020204030204" pitchFamily="49" charset="0"/>
                <a:ea typeface="+mj-ea"/>
              </a:rPr>
              <a:t>視圖負責展示資料</a:t>
            </a: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由</a:t>
            </a:r>
            <a:r>
              <a:rPr lang="en-US" altLang="zh-TW" b="1" dirty="0" err="1">
                <a:solidFill>
                  <a:schemeClr val="accent1">
                    <a:lumMod val="75000"/>
                  </a:schemeClr>
                </a:solidFill>
                <a:latin typeface="Consolas" panose="020B0609020204030204" pitchFamily="49" charset="0"/>
                <a:ea typeface="+mj-ea"/>
              </a:rPr>
              <a:t>ViewModel</a:t>
            </a:r>
            <a:r>
              <a:rPr lang="zh-TW" altLang="en-US" b="1" dirty="0">
                <a:solidFill>
                  <a:schemeClr val="accent1">
                    <a:lumMod val="75000"/>
                  </a:schemeClr>
                </a:solidFill>
                <a:latin typeface="Consolas" panose="020B0609020204030204" pitchFamily="49" charset="0"/>
                <a:ea typeface="+mj-ea"/>
              </a:rPr>
              <a:t>提供</a:t>
            </a:r>
            <a:r>
              <a:rPr lang="en-US" altLang="zh-TW" b="1" dirty="0">
                <a:solidFill>
                  <a:schemeClr val="accent1">
                    <a:lumMod val="75000"/>
                  </a:schemeClr>
                </a:solidFill>
                <a:latin typeface="Consolas" panose="020B0609020204030204" pitchFamily="49" charset="0"/>
                <a:ea typeface="+mj-ea"/>
              </a:rPr>
              <a:t>)</a:t>
            </a:r>
            <a:r>
              <a:rPr lang="zh-TW" altLang="en-US" b="1" dirty="0">
                <a:solidFill>
                  <a:schemeClr val="accent1">
                    <a:lumMod val="75000"/>
                  </a:schemeClr>
                </a:solidFill>
                <a:latin typeface="Consolas" panose="020B0609020204030204" pitchFamily="49" charset="0"/>
                <a:ea typeface="+mj-ea"/>
              </a:rPr>
              <a:t>並捕獲使用者操作。視圖通常是</a:t>
            </a:r>
            <a:r>
              <a:rPr lang="en-US" altLang="zh-TW" b="1" dirty="0">
                <a:solidFill>
                  <a:schemeClr val="accent1">
                    <a:lumMod val="75000"/>
                  </a:schemeClr>
                </a:solidFill>
                <a:latin typeface="Consolas" panose="020B0609020204030204" pitchFamily="49" charset="0"/>
                <a:ea typeface="+mj-ea"/>
              </a:rPr>
              <a:t>HTML</a:t>
            </a:r>
            <a:r>
              <a:rPr lang="zh-TW" altLang="en-US" b="1" dirty="0">
                <a:solidFill>
                  <a:schemeClr val="accent1">
                    <a:lumMod val="75000"/>
                  </a:schemeClr>
                </a:solidFill>
                <a:latin typeface="Consolas" panose="020B0609020204030204" pitchFamily="49" charset="0"/>
                <a:ea typeface="+mj-ea"/>
              </a:rPr>
              <a:t>、</a:t>
            </a:r>
            <a:r>
              <a:rPr lang="en-US" altLang="zh-TW" b="1" dirty="0">
                <a:solidFill>
                  <a:schemeClr val="accent1">
                    <a:lumMod val="75000"/>
                  </a:schemeClr>
                </a:solidFill>
                <a:latin typeface="Consolas" panose="020B0609020204030204" pitchFamily="49" charset="0"/>
                <a:ea typeface="+mj-ea"/>
              </a:rPr>
              <a:t>CSS</a:t>
            </a:r>
            <a:r>
              <a:rPr lang="zh-TW" altLang="en-US" b="1" dirty="0">
                <a:solidFill>
                  <a:schemeClr val="accent1">
                    <a:lumMod val="75000"/>
                  </a:schemeClr>
                </a:solidFill>
                <a:latin typeface="Consolas" panose="020B0609020204030204" pitchFamily="49" charset="0"/>
                <a:ea typeface="+mj-ea"/>
              </a:rPr>
              <a:t>和一些</a:t>
            </a:r>
            <a:r>
              <a:rPr lang="en-US" altLang="zh-TW" b="1" dirty="0">
                <a:solidFill>
                  <a:schemeClr val="accent1">
                    <a:lumMod val="75000"/>
                  </a:schemeClr>
                </a:solidFill>
                <a:latin typeface="Consolas" panose="020B0609020204030204" pitchFamily="49" charset="0"/>
                <a:ea typeface="+mj-ea"/>
              </a:rPr>
              <a:t>JavaScript</a:t>
            </a:r>
            <a:r>
              <a:rPr lang="zh-TW" altLang="en-US" b="1" dirty="0">
                <a:solidFill>
                  <a:schemeClr val="accent1">
                    <a:lumMod val="75000"/>
                  </a:schemeClr>
                </a:solidFill>
                <a:latin typeface="Consolas" panose="020B0609020204030204" pitchFamily="49" charset="0"/>
                <a:ea typeface="+mj-ea"/>
              </a:rPr>
              <a:t>來增強使用者界面。</a:t>
            </a:r>
          </a:p>
          <a:p>
            <a:pPr algn="just">
              <a:spcBef>
                <a:spcPts val="0"/>
              </a:spcBef>
            </a:pPr>
            <a:endParaRPr lang="zh-TW" altLang="en-US" sz="12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22</a:t>
            </a:fld>
            <a:endParaRPr lang="zh-TW" altLang="en-US">
              <a:latin typeface="Consolas" panose="020B0609020204030204" pitchFamily="49" charset="0"/>
              <a:ea typeface="+mj-ea"/>
            </a:endParaRPr>
          </a:p>
        </p:txBody>
      </p:sp>
      <p:pic>
        <p:nvPicPr>
          <p:cNvPr id="9" name="圖片 8" descr="一張含有 文字, 螢幕擷取畫面, 圖表, 字型 的圖片&#10;&#10;自動產生的描述">
            <a:extLst>
              <a:ext uri="{FF2B5EF4-FFF2-40B4-BE49-F238E27FC236}">
                <a16:creationId xmlns:a16="http://schemas.microsoft.com/office/drawing/2014/main" id="{CCD5ECE0-3876-38CA-3555-F0DF18C4B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25" y="81184"/>
            <a:ext cx="7030416" cy="3734908"/>
          </a:xfrm>
          <a:prstGeom prst="rect">
            <a:avLst/>
          </a:prstGeom>
        </p:spPr>
      </p:pic>
      <p:grpSp>
        <p:nvGrpSpPr>
          <p:cNvPr id="21" name="群組 20">
            <a:extLst>
              <a:ext uri="{FF2B5EF4-FFF2-40B4-BE49-F238E27FC236}">
                <a16:creationId xmlns:a16="http://schemas.microsoft.com/office/drawing/2014/main" id="{E5918FA8-A499-B40F-BB58-3CD17DFE0810}"/>
              </a:ext>
            </a:extLst>
          </p:cNvPr>
          <p:cNvGrpSpPr/>
          <p:nvPr/>
        </p:nvGrpSpPr>
        <p:grpSpPr>
          <a:xfrm>
            <a:off x="357148" y="3983217"/>
            <a:ext cx="7665527" cy="2733347"/>
            <a:chOff x="357148" y="3983217"/>
            <a:chExt cx="7665527" cy="2733347"/>
          </a:xfrm>
        </p:grpSpPr>
        <p:grpSp>
          <p:nvGrpSpPr>
            <p:cNvPr id="16" name="群組 15">
              <a:extLst>
                <a:ext uri="{FF2B5EF4-FFF2-40B4-BE49-F238E27FC236}">
                  <a16:creationId xmlns:a16="http://schemas.microsoft.com/office/drawing/2014/main" id="{A898B288-296B-3144-2833-E513E5D106D4}"/>
                </a:ext>
              </a:extLst>
            </p:cNvPr>
            <p:cNvGrpSpPr/>
            <p:nvPr/>
          </p:nvGrpSpPr>
          <p:grpSpPr>
            <a:xfrm>
              <a:off x="5161064" y="3983219"/>
              <a:ext cx="2861611" cy="2733345"/>
              <a:chOff x="5161064" y="3983219"/>
              <a:chExt cx="2861611" cy="2733345"/>
            </a:xfrm>
          </p:grpSpPr>
          <p:grpSp>
            <p:nvGrpSpPr>
              <p:cNvPr id="13" name="群組 12">
                <a:extLst>
                  <a:ext uri="{FF2B5EF4-FFF2-40B4-BE49-F238E27FC236}">
                    <a16:creationId xmlns:a16="http://schemas.microsoft.com/office/drawing/2014/main" id="{53FEE3E0-DB2A-F5CE-7C36-EE4F36501AC5}"/>
                  </a:ext>
                </a:extLst>
              </p:cNvPr>
              <p:cNvGrpSpPr/>
              <p:nvPr/>
            </p:nvGrpSpPr>
            <p:grpSpPr>
              <a:xfrm>
                <a:off x="5161064" y="4388078"/>
                <a:ext cx="2861611" cy="2328486"/>
                <a:chOff x="5044708" y="4309423"/>
                <a:chExt cx="2861611" cy="2328486"/>
              </a:xfrm>
            </p:grpSpPr>
            <p:sp>
              <p:nvSpPr>
                <p:cNvPr id="6" name="矩形 5">
                  <a:extLst>
                    <a:ext uri="{FF2B5EF4-FFF2-40B4-BE49-F238E27FC236}">
                      <a16:creationId xmlns:a16="http://schemas.microsoft.com/office/drawing/2014/main" id="{487FFABF-E9A8-F063-C2A3-CAE9124F2763}"/>
                    </a:ext>
                  </a:extLst>
                </p:cNvPr>
                <p:cNvSpPr/>
                <p:nvPr/>
              </p:nvSpPr>
              <p:spPr>
                <a:xfrm>
                  <a:off x="5044708" y="4309423"/>
                  <a:ext cx="2861611" cy="232848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grpSp>
              <p:nvGrpSpPr>
                <p:cNvPr id="11" name="群組 10">
                  <a:extLst>
                    <a:ext uri="{FF2B5EF4-FFF2-40B4-BE49-F238E27FC236}">
                      <a16:creationId xmlns:a16="http://schemas.microsoft.com/office/drawing/2014/main" id="{1B0E302F-1356-C326-1BD3-0235D1265D31}"/>
                    </a:ext>
                  </a:extLst>
                </p:cNvPr>
                <p:cNvGrpSpPr/>
                <p:nvPr/>
              </p:nvGrpSpPr>
              <p:grpSpPr>
                <a:xfrm>
                  <a:off x="5114248" y="4373631"/>
                  <a:ext cx="2722530" cy="2194853"/>
                  <a:chOff x="5114247" y="4388078"/>
                  <a:chExt cx="2722530" cy="2194853"/>
                </a:xfrm>
              </p:grpSpPr>
              <p:sp>
                <p:nvSpPr>
                  <p:cNvPr id="7" name="矩形 6">
                    <a:extLst>
                      <a:ext uri="{FF2B5EF4-FFF2-40B4-BE49-F238E27FC236}">
                        <a16:creationId xmlns:a16="http://schemas.microsoft.com/office/drawing/2014/main" id="{65577EDD-9BF8-B7EF-C0B9-966A8E46E816}"/>
                      </a:ext>
                    </a:extLst>
                  </p:cNvPr>
                  <p:cNvSpPr/>
                  <p:nvPr/>
                </p:nvSpPr>
                <p:spPr>
                  <a:xfrm>
                    <a:off x="5114248" y="4388078"/>
                    <a:ext cx="2722529" cy="68359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Data</a:t>
                    </a:r>
                    <a:r>
                      <a:rPr lang="en-US" altLang="zh-TW" dirty="0">
                        <a:latin typeface="Consolas" panose="020B0609020204030204" pitchFamily="49" charset="0"/>
                        <a:ea typeface="+mj-ea"/>
                      </a:rPr>
                      <a:t>0</a:t>
                    </a:r>
                    <a:endParaRPr lang="zh-TW" altLang="en-US" dirty="0">
                      <a:latin typeface="Consolas" panose="020B0609020204030204" pitchFamily="49" charset="0"/>
                      <a:ea typeface="+mj-ea"/>
                    </a:endParaRPr>
                  </a:p>
                </p:txBody>
              </p:sp>
              <p:sp>
                <p:nvSpPr>
                  <p:cNvPr id="8" name="矩形 7">
                    <a:extLst>
                      <a:ext uri="{FF2B5EF4-FFF2-40B4-BE49-F238E27FC236}">
                        <a16:creationId xmlns:a16="http://schemas.microsoft.com/office/drawing/2014/main" id="{915F5A2E-42BE-C5CB-BD55-7D028AE96AEC}"/>
                      </a:ext>
                    </a:extLst>
                  </p:cNvPr>
                  <p:cNvSpPr/>
                  <p:nvPr/>
                </p:nvSpPr>
                <p:spPr>
                  <a:xfrm>
                    <a:off x="5114247" y="5146315"/>
                    <a:ext cx="2722529" cy="68359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Function</a:t>
                    </a:r>
                    <a:endParaRPr lang="zh-TW" altLang="en-US" dirty="0">
                      <a:latin typeface="Consolas" panose="020B0609020204030204" pitchFamily="49" charset="0"/>
                      <a:ea typeface="+mj-ea"/>
                    </a:endParaRPr>
                  </a:p>
                </p:txBody>
              </p:sp>
              <p:sp>
                <p:nvSpPr>
                  <p:cNvPr id="10" name="矩形 9">
                    <a:extLst>
                      <a:ext uri="{FF2B5EF4-FFF2-40B4-BE49-F238E27FC236}">
                        <a16:creationId xmlns:a16="http://schemas.microsoft.com/office/drawing/2014/main" id="{8E539038-C3E7-CD75-937B-7305AC057E32}"/>
                      </a:ext>
                    </a:extLst>
                  </p:cNvPr>
                  <p:cNvSpPr/>
                  <p:nvPr/>
                </p:nvSpPr>
                <p:spPr>
                  <a:xfrm>
                    <a:off x="5114247" y="5899335"/>
                    <a:ext cx="2722529" cy="68359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Life cycle</a:t>
                    </a:r>
                    <a:endParaRPr lang="zh-TW" altLang="en-US" dirty="0">
                      <a:solidFill>
                        <a:schemeClr val="tx1"/>
                      </a:solidFill>
                      <a:latin typeface="Consolas" panose="020B0609020204030204" pitchFamily="49" charset="0"/>
                      <a:ea typeface="+mj-ea"/>
                    </a:endParaRPr>
                  </a:p>
                </p:txBody>
              </p:sp>
            </p:grpSp>
          </p:grpSp>
          <p:sp>
            <p:nvSpPr>
              <p:cNvPr id="15" name="矩形 14">
                <a:extLst>
                  <a:ext uri="{FF2B5EF4-FFF2-40B4-BE49-F238E27FC236}">
                    <a16:creationId xmlns:a16="http://schemas.microsoft.com/office/drawing/2014/main" id="{AFE10301-411B-04A5-BA09-90818EE3EB92}"/>
                  </a:ext>
                </a:extLst>
              </p:cNvPr>
              <p:cNvSpPr/>
              <p:nvPr/>
            </p:nvSpPr>
            <p:spPr>
              <a:xfrm>
                <a:off x="5648188" y="3983219"/>
                <a:ext cx="1887363" cy="404859"/>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程式設計師撰寫</a:t>
                </a:r>
              </a:p>
            </p:txBody>
          </p:sp>
        </p:grpSp>
        <p:grpSp>
          <p:nvGrpSpPr>
            <p:cNvPr id="20" name="群組 19">
              <a:extLst>
                <a:ext uri="{FF2B5EF4-FFF2-40B4-BE49-F238E27FC236}">
                  <a16:creationId xmlns:a16="http://schemas.microsoft.com/office/drawing/2014/main" id="{543348B4-B3B0-754A-AF43-AB2EF1E1A3CE}"/>
                </a:ext>
              </a:extLst>
            </p:cNvPr>
            <p:cNvGrpSpPr/>
            <p:nvPr/>
          </p:nvGrpSpPr>
          <p:grpSpPr>
            <a:xfrm>
              <a:off x="3642428" y="3983217"/>
              <a:ext cx="1094968" cy="2733347"/>
              <a:chOff x="3622746" y="3983217"/>
              <a:chExt cx="1094968" cy="2733347"/>
            </a:xfrm>
          </p:grpSpPr>
          <p:sp>
            <p:nvSpPr>
              <p:cNvPr id="12" name="矩形 11">
                <a:extLst>
                  <a:ext uri="{FF2B5EF4-FFF2-40B4-BE49-F238E27FC236}">
                    <a16:creationId xmlns:a16="http://schemas.microsoft.com/office/drawing/2014/main" id="{E9A39931-C1F0-6F31-CB3B-C5A8CB3C6832}"/>
                  </a:ext>
                </a:extLst>
              </p:cNvPr>
              <p:cNvSpPr/>
              <p:nvPr/>
            </p:nvSpPr>
            <p:spPr>
              <a:xfrm>
                <a:off x="3622747" y="4388078"/>
                <a:ext cx="1094967" cy="232848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View</a:t>
                </a:r>
              </a:p>
              <a:p>
                <a:pPr algn="ctr"/>
                <a:r>
                  <a:rPr lang="en-US" altLang="zh-TW" dirty="0">
                    <a:solidFill>
                      <a:schemeClr val="tx1"/>
                    </a:solidFill>
                    <a:latin typeface="Consolas" panose="020B0609020204030204" pitchFamily="49" charset="0"/>
                    <a:ea typeface="+mj-ea"/>
                  </a:rPr>
                  <a:t>Model</a:t>
                </a:r>
                <a:endParaRPr lang="zh-TW" altLang="en-US" dirty="0">
                  <a:solidFill>
                    <a:schemeClr val="tx1"/>
                  </a:solidFill>
                  <a:latin typeface="Consolas" panose="020B0609020204030204" pitchFamily="49" charset="0"/>
                  <a:ea typeface="+mj-ea"/>
                </a:endParaRPr>
              </a:p>
            </p:txBody>
          </p:sp>
          <p:sp>
            <p:nvSpPr>
              <p:cNvPr id="17" name="矩形 16">
                <a:extLst>
                  <a:ext uri="{FF2B5EF4-FFF2-40B4-BE49-F238E27FC236}">
                    <a16:creationId xmlns:a16="http://schemas.microsoft.com/office/drawing/2014/main" id="{BDD80D5A-5195-5D01-007B-622D07CD4FED}"/>
                  </a:ext>
                </a:extLst>
              </p:cNvPr>
              <p:cNvSpPr/>
              <p:nvPr/>
            </p:nvSpPr>
            <p:spPr>
              <a:xfrm>
                <a:off x="3622746" y="3983217"/>
                <a:ext cx="1094967" cy="404859"/>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Vue</a:t>
                </a:r>
                <a:r>
                  <a:rPr lang="zh-TW" altLang="en-US" dirty="0">
                    <a:solidFill>
                      <a:schemeClr val="tx1"/>
                    </a:solidFill>
                    <a:latin typeface="Consolas" panose="020B0609020204030204" pitchFamily="49" charset="0"/>
                    <a:ea typeface="+mj-ea"/>
                  </a:rPr>
                  <a:t>控制</a:t>
                </a:r>
              </a:p>
            </p:txBody>
          </p:sp>
        </p:grpSp>
        <p:grpSp>
          <p:nvGrpSpPr>
            <p:cNvPr id="19" name="群組 18">
              <a:extLst>
                <a:ext uri="{FF2B5EF4-FFF2-40B4-BE49-F238E27FC236}">
                  <a16:creationId xmlns:a16="http://schemas.microsoft.com/office/drawing/2014/main" id="{68DE8942-4D96-ACCF-22B4-576999C6986F}"/>
                </a:ext>
              </a:extLst>
            </p:cNvPr>
            <p:cNvGrpSpPr/>
            <p:nvPr/>
          </p:nvGrpSpPr>
          <p:grpSpPr>
            <a:xfrm>
              <a:off x="357148" y="3983218"/>
              <a:ext cx="2861611" cy="2733346"/>
              <a:chOff x="357148" y="3983218"/>
              <a:chExt cx="2861611" cy="2733346"/>
            </a:xfrm>
          </p:grpSpPr>
          <p:sp>
            <p:nvSpPr>
              <p:cNvPr id="3" name="矩形 2">
                <a:extLst>
                  <a:ext uri="{FF2B5EF4-FFF2-40B4-BE49-F238E27FC236}">
                    <a16:creationId xmlns:a16="http://schemas.microsoft.com/office/drawing/2014/main" id="{1009A893-AA6F-05D1-953F-D4D0AAB90C14}"/>
                  </a:ext>
                </a:extLst>
              </p:cNvPr>
              <p:cNvSpPr/>
              <p:nvPr/>
            </p:nvSpPr>
            <p:spPr>
              <a:xfrm>
                <a:off x="357148" y="4388078"/>
                <a:ext cx="2861611" cy="2328486"/>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HTML</a:t>
                </a:r>
                <a:endParaRPr lang="zh-TW" altLang="en-US" dirty="0">
                  <a:solidFill>
                    <a:schemeClr val="tx1"/>
                  </a:solidFill>
                  <a:latin typeface="Consolas" panose="020B0609020204030204" pitchFamily="49" charset="0"/>
                  <a:ea typeface="+mj-ea"/>
                </a:endParaRPr>
              </a:p>
            </p:txBody>
          </p:sp>
          <p:sp>
            <p:nvSpPr>
              <p:cNvPr id="18" name="矩形 17">
                <a:extLst>
                  <a:ext uri="{FF2B5EF4-FFF2-40B4-BE49-F238E27FC236}">
                    <a16:creationId xmlns:a16="http://schemas.microsoft.com/office/drawing/2014/main" id="{E83E070D-C999-AD54-353A-1E63AADCF39D}"/>
                  </a:ext>
                </a:extLst>
              </p:cNvPr>
              <p:cNvSpPr/>
              <p:nvPr/>
            </p:nvSpPr>
            <p:spPr>
              <a:xfrm>
                <a:off x="844272" y="3983218"/>
                <a:ext cx="1887363" cy="404859"/>
              </a:xfrm>
              <a:prstGeom prst="rect">
                <a:avLst/>
              </a:prstGeom>
              <a:solidFill>
                <a:schemeClr val="bg1"/>
              </a:solidFill>
              <a:ln w="28575">
                <a:solidFill>
                  <a:srgbClr val="007E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使用者看見</a:t>
                </a:r>
              </a:p>
            </p:txBody>
          </p:sp>
        </p:grpSp>
      </p:grpSp>
    </p:spTree>
    <p:extLst>
      <p:ext uri="{BB962C8B-B14F-4D97-AF65-F5344CB8AC3E}">
        <p14:creationId xmlns:p14="http://schemas.microsoft.com/office/powerpoint/2010/main" val="3605132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dirty="0">
                <a:solidFill>
                  <a:schemeClr val="tx1"/>
                </a:solidFill>
                <a:latin typeface="Consolas" panose="020B0609020204030204" pitchFamily="49" charset="0"/>
              </a:rPr>
              <a:t>Vue</a:t>
            </a:r>
            <a:r>
              <a:rPr lang="zh-TW" altLang="en-US" dirty="0">
                <a:solidFill>
                  <a:schemeClr val="tx1"/>
                </a:solidFill>
                <a:latin typeface="Consolas" panose="020B0609020204030204" pitchFamily="49" charset="0"/>
              </a:rPr>
              <a:t>的使用兩種方式</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zh-TW" altLang="en-US" sz="1200" b="1" dirty="0">
                <a:latin typeface="Consolas" panose="020B0609020204030204" pitchFamily="49" charset="0"/>
                <a:ea typeface="+mj-ea"/>
              </a:rPr>
              <a:t>當使用</a:t>
            </a:r>
            <a:r>
              <a:rPr lang="en-US" altLang="zh-TW" sz="1200" b="1" dirty="0">
                <a:latin typeface="Consolas" panose="020B0609020204030204" pitchFamily="49" charset="0"/>
                <a:ea typeface="+mj-ea"/>
              </a:rPr>
              <a:t>Vue.js</a:t>
            </a:r>
            <a:r>
              <a:rPr lang="zh-TW" altLang="en-US" sz="1200" b="1" dirty="0">
                <a:latin typeface="Consolas" panose="020B0609020204030204" pitchFamily="49" charset="0"/>
                <a:ea typeface="+mj-ea"/>
              </a:rPr>
              <a:t>開發前端應用時，有兩種主要的方式來使用它：通過</a:t>
            </a:r>
            <a:r>
              <a:rPr lang="en-US" altLang="zh-TW" sz="1200" b="1" dirty="0">
                <a:latin typeface="Consolas" panose="020B0609020204030204" pitchFamily="49" charset="0"/>
                <a:ea typeface="+mj-ea"/>
              </a:rPr>
              <a:t>CDN</a:t>
            </a:r>
            <a:r>
              <a:rPr lang="zh-TW" altLang="en-US" sz="1200" b="1" dirty="0">
                <a:latin typeface="Consolas" panose="020B0609020204030204" pitchFamily="49" charset="0"/>
                <a:ea typeface="+mj-ea"/>
              </a:rPr>
              <a:t>引入，類似於</a:t>
            </a:r>
            <a:r>
              <a:rPr lang="en-US" altLang="zh-TW" sz="1200" b="1" dirty="0">
                <a:latin typeface="Consolas" panose="020B0609020204030204" pitchFamily="49" charset="0"/>
                <a:ea typeface="+mj-ea"/>
              </a:rPr>
              <a:t>jQuery</a:t>
            </a:r>
            <a:r>
              <a:rPr lang="zh-TW" altLang="en-US" sz="1200" b="1" dirty="0">
                <a:latin typeface="Consolas" panose="020B0609020204030204" pitchFamily="49" charset="0"/>
                <a:ea typeface="+mj-ea"/>
              </a:rPr>
              <a:t>的使用方式，或者使用</a:t>
            </a: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 </a:t>
            </a:r>
            <a:r>
              <a:rPr lang="en-US" altLang="zh-TW" sz="1200" b="1" dirty="0">
                <a:latin typeface="Consolas" panose="020B0609020204030204" pitchFamily="49" charset="0"/>
                <a:ea typeface="+mj-ea"/>
              </a:rPr>
              <a:t>CLI</a:t>
            </a:r>
            <a:r>
              <a:rPr lang="zh-TW" altLang="en-US" sz="1200" b="1" dirty="0">
                <a:latin typeface="Consolas" panose="020B0609020204030204" pitchFamily="49" charset="0"/>
                <a:ea typeface="+mj-ea"/>
              </a:rPr>
              <a:t>或</a:t>
            </a:r>
            <a:r>
              <a:rPr lang="en-US" altLang="zh-TW" sz="1200" b="1" dirty="0">
                <a:latin typeface="Consolas" panose="020B0609020204030204" pitchFamily="49" charset="0"/>
                <a:ea typeface="+mj-ea"/>
              </a:rPr>
              <a:t>Vite</a:t>
            </a:r>
            <a:r>
              <a:rPr lang="zh-TW" altLang="en-US" sz="1200" b="1" dirty="0">
                <a:latin typeface="Consolas" panose="020B0609020204030204" pitchFamily="49" charset="0"/>
                <a:ea typeface="+mj-ea"/>
              </a:rPr>
              <a:t>這樣的現代前端工具來安裝和設置專案。</a:t>
            </a:r>
            <a:endParaRPr lang="en-US" altLang="zh-TW" sz="1200" b="1" dirty="0">
              <a:latin typeface="Consolas" panose="020B0609020204030204" pitchFamily="49" charset="0"/>
              <a:ea typeface="+mj-ea"/>
            </a:endParaRPr>
          </a:p>
          <a:p>
            <a:pPr algn="just"/>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使用</a:t>
            </a:r>
            <a:r>
              <a:rPr lang="en-US" altLang="zh-TW" sz="1600" b="1" dirty="0">
                <a:latin typeface="Consolas" panose="020B0609020204030204" pitchFamily="49" charset="0"/>
                <a:ea typeface="+mj-ea"/>
              </a:rPr>
              <a:t>CDN</a:t>
            </a:r>
            <a:r>
              <a:rPr lang="zh-TW" altLang="en-US" sz="1600" b="1" dirty="0">
                <a:latin typeface="Consolas" panose="020B0609020204030204" pitchFamily="49" charset="0"/>
                <a:ea typeface="+mj-ea"/>
              </a:rPr>
              <a:t>引入</a:t>
            </a:r>
            <a:r>
              <a:rPr lang="en-US" altLang="zh-TW" sz="1600" b="1" dirty="0">
                <a:latin typeface="Consolas" panose="020B0609020204030204" pitchFamily="49" charset="0"/>
                <a:ea typeface="+mj-ea"/>
              </a:rPr>
              <a:t>Vue】</a:t>
            </a:r>
            <a:r>
              <a:rPr lang="zh-TW" altLang="en-US" sz="1600" b="1" dirty="0">
                <a:latin typeface="Consolas" panose="020B0609020204030204" pitchFamily="49" charset="0"/>
                <a:ea typeface="+mj-ea"/>
              </a:rPr>
              <a:t>類似</a:t>
            </a:r>
            <a:r>
              <a:rPr lang="en-US" altLang="zh-TW" sz="1600" b="1" dirty="0">
                <a:latin typeface="Consolas" panose="020B0609020204030204" pitchFamily="49" charset="0"/>
                <a:ea typeface="+mj-ea"/>
              </a:rPr>
              <a:t>jQuery</a:t>
            </a:r>
            <a:r>
              <a:rPr lang="zh-TW" altLang="en-US" sz="1600" b="1" dirty="0">
                <a:latin typeface="Consolas" panose="020B0609020204030204" pitchFamily="49" charset="0"/>
                <a:ea typeface="+mj-ea"/>
              </a:rPr>
              <a:t>的用法</a:t>
            </a:r>
          </a:p>
          <a:p>
            <a:pPr algn="just">
              <a:spcBef>
                <a:spcPts val="0"/>
              </a:spcBef>
            </a:pPr>
            <a:r>
              <a:rPr lang="zh-TW" altLang="en-US" sz="1200" b="1" dirty="0">
                <a:latin typeface="Consolas" panose="020B0609020204030204" pitchFamily="49" charset="0"/>
                <a:ea typeface="+mj-ea"/>
              </a:rPr>
              <a:t>這種方法是最簡單快速的引入</a:t>
            </a: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的方式，適合小型專案或學習實驗。</a:t>
            </a:r>
            <a:endParaRPr lang="en-US" altLang="zh-TW" sz="1200" b="1" dirty="0">
              <a:latin typeface="Consolas" panose="020B0609020204030204" pitchFamily="49" charset="0"/>
              <a:ea typeface="+mj-ea"/>
            </a:endParaRPr>
          </a:p>
          <a:p>
            <a:pPr marL="171450" indent="-171450" algn="just">
              <a:spcBef>
                <a:spcPts val="0"/>
              </a:spcBef>
              <a:buFont typeface="Wingdings" panose="05000000000000000000" pitchFamily="2" charset="2"/>
              <a:buChar char="l"/>
            </a:pPr>
            <a:r>
              <a:rPr lang="zh-TW" altLang="en-US" sz="1200" b="1" dirty="0">
                <a:latin typeface="Consolas" panose="020B0609020204030204" pitchFamily="49" charset="0"/>
                <a:ea typeface="+mj-ea"/>
              </a:rPr>
              <a:t>使用：在</a:t>
            </a:r>
            <a:r>
              <a:rPr lang="en-US" altLang="zh-TW" sz="1200" b="1" dirty="0">
                <a:latin typeface="Consolas" panose="020B0609020204030204" pitchFamily="49" charset="0"/>
                <a:ea typeface="+mj-ea"/>
              </a:rPr>
              <a:t>HTML</a:t>
            </a:r>
            <a:r>
              <a:rPr lang="zh-TW" altLang="en-US" sz="1200" b="1" dirty="0">
                <a:latin typeface="Consolas" panose="020B0609020204030204" pitchFamily="49" charset="0"/>
                <a:ea typeface="+mj-ea"/>
              </a:rPr>
              <a:t>文件中引入</a:t>
            </a:r>
            <a:r>
              <a:rPr lang="en-US" altLang="zh-TW" sz="1200" b="1" dirty="0">
                <a:latin typeface="Consolas" panose="020B0609020204030204" pitchFamily="49" charset="0"/>
                <a:ea typeface="+mj-ea"/>
              </a:rPr>
              <a:t>CDN</a:t>
            </a:r>
            <a:r>
              <a:rPr lang="zh-TW" altLang="en-US" sz="1200" b="1" dirty="0">
                <a:latin typeface="Consolas" panose="020B0609020204030204" pitchFamily="49" charset="0"/>
                <a:ea typeface="+mj-ea"/>
              </a:rPr>
              <a:t>的連結，即可直接開發。</a:t>
            </a:r>
          </a:p>
          <a:p>
            <a:pPr marL="171450" indent="-171450" algn="just">
              <a:spcBef>
                <a:spcPts val="0"/>
              </a:spcBef>
              <a:buFont typeface="Wingdings" panose="05000000000000000000" pitchFamily="2" charset="2"/>
              <a:buChar char="l"/>
            </a:pPr>
            <a:r>
              <a:rPr lang="zh-TW" altLang="en-US" sz="1200" b="1" dirty="0">
                <a:latin typeface="Consolas" panose="020B0609020204030204" pitchFamily="49" charset="0"/>
                <a:ea typeface="+mj-ea"/>
              </a:rPr>
              <a:t>優點：簡單快速，無需額外的安裝或配置。</a:t>
            </a:r>
          </a:p>
          <a:p>
            <a:pPr marL="171450" indent="-171450" algn="just">
              <a:spcBef>
                <a:spcPts val="0"/>
              </a:spcBef>
              <a:buFont typeface="Wingdings" panose="05000000000000000000" pitchFamily="2" charset="2"/>
              <a:buChar char="l"/>
            </a:pPr>
            <a:r>
              <a:rPr lang="zh-TW" altLang="en-US" sz="1200" b="1" dirty="0">
                <a:latin typeface="Consolas" panose="020B0609020204030204" pitchFamily="49" charset="0"/>
                <a:ea typeface="+mj-ea"/>
              </a:rPr>
              <a:t>缺點：不適合大型或複雜的應用。</a:t>
            </a:r>
            <a:endParaRPr lang="en-US" altLang="zh-TW" sz="1200" b="1" dirty="0">
              <a:latin typeface="Consolas" panose="020B0609020204030204" pitchFamily="49" charset="0"/>
              <a:ea typeface="+mj-ea"/>
            </a:endParaRPr>
          </a:p>
          <a:p>
            <a:pPr algn="just"/>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使用</a:t>
            </a:r>
            <a:r>
              <a:rPr lang="en-US" altLang="zh-TW" sz="1600" b="1" dirty="0">
                <a:latin typeface="Consolas" panose="020B0609020204030204" pitchFamily="49" charset="0"/>
                <a:ea typeface="+mj-ea"/>
              </a:rPr>
              <a:t>Vue</a:t>
            </a:r>
            <a:r>
              <a:rPr lang="zh-TW" altLang="en-US" sz="1600" b="1" dirty="0">
                <a:latin typeface="Consolas" panose="020B0609020204030204" pitchFamily="49" charset="0"/>
                <a:ea typeface="+mj-ea"/>
              </a:rPr>
              <a:t> </a:t>
            </a:r>
            <a:r>
              <a:rPr lang="en-US" altLang="zh-TW" sz="1600" b="1" dirty="0">
                <a:latin typeface="Consolas" panose="020B0609020204030204" pitchFamily="49" charset="0"/>
                <a:ea typeface="+mj-ea"/>
              </a:rPr>
              <a:t>CLI</a:t>
            </a:r>
            <a:r>
              <a:rPr lang="zh-TW" altLang="en-US" sz="1600" b="1" dirty="0">
                <a:latin typeface="Consolas" panose="020B0609020204030204" pitchFamily="49" charset="0"/>
                <a:ea typeface="+mj-ea"/>
              </a:rPr>
              <a:t>或</a:t>
            </a:r>
            <a:r>
              <a:rPr lang="en-US" altLang="zh-TW" sz="1600" b="1" dirty="0">
                <a:latin typeface="Consolas" panose="020B0609020204030204" pitchFamily="49" charset="0"/>
                <a:ea typeface="+mj-ea"/>
              </a:rPr>
              <a:t>Vite</a:t>
            </a:r>
            <a:r>
              <a:rPr lang="zh-TW" altLang="en-US" sz="1600" b="1" dirty="0">
                <a:latin typeface="Consolas" panose="020B0609020204030204" pitchFamily="49" charset="0"/>
                <a:ea typeface="+mj-ea"/>
              </a:rPr>
              <a:t>安裝</a:t>
            </a:r>
            <a:r>
              <a:rPr lang="en-US" altLang="zh-TW" sz="1600" b="1" dirty="0">
                <a:latin typeface="Consolas" panose="020B0609020204030204" pitchFamily="49" charset="0"/>
                <a:ea typeface="+mj-ea"/>
              </a:rPr>
              <a:t>】</a:t>
            </a:r>
            <a:endParaRPr lang="zh-TW" altLang="en-US" sz="1600" b="1" dirty="0">
              <a:latin typeface="Consolas" panose="020B0609020204030204" pitchFamily="49" charset="0"/>
              <a:ea typeface="+mj-ea"/>
            </a:endParaRPr>
          </a:p>
          <a:p>
            <a:pPr algn="just">
              <a:spcBef>
                <a:spcPts val="0"/>
              </a:spcBef>
            </a:pP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 </a:t>
            </a:r>
            <a:r>
              <a:rPr lang="en-US" altLang="zh-TW" sz="1200" b="1" dirty="0">
                <a:latin typeface="Consolas" panose="020B0609020204030204" pitchFamily="49" charset="0"/>
                <a:ea typeface="+mj-ea"/>
              </a:rPr>
              <a:t>CLI</a:t>
            </a:r>
            <a:r>
              <a:rPr lang="zh-TW" altLang="en-US" sz="1200" b="1" dirty="0">
                <a:latin typeface="Consolas" panose="020B0609020204030204" pitchFamily="49" charset="0"/>
                <a:ea typeface="+mj-ea"/>
              </a:rPr>
              <a:t>和</a:t>
            </a:r>
            <a:r>
              <a:rPr lang="en-US" altLang="zh-TW" sz="1200" b="1" dirty="0">
                <a:latin typeface="Consolas" panose="020B0609020204030204" pitchFamily="49" charset="0"/>
                <a:ea typeface="+mj-ea"/>
              </a:rPr>
              <a:t>Vite</a:t>
            </a:r>
            <a:r>
              <a:rPr lang="zh-TW" altLang="en-US" sz="1200" b="1" dirty="0">
                <a:latin typeface="Consolas" panose="020B0609020204030204" pitchFamily="49" charset="0"/>
                <a:ea typeface="+mj-ea"/>
              </a:rPr>
              <a:t>是更先進的工具，用於建立和管理大型</a:t>
            </a: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應用。</a:t>
            </a:r>
          </a:p>
          <a:p>
            <a:pPr marL="171450" indent="-171450" algn="just">
              <a:spcBef>
                <a:spcPts val="600"/>
              </a:spcBef>
              <a:buFont typeface="Wingdings" panose="05000000000000000000" pitchFamily="2" charset="2"/>
              <a:buChar char="l"/>
            </a:pPr>
            <a:r>
              <a:rPr lang="zh-TW" altLang="en-US" sz="1200" b="1" dirty="0">
                <a:latin typeface="Consolas" panose="020B0609020204030204" pitchFamily="49" charset="0"/>
                <a:ea typeface="+mj-ea"/>
              </a:rPr>
              <a:t>步驟</a:t>
            </a:r>
          </a:p>
          <a:p>
            <a:pPr marL="228600" indent="-228600" algn="just">
              <a:spcBef>
                <a:spcPts val="0"/>
              </a:spcBef>
              <a:buFont typeface="+mj-lt"/>
              <a:buAutoNum type="arabicPeriod"/>
            </a:pPr>
            <a:r>
              <a:rPr lang="zh-TW" altLang="en-US" sz="1200" b="1" dirty="0">
                <a:latin typeface="Consolas" panose="020B0609020204030204" pitchFamily="49" charset="0"/>
                <a:ea typeface="+mj-ea"/>
              </a:rPr>
              <a:t>安裝</a:t>
            </a:r>
            <a:r>
              <a:rPr lang="en-US" altLang="zh-TW" sz="1200" b="1" dirty="0">
                <a:latin typeface="Consolas" panose="020B0609020204030204" pitchFamily="49" charset="0"/>
                <a:ea typeface="+mj-ea"/>
              </a:rPr>
              <a:t>Node.js</a:t>
            </a:r>
            <a:r>
              <a:rPr lang="zh-TW" altLang="en-US" sz="1200" b="1" dirty="0">
                <a:latin typeface="Consolas" panose="020B0609020204030204" pitchFamily="49" charset="0"/>
                <a:ea typeface="+mj-ea"/>
              </a:rPr>
              <a:t>，這是使用</a:t>
            </a:r>
            <a:r>
              <a:rPr lang="en-US" altLang="zh-TW" sz="1200" b="1" dirty="0">
                <a:latin typeface="Consolas" panose="020B0609020204030204" pitchFamily="49" charset="0"/>
                <a:ea typeface="+mj-ea"/>
              </a:rPr>
              <a:t>Vue CLI</a:t>
            </a:r>
            <a:r>
              <a:rPr lang="zh-TW" altLang="en-US" sz="1200" b="1" dirty="0">
                <a:latin typeface="Consolas" panose="020B0609020204030204" pitchFamily="49" charset="0"/>
                <a:ea typeface="+mj-ea"/>
              </a:rPr>
              <a:t>或</a:t>
            </a:r>
            <a:r>
              <a:rPr lang="en-US" altLang="zh-TW" sz="1200" b="1" dirty="0">
                <a:latin typeface="Consolas" panose="020B0609020204030204" pitchFamily="49" charset="0"/>
                <a:ea typeface="+mj-ea"/>
              </a:rPr>
              <a:t>Vite</a:t>
            </a:r>
            <a:r>
              <a:rPr lang="zh-TW" altLang="en-US" sz="1200" b="1" dirty="0">
                <a:latin typeface="Consolas" panose="020B0609020204030204" pitchFamily="49" charset="0"/>
                <a:ea typeface="+mj-ea"/>
              </a:rPr>
              <a:t>的前提。</a:t>
            </a:r>
          </a:p>
          <a:p>
            <a:pPr marL="228600" indent="-228600" algn="just">
              <a:spcBef>
                <a:spcPts val="0"/>
              </a:spcBef>
              <a:buFont typeface="+mj-lt"/>
              <a:buAutoNum type="arabicPeriod"/>
            </a:pPr>
            <a:r>
              <a:rPr lang="zh-TW" altLang="en-US" sz="1200" b="1" dirty="0">
                <a:latin typeface="Consolas" panose="020B0609020204030204" pitchFamily="49" charset="0"/>
                <a:ea typeface="+mj-ea"/>
              </a:rPr>
              <a:t>通過命令行安裝</a:t>
            </a:r>
            <a:r>
              <a:rPr lang="en-US" altLang="zh-TW" sz="1200" b="1" dirty="0">
                <a:latin typeface="Consolas" panose="020B0609020204030204" pitchFamily="49" charset="0"/>
                <a:ea typeface="+mj-ea"/>
              </a:rPr>
              <a:t>Vue CLI</a:t>
            </a:r>
            <a:r>
              <a:rPr lang="zh-TW" altLang="en-US" sz="1200" b="1" dirty="0">
                <a:latin typeface="Consolas" panose="020B0609020204030204" pitchFamily="49" charset="0"/>
                <a:ea typeface="+mj-ea"/>
              </a:rPr>
              <a:t>或</a:t>
            </a:r>
            <a:r>
              <a:rPr lang="en-US" altLang="zh-TW" sz="1200" b="1" dirty="0">
                <a:latin typeface="Consolas" panose="020B0609020204030204" pitchFamily="49" charset="0"/>
                <a:ea typeface="+mj-ea"/>
              </a:rPr>
              <a:t>Vite</a:t>
            </a:r>
            <a:r>
              <a:rPr lang="zh-TW" altLang="en-US" sz="1200" b="1" dirty="0">
                <a:latin typeface="Consolas" panose="020B0609020204030204" pitchFamily="49" charset="0"/>
                <a:ea typeface="+mj-ea"/>
              </a:rPr>
              <a:t>。</a:t>
            </a:r>
          </a:p>
          <a:p>
            <a:pPr marL="228600" indent="-228600" algn="just">
              <a:spcBef>
                <a:spcPts val="0"/>
              </a:spcBef>
              <a:buFont typeface="+mj-lt"/>
              <a:buAutoNum type="arabicPeriod"/>
            </a:pPr>
            <a:r>
              <a:rPr lang="zh-TW" altLang="en-US" sz="1200" b="1" dirty="0">
                <a:latin typeface="Consolas" panose="020B0609020204030204" pitchFamily="49" charset="0"/>
                <a:ea typeface="+mj-ea"/>
              </a:rPr>
              <a:t>使用</a:t>
            </a:r>
            <a:r>
              <a:rPr lang="en-US" altLang="zh-TW" sz="1200" b="1" dirty="0">
                <a:latin typeface="Consolas" panose="020B0609020204030204" pitchFamily="49" charset="0"/>
                <a:ea typeface="+mj-ea"/>
              </a:rPr>
              <a:t>Vue CLI</a:t>
            </a:r>
            <a:r>
              <a:rPr lang="zh-TW" altLang="en-US" sz="1200" b="1" dirty="0">
                <a:latin typeface="Consolas" panose="020B0609020204030204" pitchFamily="49" charset="0"/>
                <a:ea typeface="+mj-ea"/>
              </a:rPr>
              <a:t>或</a:t>
            </a:r>
            <a:r>
              <a:rPr lang="en-US" altLang="zh-TW" sz="1200" b="1" dirty="0">
                <a:latin typeface="Consolas" panose="020B0609020204030204" pitchFamily="49" charset="0"/>
                <a:ea typeface="+mj-ea"/>
              </a:rPr>
              <a:t>Vite</a:t>
            </a:r>
            <a:r>
              <a:rPr lang="zh-TW" altLang="en-US" sz="1200" b="1" dirty="0">
                <a:latin typeface="Consolas" panose="020B0609020204030204" pitchFamily="49" charset="0"/>
                <a:ea typeface="+mj-ea"/>
              </a:rPr>
              <a:t>創建新專案。</a:t>
            </a:r>
          </a:p>
          <a:p>
            <a:pPr marL="228600" indent="-228600" algn="just">
              <a:spcBef>
                <a:spcPts val="0"/>
              </a:spcBef>
              <a:buFont typeface="+mj-lt"/>
              <a:buAutoNum type="arabicPeriod"/>
            </a:pPr>
            <a:r>
              <a:rPr lang="zh-TW" altLang="en-US" sz="1200" b="1" dirty="0">
                <a:latin typeface="Consolas" panose="020B0609020204030204" pitchFamily="49" charset="0"/>
                <a:ea typeface="+mj-ea"/>
              </a:rPr>
              <a:t>進入專案目錄，啟動開發伺服器。</a:t>
            </a:r>
          </a:p>
          <a:p>
            <a:pPr marL="171450" indent="-171450" algn="just">
              <a:spcBef>
                <a:spcPts val="600"/>
              </a:spcBef>
              <a:buFont typeface="Wingdings" panose="05000000000000000000" pitchFamily="2" charset="2"/>
              <a:buChar char="l"/>
            </a:pPr>
            <a:r>
              <a:rPr lang="zh-TW" altLang="en-US" sz="1200" b="1" dirty="0">
                <a:latin typeface="Consolas" panose="020B0609020204030204" pitchFamily="49" charset="0"/>
                <a:ea typeface="+mj-ea"/>
              </a:rPr>
              <a:t>優點</a:t>
            </a:r>
          </a:p>
          <a:p>
            <a:pPr marL="228600" indent="-228600" algn="just">
              <a:spcBef>
                <a:spcPts val="0"/>
              </a:spcBef>
              <a:buFont typeface="+mj-lt"/>
              <a:buAutoNum type="arabicPeriod"/>
            </a:pPr>
            <a:r>
              <a:rPr lang="zh-TW" altLang="en-US" sz="1200" b="1" dirty="0">
                <a:latin typeface="Consolas" panose="020B0609020204030204" pitchFamily="49" charset="0"/>
                <a:ea typeface="+mj-ea"/>
              </a:rPr>
              <a:t>提供完整的專案結構和工程化支持。</a:t>
            </a:r>
          </a:p>
          <a:p>
            <a:pPr marL="228600" indent="-228600" algn="just">
              <a:spcBef>
                <a:spcPts val="0"/>
              </a:spcBef>
              <a:buFont typeface="+mj-lt"/>
              <a:buAutoNum type="arabicPeriod"/>
            </a:pPr>
            <a:r>
              <a:rPr lang="zh-TW" altLang="en-US" sz="1200" b="1" dirty="0">
                <a:latin typeface="Consolas" panose="020B0609020204030204" pitchFamily="49" charset="0"/>
                <a:ea typeface="+mj-ea"/>
              </a:rPr>
              <a:t>支持模組化開發、熱重載、程式碼分割、懶加載等現代前端開發特性。</a:t>
            </a:r>
          </a:p>
          <a:p>
            <a:pPr marL="228600" indent="-228600" algn="just">
              <a:spcBef>
                <a:spcPts val="0"/>
              </a:spcBef>
              <a:buFont typeface="+mj-lt"/>
              <a:buAutoNum type="arabicPeriod"/>
            </a:pPr>
            <a:r>
              <a:rPr lang="zh-TW" altLang="en-US" sz="1200" b="1" dirty="0">
                <a:latin typeface="Consolas" panose="020B0609020204030204" pitchFamily="49" charset="0"/>
                <a:ea typeface="+mj-ea"/>
              </a:rPr>
              <a:t>方便集成</a:t>
            </a:r>
            <a:r>
              <a:rPr lang="en-US" altLang="zh-TW" sz="1200" b="1" dirty="0" err="1">
                <a:latin typeface="Consolas" panose="020B0609020204030204" pitchFamily="49" charset="0"/>
                <a:ea typeface="+mj-ea"/>
              </a:rPr>
              <a:t>Vuex</a:t>
            </a:r>
            <a:r>
              <a:rPr lang="zh-TW" altLang="en-US" sz="1200" b="1" dirty="0">
                <a:latin typeface="Consolas" panose="020B0609020204030204" pitchFamily="49" charset="0"/>
                <a:ea typeface="+mj-ea"/>
              </a:rPr>
              <a:t>、</a:t>
            </a:r>
            <a:r>
              <a:rPr lang="en-US" altLang="zh-TW" sz="1200" b="1" dirty="0" err="1">
                <a:latin typeface="Consolas" panose="020B0609020204030204" pitchFamily="49" charset="0"/>
                <a:ea typeface="+mj-ea"/>
              </a:rPr>
              <a:t>VueRouter</a:t>
            </a:r>
            <a:r>
              <a:rPr lang="zh-TW" altLang="en-US" sz="1200" b="1" dirty="0">
                <a:latin typeface="Consolas" panose="020B0609020204030204" pitchFamily="49" charset="0"/>
                <a:ea typeface="+mj-ea"/>
              </a:rPr>
              <a:t>等</a:t>
            </a: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生態系統的其他</a:t>
            </a:r>
            <a:r>
              <a:rPr lang="en-US" altLang="zh-TW" sz="1200" b="1" dirty="0">
                <a:latin typeface="Consolas" panose="020B0609020204030204" pitchFamily="49" charset="0"/>
                <a:ea typeface="+mj-ea"/>
              </a:rPr>
              <a:t>Library</a:t>
            </a:r>
            <a:r>
              <a:rPr lang="zh-TW" altLang="en-US" sz="1200" b="1" dirty="0">
                <a:latin typeface="Consolas" panose="020B0609020204030204" pitchFamily="49" charset="0"/>
                <a:ea typeface="+mj-ea"/>
              </a:rPr>
              <a:t>。</a:t>
            </a:r>
            <a:endParaRPr lang="en-US" altLang="zh-TW" sz="1200" b="1" dirty="0">
              <a:latin typeface="Consolas" panose="020B0609020204030204" pitchFamily="49" charset="0"/>
              <a:ea typeface="+mj-ea"/>
            </a:endParaRPr>
          </a:p>
          <a:p>
            <a:pPr marL="171450" indent="-171450" algn="just">
              <a:spcBef>
                <a:spcPts val="600"/>
              </a:spcBef>
              <a:buFont typeface="Wingdings" panose="05000000000000000000" pitchFamily="2" charset="2"/>
              <a:buChar char="l"/>
            </a:pPr>
            <a:r>
              <a:rPr lang="zh-TW" altLang="en-US" sz="1200" b="1" dirty="0">
                <a:latin typeface="Consolas" panose="020B0609020204030204" pitchFamily="49" charset="0"/>
                <a:ea typeface="+mj-ea"/>
              </a:rPr>
              <a:t>缺點</a:t>
            </a:r>
          </a:p>
          <a:p>
            <a:pPr marL="228600" indent="-228600" algn="just">
              <a:spcBef>
                <a:spcPts val="0"/>
              </a:spcBef>
              <a:buFont typeface="+mj-lt"/>
              <a:buAutoNum type="arabicPeriod"/>
            </a:pPr>
            <a:r>
              <a:rPr lang="zh-TW" altLang="en-US" sz="1200" b="1" dirty="0">
                <a:latin typeface="Consolas" panose="020B0609020204030204" pitchFamily="49" charset="0"/>
                <a:ea typeface="+mj-ea"/>
              </a:rPr>
              <a:t>需要一定的學習曲線，特別是對於前端工程化的概念。</a:t>
            </a:r>
          </a:p>
          <a:p>
            <a:pPr marL="228600" indent="-228600" algn="just">
              <a:spcBef>
                <a:spcPts val="0"/>
              </a:spcBef>
              <a:buFont typeface="+mj-lt"/>
              <a:buAutoNum type="arabicPeriod"/>
            </a:pPr>
            <a:r>
              <a:rPr lang="zh-TW" altLang="en-US" sz="1200" b="1" dirty="0">
                <a:latin typeface="Consolas" panose="020B0609020204030204" pitchFamily="49" charset="0"/>
                <a:ea typeface="+mj-ea"/>
              </a:rPr>
              <a:t>需要額外的安裝和配置。</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23</a:t>
            </a:fld>
            <a:endParaRPr lang="zh-TW" altLang="en-US">
              <a:latin typeface="Consolas" panose="020B0609020204030204" pitchFamily="49" charset="0"/>
              <a:ea typeface="+mj-ea"/>
            </a:endParaRPr>
          </a:p>
        </p:txBody>
      </p:sp>
      <p:sp>
        <p:nvSpPr>
          <p:cNvPr id="31" name="文字方塊 30">
            <a:extLst>
              <a:ext uri="{FF2B5EF4-FFF2-40B4-BE49-F238E27FC236}">
                <a16:creationId xmlns:a16="http://schemas.microsoft.com/office/drawing/2014/main" id="{ABEA991A-1CF0-AE3C-77AA-E2E450CCA44C}"/>
              </a:ext>
            </a:extLst>
          </p:cNvPr>
          <p:cNvSpPr txBox="1"/>
          <p:nvPr/>
        </p:nvSpPr>
        <p:spPr>
          <a:xfrm>
            <a:off x="-1" y="-59205"/>
            <a:ext cx="8128533" cy="661720"/>
          </a:xfrm>
          <a:prstGeom prst="rect">
            <a:avLst/>
          </a:prstGeom>
          <a:noFill/>
        </p:spPr>
        <p:txBody>
          <a:bodyPr wrap="square">
            <a:spAutoFit/>
          </a:bodyPr>
          <a:lstStyle/>
          <a:p>
            <a:r>
              <a:rPr lang="zh-TW" altLang="en-US" sz="2500" b="1" dirty="0">
                <a:solidFill>
                  <a:srgbClr val="FF0000"/>
                </a:solidFill>
                <a:latin typeface="Consolas" panose="020B0609020204030204" pitchFamily="49" charset="0"/>
                <a:ea typeface="+mj-ea"/>
              </a:rPr>
              <a:t>https://cdnjs.com/libraries/vue</a:t>
            </a:r>
          </a:p>
          <a:p>
            <a:pPr marL="180000" lvl="1"/>
            <a:r>
              <a:rPr lang="en-US" altLang="zh-TW" sz="1200" dirty="0" err="1">
                <a:latin typeface="Consolas" panose="020B0609020204030204" pitchFamily="49" charset="0"/>
                <a:ea typeface="+mj-ea"/>
              </a:rPr>
              <a:t>cdnjs</a:t>
            </a:r>
            <a:r>
              <a:rPr lang="zh-TW" altLang="en-US" sz="1200" dirty="0">
                <a:latin typeface="Consolas" panose="020B0609020204030204" pitchFamily="49" charset="0"/>
                <a:ea typeface="+mj-ea"/>
              </a:rPr>
              <a:t>是免費且開源的</a:t>
            </a:r>
            <a:r>
              <a:rPr lang="zh-TW" altLang="zh-TW" sz="1200" dirty="0">
                <a:latin typeface="Consolas" panose="020B0609020204030204" pitchFamily="49" charset="0"/>
                <a:ea typeface="+mj-ea"/>
              </a:rPr>
              <a:t>內容傳遞網路</a:t>
            </a:r>
            <a:r>
              <a:rPr lang="en-US" altLang="zh-TW" sz="1200" dirty="0">
                <a:latin typeface="Consolas" panose="020B0609020204030204" pitchFamily="49" charset="0"/>
                <a:ea typeface="+mj-ea"/>
              </a:rPr>
              <a:t>(CDN)</a:t>
            </a:r>
            <a:r>
              <a:rPr lang="zh-TW" altLang="en-US" sz="1200" dirty="0">
                <a:latin typeface="Consolas" panose="020B0609020204030204" pitchFamily="49" charset="0"/>
                <a:ea typeface="+mj-ea"/>
              </a:rPr>
              <a:t>服務，它以其簡單、快速和可靠的特點而聞名。</a:t>
            </a:r>
            <a:endParaRPr lang="en-US" altLang="zh-TW" sz="1200" dirty="0">
              <a:latin typeface="Consolas" panose="020B0609020204030204" pitchFamily="49" charset="0"/>
              <a:ea typeface="+mj-ea"/>
            </a:endParaRPr>
          </a:p>
        </p:txBody>
      </p:sp>
      <p:sp>
        <p:nvSpPr>
          <p:cNvPr id="37" name="文字方塊 36">
            <a:extLst>
              <a:ext uri="{FF2B5EF4-FFF2-40B4-BE49-F238E27FC236}">
                <a16:creationId xmlns:a16="http://schemas.microsoft.com/office/drawing/2014/main" id="{A8B235CA-CD56-24F6-D7E8-02DCE2CF7136}"/>
              </a:ext>
            </a:extLst>
          </p:cNvPr>
          <p:cNvSpPr txBox="1"/>
          <p:nvPr/>
        </p:nvSpPr>
        <p:spPr>
          <a:xfrm>
            <a:off x="74752" y="646057"/>
            <a:ext cx="8128534" cy="2492990"/>
          </a:xfrm>
          <a:prstGeom prst="rect">
            <a:avLst/>
          </a:prstGeom>
          <a:noFill/>
          <a:ln w="28575">
            <a:solidFill>
              <a:schemeClr val="tx1"/>
            </a:solidFill>
          </a:ln>
        </p:spPr>
        <p:txBody>
          <a:bodyPr wrap="square">
            <a:spAutoFit/>
          </a:bodyPr>
          <a:lstStyle/>
          <a:p>
            <a:r>
              <a:rPr lang="en-US" altLang="zh-TW" sz="1200" dirty="0">
                <a:latin typeface="Consolas" panose="020B0609020204030204" pitchFamily="49" charset="0"/>
                <a:ea typeface="+mj-ea"/>
              </a:rPr>
              <a:t>https://cdnjs.cloudflare.com/ajax/libs/vue/3.4.14/vue.cjs.js</a:t>
            </a:r>
          </a:p>
          <a:p>
            <a:r>
              <a:rPr lang="en-US" altLang="zh-TW" sz="1200" dirty="0">
                <a:latin typeface="Consolas" panose="020B0609020204030204" pitchFamily="49" charset="0"/>
                <a:ea typeface="+mj-ea"/>
              </a:rPr>
              <a:t>https://cdnjs.cloudflare.com/ajax/libs/vue/3.4.14/vue.cjs.min.js</a:t>
            </a:r>
          </a:p>
          <a:p>
            <a:r>
              <a:rPr lang="en-US" altLang="zh-TW" sz="1200" dirty="0">
                <a:latin typeface="Consolas" panose="020B0609020204030204" pitchFamily="49" charset="0"/>
                <a:ea typeface="+mj-ea"/>
              </a:rPr>
              <a:t>https://cdnjs.cloudflare.com/ajax/libs/vue/3.4.14/vue.cjs.prod.min.js</a:t>
            </a:r>
          </a:p>
          <a:p>
            <a:r>
              <a:rPr lang="en-US" altLang="zh-TW" sz="1200" b="1" dirty="0">
                <a:solidFill>
                  <a:srgbClr val="007E39"/>
                </a:solidFill>
                <a:latin typeface="Consolas" panose="020B0609020204030204" pitchFamily="49" charset="0"/>
                <a:ea typeface="+mj-ea"/>
              </a:rPr>
              <a:t>https://cdnjs.cloudflare.com/ajax/libs/vue/3.4.14/vue.esm-browser.min.js</a:t>
            </a:r>
          </a:p>
          <a:p>
            <a:r>
              <a:rPr lang="en-US" altLang="zh-TW" sz="1200" b="1" dirty="0">
                <a:solidFill>
                  <a:srgbClr val="007E39"/>
                </a:solidFill>
                <a:latin typeface="Consolas" panose="020B0609020204030204" pitchFamily="49" charset="0"/>
                <a:ea typeface="+mj-ea"/>
              </a:rPr>
              <a:t>https://cdnjs.cloudflare.com/ajax/libs/vue/3.4.14/vue.esm-browser.prod.min.js</a:t>
            </a:r>
          </a:p>
          <a:p>
            <a:r>
              <a:rPr lang="en-US" altLang="zh-TW" sz="1200" b="1" dirty="0">
                <a:solidFill>
                  <a:srgbClr val="007E39"/>
                </a:solidFill>
                <a:latin typeface="Consolas" panose="020B0609020204030204" pitchFamily="49" charset="0"/>
                <a:ea typeface="+mj-ea"/>
              </a:rPr>
              <a:t>https://cdnjs.cloudflare.com/ajax/libs/vue/3.4.14/vue.esm-bundler.min.js</a:t>
            </a:r>
          </a:p>
          <a:p>
            <a:r>
              <a:rPr lang="en-US" altLang="zh-TW" sz="1200" b="1" dirty="0">
                <a:solidFill>
                  <a:srgbClr val="FF0000"/>
                </a:solidFill>
                <a:latin typeface="Consolas" panose="020B0609020204030204" pitchFamily="49" charset="0"/>
                <a:ea typeface="+mj-ea"/>
              </a:rPr>
              <a:t>https://cdnjs.cloudflare.com/ajax/libs/vue/3.4.14/vue.global.min.js</a:t>
            </a:r>
          </a:p>
          <a:p>
            <a:r>
              <a:rPr lang="en-US" altLang="zh-TW" sz="1200" b="1" dirty="0">
                <a:solidFill>
                  <a:srgbClr val="FF0000"/>
                </a:solidFill>
                <a:latin typeface="Consolas" panose="020B0609020204030204" pitchFamily="49" charset="0"/>
                <a:ea typeface="+mj-ea"/>
              </a:rPr>
              <a:t>https://cdnjs.cloudflare.com/ajax/libs/vue/3.4.14/vue.global.prod.min.js</a:t>
            </a:r>
          </a:p>
          <a:p>
            <a:r>
              <a:rPr lang="en-US" altLang="zh-TW" sz="1200" dirty="0">
                <a:latin typeface="Consolas" panose="020B0609020204030204" pitchFamily="49" charset="0"/>
                <a:ea typeface="+mj-ea"/>
              </a:rPr>
              <a:t>https://cdnjs.cloudflare.com/ajax/libs/vue/3.4.14/vue.runtime.esm-browser.min.js</a:t>
            </a:r>
          </a:p>
          <a:p>
            <a:r>
              <a:rPr lang="en-US" altLang="zh-TW" sz="1200" dirty="0">
                <a:latin typeface="Consolas" panose="020B0609020204030204" pitchFamily="49" charset="0"/>
                <a:ea typeface="+mj-ea"/>
              </a:rPr>
              <a:t>https://cdnjs.cloudflare.com/ajax/libs/vue/3.4.14/vue.runtime.esm-browser.prod.min.js</a:t>
            </a:r>
          </a:p>
          <a:p>
            <a:r>
              <a:rPr lang="en-US" altLang="zh-TW" sz="1200" dirty="0">
                <a:latin typeface="Consolas" panose="020B0609020204030204" pitchFamily="49" charset="0"/>
                <a:ea typeface="+mj-ea"/>
              </a:rPr>
              <a:t>https://cdnjs.cloudflare.com/ajax/libs/vue/3.4.14/vue.runtime.esm-bundler.min.js</a:t>
            </a:r>
          </a:p>
          <a:p>
            <a:r>
              <a:rPr lang="en-US" altLang="zh-TW" sz="1200" dirty="0">
                <a:latin typeface="Consolas" panose="020B0609020204030204" pitchFamily="49" charset="0"/>
                <a:ea typeface="+mj-ea"/>
              </a:rPr>
              <a:t>https://cdnjs.cloudflare.com/ajax/libs/vue/3.4.14/vue.runtime.global.min.js</a:t>
            </a:r>
          </a:p>
          <a:p>
            <a:r>
              <a:rPr lang="en-US" altLang="zh-TW" sz="1200" dirty="0">
                <a:latin typeface="Consolas" panose="020B0609020204030204" pitchFamily="49" charset="0"/>
                <a:ea typeface="+mj-ea"/>
              </a:rPr>
              <a:t>https://cdnjs.cloudflare.com/ajax/libs/vue/3.4.14/vue.runtime.global.prod.min.js</a:t>
            </a:r>
          </a:p>
        </p:txBody>
      </p:sp>
      <p:sp>
        <p:nvSpPr>
          <p:cNvPr id="39" name="文字方塊 38">
            <a:extLst>
              <a:ext uri="{FF2B5EF4-FFF2-40B4-BE49-F238E27FC236}">
                <a16:creationId xmlns:a16="http://schemas.microsoft.com/office/drawing/2014/main" id="{111A8C4A-A389-1574-165C-C54798812F8D}"/>
              </a:ext>
            </a:extLst>
          </p:cNvPr>
          <p:cNvSpPr txBox="1"/>
          <p:nvPr/>
        </p:nvSpPr>
        <p:spPr>
          <a:xfrm>
            <a:off x="74752" y="3189164"/>
            <a:ext cx="8082485" cy="3600986"/>
          </a:xfrm>
          <a:prstGeom prst="rect">
            <a:avLst/>
          </a:prstGeom>
          <a:noFill/>
        </p:spPr>
        <p:txBody>
          <a:bodyPr wrap="square">
            <a:spAutoFit/>
          </a:bodyPr>
          <a:lstStyle/>
          <a:p>
            <a:pPr marL="252000" indent="-228600">
              <a:buFont typeface="+mj-lt"/>
              <a:buAutoNum type="arabicPeriod"/>
            </a:pPr>
            <a:r>
              <a:rPr lang="zh-TW" altLang="en-US" sz="1200" dirty="0">
                <a:latin typeface="Consolas" panose="020B0609020204030204" pitchFamily="49" charset="0"/>
                <a:ea typeface="+mj-ea"/>
              </a:rPr>
              <a:t>CommonJS(cjs)版本</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vue.cjs.js, vue.cjs.min.js, vue.cjs.prod.min.js</a:t>
            </a:r>
            <a:r>
              <a:rPr lang="en-US" altLang="zh-TW" sz="1200" dirty="0">
                <a:latin typeface="Consolas" panose="020B0609020204030204" pitchFamily="49" charset="0"/>
                <a:ea typeface="+mj-ea"/>
              </a:rPr>
              <a:t>】</a:t>
            </a:r>
            <a:endParaRPr lang="zh-TW" altLang="en-US" sz="1200" dirty="0">
              <a:latin typeface="Consolas" panose="020B0609020204030204" pitchFamily="49" charset="0"/>
              <a:ea typeface="+mj-ea"/>
            </a:endParaRPr>
          </a:p>
          <a:p>
            <a:pPr marL="360000" lvl="1" indent="-180000">
              <a:buFont typeface="Wingdings" panose="05000000000000000000" pitchFamily="2" charset="2"/>
              <a:buChar char="l"/>
            </a:pPr>
            <a:r>
              <a:rPr lang="zh-TW" altLang="en-US" sz="1200" dirty="0">
                <a:latin typeface="Consolas" panose="020B0609020204030204" pitchFamily="49" charset="0"/>
                <a:ea typeface="+mj-ea"/>
              </a:rPr>
              <a:t>適用於使用CommonJS模組系統的環境，如Node.js。</a:t>
            </a:r>
          </a:p>
          <a:p>
            <a:pPr marL="360000" lvl="1" indent="-180000">
              <a:buFont typeface="Wingdings" panose="05000000000000000000" pitchFamily="2" charset="2"/>
              <a:buChar char="l"/>
            </a:pPr>
            <a:r>
              <a:rPr lang="zh-TW" altLang="en-US" sz="1200" dirty="0">
                <a:latin typeface="Consolas" panose="020B0609020204030204" pitchFamily="49" charset="0"/>
                <a:ea typeface="+mj-ea"/>
              </a:rPr>
              <a:t>.min.js是壓縮過的版本，.prod.min.js是為生產環境準備的壓縮版本，包含優化且無開發錯誤警告。</a:t>
            </a:r>
            <a:endParaRPr lang="en-US" altLang="zh-TW" sz="1200" dirty="0">
              <a:latin typeface="Consolas" panose="020B0609020204030204" pitchFamily="49" charset="0"/>
              <a:ea typeface="+mj-ea"/>
            </a:endParaRPr>
          </a:p>
          <a:p>
            <a:pPr marL="360000" lvl="1" indent="-180000">
              <a:buFont typeface="Wingdings" panose="05000000000000000000" pitchFamily="2" charset="2"/>
              <a:buChar char="l"/>
            </a:pPr>
            <a:endParaRPr lang="zh-TW" altLang="en-US" sz="1200" dirty="0">
              <a:latin typeface="Consolas" panose="020B0609020204030204" pitchFamily="49" charset="0"/>
              <a:ea typeface="+mj-ea"/>
            </a:endParaRPr>
          </a:p>
          <a:p>
            <a:pPr marL="252000" indent="-228600">
              <a:buFont typeface="+mj-lt"/>
              <a:buAutoNum type="arabicPeriod"/>
            </a:pPr>
            <a:r>
              <a:rPr lang="zh-TW" altLang="en-US" sz="1200" dirty="0">
                <a:latin typeface="Consolas" panose="020B0609020204030204" pitchFamily="49" charset="0"/>
                <a:ea typeface="+mj-ea"/>
              </a:rPr>
              <a:t>ECMAScriptModule(esm)版本</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vue.esm</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browser.min.js, vue.esm</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browser.prod.min.js</a:t>
            </a:r>
            <a:r>
              <a:rPr lang="en-US" altLang="zh-TW" sz="1200" dirty="0">
                <a:latin typeface="Consolas" panose="020B0609020204030204" pitchFamily="49" charset="0"/>
                <a:ea typeface="+mj-ea"/>
              </a:rPr>
              <a:t>】</a:t>
            </a:r>
            <a:endParaRPr lang="zh-TW" altLang="en-US" sz="1200" dirty="0">
              <a:latin typeface="Consolas" panose="020B0609020204030204" pitchFamily="49" charset="0"/>
              <a:ea typeface="+mj-ea"/>
            </a:endParaRPr>
          </a:p>
          <a:p>
            <a:pPr marL="360000" lvl="1" indent="-180000">
              <a:buFont typeface="Wingdings" panose="05000000000000000000" pitchFamily="2" charset="2"/>
              <a:buChar char="l"/>
            </a:pPr>
            <a:r>
              <a:rPr lang="zh-TW" altLang="en-US" sz="1200" dirty="0">
                <a:latin typeface="Consolas" panose="020B0609020204030204" pitchFamily="49" charset="0"/>
                <a:ea typeface="+mj-ea"/>
              </a:rPr>
              <a:t>適用於支持原生ES模組的瀏覽器。</a:t>
            </a:r>
          </a:p>
          <a:p>
            <a:pPr marL="360000" lvl="1" indent="-180000">
              <a:buFont typeface="Wingdings" panose="05000000000000000000" pitchFamily="2" charset="2"/>
              <a:buChar char="l"/>
            </a:pPr>
            <a:r>
              <a:rPr lang="zh-TW" altLang="en-US" sz="1200" dirty="0">
                <a:latin typeface="Consolas" panose="020B0609020204030204" pitchFamily="49" charset="0"/>
                <a:ea typeface="+mj-ea"/>
              </a:rPr>
              <a:t>.prod.min.js是為生產環境準備的壓縮版本。</a:t>
            </a:r>
            <a:endParaRPr lang="en-US" altLang="zh-TW" sz="1200" dirty="0">
              <a:latin typeface="Consolas" panose="020B0609020204030204" pitchFamily="49" charset="0"/>
              <a:ea typeface="+mj-ea"/>
            </a:endParaRPr>
          </a:p>
          <a:p>
            <a:pPr marL="252000" lvl="1" indent="-171450">
              <a:buFont typeface="Wingdings" panose="05000000000000000000" pitchFamily="2" charset="2"/>
              <a:buChar char="l"/>
            </a:pPr>
            <a:endParaRPr lang="zh-TW" altLang="en-US" sz="1200" dirty="0">
              <a:latin typeface="Consolas" panose="020B0609020204030204" pitchFamily="49" charset="0"/>
              <a:ea typeface="+mj-ea"/>
            </a:endParaRPr>
          </a:p>
          <a:p>
            <a:pPr marL="252000" indent="-228600">
              <a:buFont typeface="+mj-lt"/>
              <a:buAutoNum type="arabicPeriod"/>
            </a:pPr>
            <a:r>
              <a:rPr lang="zh-TW" altLang="en-US" sz="1200" dirty="0">
                <a:latin typeface="Consolas" panose="020B0609020204030204" pitchFamily="49" charset="0"/>
                <a:ea typeface="+mj-ea"/>
              </a:rPr>
              <a:t>ESModuleforBundlers(esmbundler)版本 </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vue.esmbundler.min.js</a:t>
            </a:r>
            <a:r>
              <a:rPr lang="en-US" altLang="zh-TW" sz="1200" dirty="0">
                <a:latin typeface="Consolas" panose="020B0609020204030204" pitchFamily="49" charset="0"/>
                <a:ea typeface="+mj-ea"/>
              </a:rPr>
              <a:t>】</a:t>
            </a:r>
            <a:endParaRPr lang="zh-TW" altLang="en-US" sz="1200" dirty="0">
              <a:latin typeface="Consolas" panose="020B0609020204030204" pitchFamily="49" charset="0"/>
              <a:ea typeface="+mj-ea"/>
            </a:endParaRPr>
          </a:p>
          <a:p>
            <a:pPr marL="360000" lvl="1" indent="-180000">
              <a:buFont typeface="Wingdings" panose="05000000000000000000" pitchFamily="2" charset="2"/>
              <a:buChar char="l"/>
            </a:pPr>
            <a:r>
              <a:rPr lang="zh-TW" altLang="en-US" sz="1200" dirty="0">
                <a:latin typeface="Consolas" panose="020B0609020204030204" pitchFamily="49" charset="0"/>
                <a:ea typeface="+mj-ea"/>
              </a:rPr>
              <a:t>適用於現代前端構建工具，如Webpack或Rollup。</a:t>
            </a:r>
          </a:p>
          <a:p>
            <a:pPr marL="360000" lvl="1" indent="-180000">
              <a:buFont typeface="Wingdings" panose="05000000000000000000" pitchFamily="2" charset="2"/>
              <a:buChar char="l"/>
            </a:pPr>
            <a:r>
              <a:rPr lang="zh-TW" altLang="en-US" sz="1200" dirty="0">
                <a:latin typeface="Consolas" panose="020B0609020204030204" pitchFamily="49" charset="0"/>
                <a:ea typeface="+mj-ea"/>
              </a:rPr>
              <a:t>這個版本適合進行進一步的構建優化。</a:t>
            </a:r>
            <a:endParaRPr lang="en-US" altLang="zh-TW" sz="1200" dirty="0">
              <a:latin typeface="Consolas" panose="020B0609020204030204" pitchFamily="49" charset="0"/>
              <a:ea typeface="+mj-ea"/>
            </a:endParaRPr>
          </a:p>
          <a:p>
            <a:pPr marL="252000" lvl="1" indent="-171450">
              <a:buFont typeface="Wingdings" panose="05000000000000000000" pitchFamily="2" charset="2"/>
              <a:buChar char="l"/>
            </a:pPr>
            <a:endParaRPr lang="zh-TW" altLang="en-US" sz="1200" dirty="0">
              <a:latin typeface="Consolas" panose="020B0609020204030204" pitchFamily="49" charset="0"/>
              <a:ea typeface="+mj-ea"/>
            </a:endParaRPr>
          </a:p>
          <a:p>
            <a:pPr marL="252000" indent="-228600">
              <a:buFont typeface="+mj-lt"/>
              <a:buAutoNum type="arabicPeriod"/>
            </a:pPr>
            <a:r>
              <a:rPr lang="zh-TW" altLang="en-US" sz="1200" dirty="0">
                <a:latin typeface="Consolas" panose="020B0609020204030204" pitchFamily="49" charset="0"/>
                <a:ea typeface="+mj-ea"/>
              </a:rPr>
              <a:t>Global(global)版本</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vue.global.min.js, vue.global.prod.min.js</a:t>
            </a:r>
            <a:r>
              <a:rPr lang="en-US" altLang="zh-TW" sz="1200" dirty="0">
                <a:latin typeface="Consolas" panose="020B0609020204030204" pitchFamily="49" charset="0"/>
                <a:ea typeface="+mj-ea"/>
              </a:rPr>
              <a:t>】</a:t>
            </a:r>
            <a:endParaRPr lang="zh-TW" altLang="en-US" sz="1200" dirty="0">
              <a:latin typeface="Consolas" panose="020B0609020204030204" pitchFamily="49" charset="0"/>
              <a:ea typeface="+mj-ea"/>
            </a:endParaRPr>
          </a:p>
          <a:p>
            <a:pPr marL="360000" lvl="1" indent="-180000">
              <a:buFont typeface="Wingdings" panose="05000000000000000000" pitchFamily="2" charset="2"/>
              <a:buChar char="l"/>
            </a:pPr>
            <a:r>
              <a:rPr lang="zh-TW" altLang="en-US" sz="1200" dirty="0">
                <a:latin typeface="Consolas" panose="020B0609020204030204" pitchFamily="49" charset="0"/>
                <a:ea typeface="+mj-ea"/>
              </a:rPr>
              <a:t>適用於直接在瀏覽器中通過&lt;script&gt;標籤引入。</a:t>
            </a:r>
          </a:p>
          <a:p>
            <a:pPr marL="360000" lvl="1" indent="-180000">
              <a:buFont typeface="Wingdings" panose="05000000000000000000" pitchFamily="2" charset="2"/>
              <a:buChar char="l"/>
            </a:pPr>
            <a:r>
              <a:rPr lang="zh-TW" altLang="en-US" sz="1200" dirty="0">
                <a:latin typeface="Consolas" panose="020B0609020204030204" pitchFamily="49" charset="0"/>
                <a:ea typeface="+mj-ea"/>
              </a:rPr>
              <a:t>.prod.min.js是為生產環境準備的壓縮版本。</a:t>
            </a:r>
            <a:endParaRPr lang="en-US" altLang="zh-TW" sz="1200" dirty="0">
              <a:latin typeface="Consolas" panose="020B0609020204030204" pitchFamily="49" charset="0"/>
              <a:ea typeface="+mj-ea"/>
            </a:endParaRPr>
          </a:p>
          <a:p>
            <a:pPr marL="252000" lvl="1" indent="-171450">
              <a:buFont typeface="Wingdings" panose="05000000000000000000" pitchFamily="2" charset="2"/>
              <a:buChar char="l"/>
            </a:pPr>
            <a:endParaRPr lang="zh-TW" altLang="en-US" sz="1200" dirty="0">
              <a:latin typeface="Consolas" panose="020B0609020204030204" pitchFamily="49" charset="0"/>
              <a:ea typeface="+mj-ea"/>
            </a:endParaRPr>
          </a:p>
          <a:p>
            <a:pPr marL="252000" indent="-228600">
              <a:buFont typeface="+mj-lt"/>
              <a:buAutoNum type="arabicPeriod"/>
            </a:pPr>
            <a:r>
              <a:rPr lang="zh-TW" altLang="en-US" sz="1200" dirty="0">
                <a:latin typeface="Consolas" panose="020B0609020204030204" pitchFamily="49" charset="0"/>
                <a:ea typeface="+mj-ea"/>
              </a:rPr>
              <a:t>Runtimeonly(runtime)版本</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vue.runtime</a:t>
            </a:r>
            <a:r>
              <a:rPr lang="en-US" altLang="zh-TW" sz="1200" dirty="0">
                <a:latin typeface="Consolas" panose="020B0609020204030204" pitchFamily="49" charset="0"/>
                <a:ea typeface="+mj-ea"/>
              </a:rPr>
              <a:t>…】</a:t>
            </a:r>
            <a:endParaRPr lang="zh-TW" altLang="en-US" sz="1200" dirty="0">
              <a:latin typeface="Consolas" panose="020B0609020204030204" pitchFamily="49" charset="0"/>
              <a:ea typeface="+mj-ea"/>
            </a:endParaRPr>
          </a:p>
          <a:p>
            <a:pPr marL="360000" lvl="1" indent="-180000">
              <a:buFont typeface="Wingdings" panose="05000000000000000000" pitchFamily="2" charset="2"/>
              <a:buChar char="l"/>
            </a:pPr>
            <a:r>
              <a:rPr lang="zh-TW" altLang="en-US" sz="1200" dirty="0">
                <a:latin typeface="Consolas" panose="020B0609020204030204" pitchFamily="49" charset="0"/>
                <a:ea typeface="+mj-ea"/>
              </a:rPr>
              <a:t>不包含編譯器，因此不能將模板字串( {{message}} )轉換為渲染函數，但體積更小。</a:t>
            </a:r>
          </a:p>
          <a:p>
            <a:pPr marL="360000" lvl="1" indent="-180000">
              <a:buFont typeface="Wingdings" panose="05000000000000000000" pitchFamily="2" charset="2"/>
              <a:buChar char="l"/>
            </a:pPr>
            <a:r>
              <a:rPr lang="zh-TW" altLang="en-US" sz="1200" dirty="0">
                <a:latin typeface="Consolas" panose="020B0609020204030204" pitchFamily="49" charset="0"/>
                <a:ea typeface="+mj-ea"/>
              </a:rPr>
              <a:t>需要預先將模板編譯為渲染函數，或使用渲染函數直接編寫組件。</a:t>
            </a:r>
          </a:p>
        </p:txBody>
      </p:sp>
    </p:spTree>
    <p:extLst>
      <p:ext uri="{BB962C8B-B14F-4D97-AF65-F5344CB8AC3E}">
        <p14:creationId xmlns:p14="http://schemas.microsoft.com/office/powerpoint/2010/main" val="89856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dirty="0">
                <a:solidFill>
                  <a:schemeClr val="tx1"/>
                </a:solidFill>
                <a:latin typeface="Consolas" panose="020B0609020204030204" pitchFamily="49" charset="0"/>
              </a:rPr>
              <a:t>程式風格選擇</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提供了兩種不同風格的寫法，分別為</a:t>
            </a:r>
            <a:endParaRPr lang="en-US" altLang="zh-TW" b="1" dirty="0">
              <a:latin typeface="Consolas" panose="020B0609020204030204" pitchFamily="49" charset="0"/>
              <a:ea typeface="+mj-ea"/>
            </a:endParaRPr>
          </a:p>
          <a:p>
            <a:pPr algn="just">
              <a:spcBef>
                <a:spcPts val="0"/>
              </a:spcBef>
            </a:pPr>
            <a:r>
              <a:rPr lang="fr-FR" altLang="zh-TW" b="1" dirty="0">
                <a:latin typeface="Consolas" panose="020B0609020204030204" pitchFamily="49" charset="0"/>
                <a:ea typeface="+mj-ea"/>
                <a:hlinkClick r:id="rId2"/>
              </a:rPr>
              <a:t>Option API </a:t>
            </a:r>
            <a:r>
              <a:rPr lang="en-US" altLang="zh-TW" b="1" dirty="0">
                <a:latin typeface="Consolas" panose="020B0609020204030204" pitchFamily="49" charset="0"/>
                <a:ea typeface="+mj-ea"/>
                <a:hlinkClick r:id="rId2"/>
              </a:rPr>
              <a:t>vs</a:t>
            </a:r>
            <a:r>
              <a:rPr lang="zh-TW" altLang="fr-FR" b="1" dirty="0">
                <a:latin typeface="Consolas" panose="020B0609020204030204" pitchFamily="49" charset="0"/>
                <a:ea typeface="+mj-ea"/>
                <a:hlinkClick r:id="rId2"/>
              </a:rPr>
              <a:t> </a:t>
            </a:r>
            <a:r>
              <a:rPr lang="fr-FR" altLang="zh-TW" b="1" dirty="0">
                <a:latin typeface="Consolas" panose="020B0609020204030204" pitchFamily="49" charset="0"/>
                <a:ea typeface="+mj-ea"/>
                <a:hlinkClick r:id="rId2"/>
              </a:rPr>
              <a:t>Composition API</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en-US" altLang="zh-TW" b="1" dirty="0">
                <a:latin typeface="Consolas" panose="020B0609020204030204" pitchFamily="49" charset="0"/>
                <a:ea typeface="+mj-ea"/>
              </a:rPr>
              <a:t>【Option API】</a:t>
            </a:r>
          </a:p>
          <a:p>
            <a:pPr algn="just">
              <a:spcBef>
                <a:spcPts val="0"/>
              </a:spcBef>
            </a:pPr>
            <a:r>
              <a:rPr lang="en-US" altLang="zh-TW" b="1" dirty="0">
                <a:latin typeface="Consolas" panose="020B0609020204030204" pitchFamily="49" charset="0"/>
                <a:ea typeface="+mj-ea"/>
              </a:rPr>
              <a:t>Option API </a:t>
            </a:r>
            <a:r>
              <a:rPr lang="zh-TW" altLang="en-US" b="1" dirty="0">
                <a:latin typeface="Consolas" panose="020B0609020204030204" pitchFamily="49" charset="0"/>
                <a:ea typeface="+mj-ea"/>
              </a:rPr>
              <a:t>是 </a:t>
            </a:r>
            <a:r>
              <a:rPr lang="en-US" altLang="zh-TW" b="1" dirty="0">
                <a:latin typeface="Consolas" panose="020B0609020204030204" pitchFamily="49" charset="0"/>
                <a:ea typeface="+mj-ea"/>
              </a:rPr>
              <a:t>Vue.js </a:t>
            </a:r>
            <a:r>
              <a:rPr lang="zh-TW" altLang="en-US" b="1" dirty="0">
                <a:latin typeface="Consolas" panose="020B0609020204030204" pitchFamily="49" charset="0"/>
                <a:ea typeface="+mj-ea"/>
              </a:rPr>
              <a:t>最初版本中的主要方式，用於定義和組織 </a:t>
            </a:r>
            <a:r>
              <a:rPr lang="en-US" altLang="zh-TW" b="1" dirty="0">
                <a:latin typeface="Consolas" panose="020B0609020204030204" pitchFamily="49" charset="0"/>
                <a:ea typeface="+mj-ea"/>
              </a:rPr>
              <a:t>Vue </a:t>
            </a:r>
            <a:r>
              <a:rPr lang="zh-TW" altLang="en-US" b="1" dirty="0">
                <a:latin typeface="Consolas" panose="020B0609020204030204" pitchFamily="49" charset="0"/>
                <a:ea typeface="+mj-ea"/>
              </a:rPr>
              <a:t>組件。它是基於一組預定義的選項</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如</a:t>
            </a:r>
            <a:r>
              <a:rPr lang="en-US" altLang="zh-TW" b="1" dirty="0">
                <a:latin typeface="Consolas" panose="020B0609020204030204" pitchFamily="49" charset="0"/>
                <a:ea typeface="+mj-ea"/>
              </a:rPr>
              <a:t>data, methods, computed, watch, props, lifecycle hooks </a:t>
            </a:r>
            <a:r>
              <a:rPr lang="zh-TW" altLang="en-US" b="1" dirty="0">
                <a:latin typeface="Consolas" panose="020B0609020204030204" pitchFamily="49" charset="0"/>
                <a:ea typeface="+mj-ea"/>
              </a:rPr>
              <a:t>等</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來創建組件的。</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en-US" altLang="zh-TW" b="1" dirty="0">
                <a:latin typeface="Consolas" panose="020B0609020204030204" pitchFamily="49" charset="0"/>
                <a:ea typeface="+mj-ea"/>
              </a:rPr>
              <a:t>【Composition API】</a:t>
            </a:r>
          </a:p>
          <a:p>
            <a:pPr algn="just">
              <a:spcBef>
                <a:spcPts val="0"/>
              </a:spcBef>
            </a:pPr>
            <a:r>
              <a:rPr lang="en-US" altLang="zh-TW" b="1" dirty="0">
                <a:latin typeface="Consolas" panose="020B0609020204030204" pitchFamily="49" charset="0"/>
                <a:ea typeface="+mj-ea"/>
              </a:rPr>
              <a:t>Option API </a:t>
            </a:r>
            <a:r>
              <a:rPr lang="zh-TW" altLang="en-US" b="1" dirty="0">
                <a:latin typeface="Consolas" panose="020B0609020204030204" pitchFamily="49" charset="0"/>
                <a:ea typeface="+mj-ea"/>
              </a:rPr>
              <a:t>是 </a:t>
            </a:r>
            <a:r>
              <a:rPr lang="en-US" altLang="zh-TW" b="1" dirty="0">
                <a:latin typeface="Consolas" panose="020B0609020204030204" pitchFamily="49" charset="0"/>
                <a:ea typeface="+mj-ea"/>
              </a:rPr>
              <a:t>Vue.js </a:t>
            </a:r>
            <a:r>
              <a:rPr lang="zh-TW" altLang="en-US" b="1" dirty="0">
                <a:latin typeface="Consolas" panose="020B0609020204030204" pitchFamily="49" charset="0"/>
                <a:ea typeface="+mj-ea"/>
              </a:rPr>
              <a:t>中一種非常直觀和結構化的方式來創建和管理組件。它適用於各種規模的應用程式，特別是對於那些剛開始使用 </a:t>
            </a:r>
            <a:r>
              <a:rPr lang="en-US" altLang="zh-TW" b="1" dirty="0">
                <a:latin typeface="Consolas" panose="020B0609020204030204" pitchFamily="49" charset="0"/>
                <a:ea typeface="+mj-ea"/>
              </a:rPr>
              <a:t>Vue.js </a:t>
            </a:r>
            <a:r>
              <a:rPr lang="zh-TW" altLang="en-US" b="1" dirty="0">
                <a:latin typeface="Consolas" panose="020B0609020204030204" pitchFamily="49" charset="0"/>
                <a:ea typeface="+mj-ea"/>
              </a:rPr>
              <a:t>的開發者來說，它提供了一個清晰和易於上手的組件結構。隨著 </a:t>
            </a:r>
            <a:r>
              <a:rPr lang="en-US" altLang="zh-TW" b="1" dirty="0">
                <a:latin typeface="Consolas" panose="020B0609020204030204" pitchFamily="49" charset="0"/>
                <a:ea typeface="+mj-ea"/>
              </a:rPr>
              <a:t>Vue.js </a:t>
            </a:r>
            <a:r>
              <a:rPr lang="zh-TW" altLang="en-US" b="1" dirty="0">
                <a:latin typeface="Consolas" panose="020B0609020204030204" pitchFamily="49" charset="0"/>
                <a:ea typeface="+mj-ea"/>
              </a:rPr>
              <a:t>的發展，</a:t>
            </a:r>
            <a:r>
              <a:rPr lang="en-US" altLang="zh-TW" b="1" dirty="0">
                <a:latin typeface="Consolas" panose="020B0609020204030204" pitchFamily="49" charset="0"/>
                <a:ea typeface="+mj-ea"/>
              </a:rPr>
              <a:t>Composition API </a:t>
            </a:r>
            <a:r>
              <a:rPr lang="zh-TW" altLang="en-US" b="1" dirty="0">
                <a:latin typeface="Consolas" panose="020B0609020204030204" pitchFamily="49" charset="0"/>
                <a:ea typeface="+mj-ea"/>
              </a:rPr>
              <a:t>作為一種新的撰寫方式被引入，但 </a:t>
            </a:r>
            <a:r>
              <a:rPr lang="en-US" altLang="zh-TW" b="1" dirty="0">
                <a:latin typeface="Consolas" panose="020B0609020204030204" pitchFamily="49" charset="0"/>
                <a:ea typeface="+mj-ea"/>
              </a:rPr>
              <a:t>Option API </a:t>
            </a:r>
            <a:r>
              <a:rPr lang="zh-TW" altLang="en-US" b="1" dirty="0">
                <a:latin typeface="Consolas" panose="020B0609020204030204" pitchFamily="49" charset="0"/>
                <a:ea typeface="+mj-ea"/>
              </a:rPr>
              <a:t>依然是一個強大且廣泛使用的選擇。</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24</a:t>
            </a:fld>
            <a:endParaRPr lang="zh-TW" altLang="en-US">
              <a:latin typeface="Consolas" panose="020B0609020204030204" pitchFamily="49" charset="0"/>
              <a:ea typeface="+mj-ea"/>
            </a:endParaRPr>
          </a:p>
        </p:txBody>
      </p:sp>
      <p:pic>
        <p:nvPicPr>
          <p:cNvPr id="3" name="Picture 4" descr="folder component after">
            <a:extLst>
              <a:ext uri="{FF2B5EF4-FFF2-40B4-BE49-F238E27FC236}">
                <a16:creationId xmlns:a16="http://schemas.microsoft.com/office/drawing/2014/main" id="{88D911A8-B403-1F32-A742-91674DF4E6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79" t="6901" r="11512" b="5083"/>
          <a:stretch/>
        </p:blipFill>
        <p:spPr bwMode="auto">
          <a:xfrm>
            <a:off x="1437099" y="78012"/>
            <a:ext cx="5610973" cy="677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86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3D90A6EC-206C-269E-90E8-310CE3D406B5}"/>
              </a:ext>
            </a:extLst>
          </p:cNvPr>
          <p:cNvSpPr>
            <a:spLocks noGrp="1"/>
          </p:cNvSpPr>
          <p:nvPr>
            <p:ph type="sldNum" sz="quarter" idx="12"/>
          </p:nvPr>
        </p:nvSpPr>
        <p:spPr/>
        <p:txBody>
          <a:bodyPr/>
          <a:lstStyle/>
          <a:p>
            <a:fld id="{B521127C-0C56-461F-B517-0D483F216F7D}" type="slidenum">
              <a:rPr lang="zh-TW" altLang="en-US" smtClean="0"/>
              <a:t>25</a:t>
            </a:fld>
            <a:endParaRPr lang="zh-TW" altLang="en-US"/>
          </a:p>
        </p:txBody>
      </p:sp>
      <p:sp>
        <p:nvSpPr>
          <p:cNvPr id="12" name="矩形 11">
            <a:extLst>
              <a:ext uri="{FF2B5EF4-FFF2-40B4-BE49-F238E27FC236}">
                <a16:creationId xmlns:a16="http://schemas.microsoft.com/office/drawing/2014/main" id="{041E678C-C7E5-3B70-694A-BE53EB53A3C6}"/>
              </a:ext>
            </a:extLst>
          </p:cNvPr>
          <p:cNvSpPr/>
          <p:nvPr/>
        </p:nvSpPr>
        <p:spPr>
          <a:xfrm>
            <a:off x="1177635" y="3732927"/>
            <a:ext cx="4253346" cy="286096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a:t>
            </a:r>
            <a:r>
              <a:rPr lang="zh-TW" altLang="en-US" dirty="0">
                <a:solidFill>
                  <a:schemeClr val="tx1"/>
                </a:solidFill>
                <a:latin typeface="Consolas" panose="020B0609020204030204" pitchFamily="49" charset="0"/>
                <a:ea typeface="+mj-ea"/>
              </a:rPr>
              <a:t>使用</a:t>
            </a:r>
            <a:r>
              <a:rPr lang="en-US" altLang="zh-TW" dirty="0">
                <a:solidFill>
                  <a:schemeClr val="tx1"/>
                </a:solidFill>
                <a:latin typeface="Consolas" panose="020B0609020204030204" pitchFamily="49" charset="0"/>
                <a:ea typeface="+mj-ea"/>
              </a:rPr>
              <a:t>Vite</a:t>
            </a:r>
            <a:r>
              <a:rPr lang="zh-TW" altLang="en-US" dirty="0">
                <a:solidFill>
                  <a:schemeClr val="tx1"/>
                </a:solidFill>
                <a:latin typeface="Consolas" panose="020B0609020204030204" pitchFamily="49" charset="0"/>
                <a:ea typeface="+mj-ea"/>
              </a:rPr>
              <a:t>開發</a:t>
            </a:r>
            <a:r>
              <a:rPr lang="en-US" altLang="zh-TW" dirty="0">
                <a:solidFill>
                  <a:schemeClr val="tx1"/>
                </a:solidFill>
                <a:latin typeface="Consolas" panose="020B0609020204030204" pitchFamily="49" charset="0"/>
                <a:ea typeface="+mj-ea"/>
              </a:rPr>
              <a:t>Vue】</a:t>
            </a: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優點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完整前端應用</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豐富的插件生態</a:t>
            </a:r>
            <a:endParaRPr lang="en-US" altLang="zh-TW" dirty="0">
              <a:solidFill>
                <a:schemeClr val="tx1"/>
              </a:solidFill>
              <a:latin typeface="Consolas" panose="020B0609020204030204" pitchFamily="49" charset="0"/>
              <a:ea typeface="+mj-ea"/>
            </a:endParaRP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缺點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學習曲線較高</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初期設定複雜</a:t>
            </a:r>
          </a:p>
        </p:txBody>
      </p:sp>
      <p:sp>
        <p:nvSpPr>
          <p:cNvPr id="8" name="矩形 7">
            <a:extLst>
              <a:ext uri="{FF2B5EF4-FFF2-40B4-BE49-F238E27FC236}">
                <a16:creationId xmlns:a16="http://schemas.microsoft.com/office/drawing/2014/main" id="{7D896898-97B1-3DF7-9125-FAB7ECCFE62C}"/>
              </a:ext>
            </a:extLst>
          </p:cNvPr>
          <p:cNvSpPr/>
          <p:nvPr/>
        </p:nvSpPr>
        <p:spPr>
          <a:xfrm>
            <a:off x="1177635" y="629509"/>
            <a:ext cx="4253346" cy="2860965"/>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a:t>
            </a:r>
            <a:r>
              <a:rPr lang="zh-TW" altLang="en-US" dirty="0">
                <a:solidFill>
                  <a:schemeClr val="tx1"/>
                </a:solidFill>
                <a:latin typeface="Consolas" panose="020B0609020204030204" pitchFamily="49" charset="0"/>
                <a:ea typeface="+mj-ea"/>
              </a:rPr>
              <a:t>使用</a:t>
            </a:r>
            <a:r>
              <a:rPr lang="en-US" altLang="zh-TW" dirty="0">
                <a:solidFill>
                  <a:schemeClr val="tx1"/>
                </a:solidFill>
                <a:latin typeface="Consolas" panose="020B0609020204030204" pitchFamily="49" charset="0"/>
                <a:ea typeface="+mj-ea"/>
              </a:rPr>
              <a:t>CDN</a:t>
            </a:r>
            <a:r>
              <a:rPr lang="zh-TW" altLang="en-US" dirty="0">
                <a:solidFill>
                  <a:schemeClr val="tx1"/>
                </a:solidFill>
                <a:latin typeface="Consolas" panose="020B0609020204030204" pitchFamily="49" charset="0"/>
                <a:ea typeface="+mj-ea"/>
              </a:rPr>
              <a:t>引入</a:t>
            </a:r>
            <a:r>
              <a:rPr lang="en-US" altLang="zh-TW" dirty="0">
                <a:solidFill>
                  <a:schemeClr val="tx1"/>
                </a:solidFill>
                <a:latin typeface="Consolas" panose="020B0609020204030204" pitchFamily="49" charset="0"/>
                <a:ea typeface="+mj-ea"/>
              </a:rPr>
              <a:t>Vue】</a:t>
            </a: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優點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輕量、簡單、快速</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無須本地構建</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後端</a:t>
            </a:r>
            <a:r>
              <a:rPr lang="en-US" altLang="zh-TW" dirty="0">
                <a:solidFill>
                  <a:schemeClr val="tx1"/>
                </a:solidFill>
                <a:latin typeface="Consolas" panose="020B0609020204030204" pitchFamily="49" charset="0"/>
                <a:ea typeface="+mj-ea"/>
              </a:rPr>
              <a:t>MVC</a:t>
            </a:r>
            <a:r>
              <a:rPr lang="zh-TW" altLang="en-US" dirty="0">
                <a:solidFill>
                  <a:schemeClr val="tx1"/>
                </a:solidFill>
                <a:latin typeface="Consolas" panose="020B0609020204030204" pitchFamily="49" charset="0"/>
                <a:ea typeface="+mj-ea"/>
              </a:rPr>
              <a:t>也能很好搭配</a:t>
            </a:r>
            <a:endParaRPr lang="en-US" altLang="zh-TW" dirty="0">
              <a:solidFill>
                <a:schemeClr val="tx1"/>
              </a:solidFill>
              <a:latin typeface="Consolas" panose="020B0609020204030204" pitchFamily="49" charset="0"/>
              <a:ea typeface="+mj-ea"/>
            </a:endParaRP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缺點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不適合大型應用程式</a:t>
            </a:r>
          </a:p>
        </p:txBody>
      </p:sp>
      <p:sp>
        <p:nvSpPr>
          <p:cNvPr id="13" name="矩形 12">
            <a:extLst>
              <a:ext uri="{FF2B5EF4-FFF2-40B4-BE49-F238E27FC236}">
                <a16:creationId xmlns:a16="http://schemas.microsoft.com/office/drawing/2014/main" id="{91B802FB-97CE-F868-B17D-407508212129}"/>
              </a:ext>
            </a:extLst>
          </p:cNvPr>
          <p:cNvSpPr/>
          <p:nvPr/>
        </p:nvSpPr>
        <p:spPr>
          <a:xfrm>
            <a:off x="6414653" y="629509"/>
            <a:ext cx="4253346" cy="286096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【Option API】</a:t>
            </a: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優點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結構清晰</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新手易於理解</a:t>
            </a:r>
            <a:endParaRPr lang="en-US" altLang="zh-TW" dirty="0">
              <a:solidFill>
                <a:schemeClr val="tx1"/>
              </a:solidFill>
              <a:latin typeface="Consolas" panose="020B0609020204030204" pitchFamily="49" charset="0"/>
              <a:ea typeface="+mj-ea"/>
            </a:endParaRP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缺點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邏輯分散</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大型專案中過於複雜</a:t>
            </a:r>
            <a:endParaRPr lang="en-US" altLang="zh-TW" dirty="0">
              <a:solidFill>
                <a:schemeClr val="tx1"/>
              </a:solidFill>
              <a:latin typeface="Consolas" panose="020B0609020204030204" pitchFamily="49" charset="0"/>
              <a:ea typeface="+mj-ea"/>
            </a:endParaRPr>
          </a:p>
        </p:txBody>
      </p:sp>
      <p:sp>
        <p:nvSpPr>
          <p:cNvPr id="14" name="矩形 13">
            <a:extLst>
              <a:ext uri="{FF2B5EF4-FFF2-40B4-BE49-F238E27FC236}">
                <a16:creationId xmlns:a16="http://schemas.microsoft.com/office/drawing/2014/main" id="{1457293E-084D-2F33-EAD0-944C35351775}"/>
              </a:ext>
            </a:extLst>
          </p:cNvPr>
          <p:cNvSpPr/>
          <p:nvPr/>
        </p:nvSpPr>
        <p:spPr>
          <a:xfrm>
            <a:off x="6414653" y="3732927"/>
            <a:ext cx="4253346" cy="2860965"/>
          </a:xfrm>
          <a:prstGeom prst="rect">
            <a:avLst/>
          </a:prstGeom>
          <a:solidFill>
            <a:srgbClr val="57AE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【Composition API】</a:t>
            </a: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優點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靈活性和可擴展性</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更好的邏輯重用和組織</a:t>
            </a:r>
            <a:endParaRPr lang="en-US" altLang="zh-TW" dirty="0">
              <a:solidFill>
                <a:schemeClr val="tx1"/>
              </a:solidFill>
              <a:latin typeface="Consolas" panose="020B0609020204030204" pitchFamily="49" charset="0"/>
              <a:ea typeface="+mj-ea"/>
            </a:endParaRPr>
          </a:p>
          <a:p>
            <a:pPr algn="ct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缺點</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過度靈活性</a:t>
            </a:r>
            <a:endParaRPr lang="en-US" altLang="zh-TW" dirty="0">
              <a:solidFill>
                <a:schemeClr val="tx1"/>
              </a:solidFill>
              <a:latin typeface="Consolas" panose="020B0609020204030204" pitchFamily="49" charset="0"/>
              <a:ea typeface="+mj-ea"/>
            </a:endParaRPr>
          </a:p>
          <a:p>
            <a:pPr algn="ctr"/>
            <a:r>
              <a:rPr lang="zh-TW" altLang="en-US" dirty="0">
                <a:solidFill>
                  <a:schemeClr val="tx1"/>
                </a:solidFill>
                <a:latin typeface="Consolas" panose="020B0609020204030204" pitchFamily="49" charset="0"/>
                <a:ea typeface="+mj-ea"/>
              </a:rPr>
              <a:t>某些情況下會使程式碼變複雜</a:t>
            </a:r>
            <a:endParaRPr lang="en-US" altLang="zh-TW" dirty="0">
              <a:solidFill>
                <a:schemeClr val="tx1"/>
              </a:solidFill>
              <a:latin typeface="Consolas" panose="020B0609020204030204" pitchFamily="49" charset="0"/>
              <a:ea typeface="+mj-ea"/>
            </a:endParaRPr>
          </a:p>
        </p:txBody>
      </p:sp>
      <p:sp>
        <p:nvSpPr>
          <p:cNvPr id="15" name="矩形 14">
            <a:extLst>
              <a:ext uri="{FF2B5EF4-FFF2-40B4-BE49-F238E27FC236}">
                <a16:creationId xmlns:a16="http://schemas.microsoft.com/office/drawing/2014/main" id="{C66159DD-48B0-7BB6-18DE-1E64D79C8B9D}"/>
              </a:ext>
            </a:extLst>
          </p:cNvPr>
          <p:cNvSpPr/>
          <p:nvPr/>
        </p:nvSpPr>
        <p:spPr>
          <a:xfrm>
            <a:off x="2285998" y="106063"/>
            <a:ext cx="2036619" cy="4022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開發方式選擇</a:t>
            </a:r>
          </a:p>
        </p:txBody>
      </p:sp>
      <p:sp>
        <p:nvSpPr>
          <p:cNvPr id="16" name="矩形 15">
            <a:extLst>
              <a:ext uri="{FF2B5EF4-FFF2-40B4-BE49-F238E27FC236}">
                <a16:creationId xmlns:a16="http://schemas.microsoft.com/office/drawing/2014/main" id="{823323F6-D312-3477-651C-F69A45082CD1}"/>
              </a:ext>
            </a:extLst>
          </p:cNvPr>
          <p:cNvSpPr/>
          <p:nvPr/>
        </p:nvSpPr>
        <p:spPr>
          <a:xfrm>
            <a:off x="7523016" y="106063"/>
            <a:ext cx="2036619" cy="4022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程式碼風格選擇</a:t>
            </a:r>
          </a:p>
        </p:txBody>
      </p:sp>
    </p:spTree>
    <p:extLst>
      <p:ext uri="{BB962C8B-B14F-4D97-AF65-F5344CB8AC3E}">
        <p14:creationId xmlns:p14="http://schemas.microsoft.com/office/powerpoint/2010/main" val="344903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第二節</a:t>
            </a:r>
            <a:endParaRPr lang="en-US" altLang="zh-TW" sz="9600" b="1" cap="all" dirty="0">
              <a:latin typeface="+mj-lt"/>
              <a:ea typeface="+mj-ea"/>
              <a:cs typeface="+mj-cs"/>
            </a:endParaRPr>
          </a:p>
          <a:p>
            <a:pPr defTabSz="914400">
              <a:lnSpc>
                <a:spcPct val="80000"/>
              </a:lnSpc>
              <a:spcBef>
                <a:spcPct val="0"/>
              </a:spcBef>
              <a:spcAft>
                <a:spcPts val="600"/>
              </a:spcAft>
            </a:pPr>
            <a:r>
              <a:rPr lang="en-US" altLang="zh-TW" sz="9600" b="1" cap="all" dirty="0">
                <a:latin typeface="+mj-lt"/>
                <a:ea typeface="+mj-ea"/>
                <a:cs typeface="+mj-cs"/>
              </a:rPr>
              <a:t>Vue</a:t>
            </a:r>
            <a:r>
              <a:rPr lang="zh-TW" altLang="en-US" sz="9600" b="1" cap="all" dirty="0">
                <a:latin typeface="+mj-lt"/>
                <a:ea typeface="+mj-ea"/>
                <a:cs typeface="+mj-cs"/>
              </a:rPr>
              <a:t>基礎結構</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26</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74792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sz="2800" dirty="0">
                <a:solidFill>
                  <a:schemeClr val="tx1"/>
                </a:solidFill>
                <a:latin typeface="Consolas" panose="020B0609020204030204" pitchFamily="49" charset="0"/>
              </a:rPr>
              <a:t>Option </a:t>
            </a:r>
            <a:r>
              <a:rPr lang="en-US" altLang="zh-TW" sz="2800" dirty="0" err="1">
                <a:solidFill>
                  <a:schemeClr val="tx1"/>
                </a:solidFill>
                <a:latin typeface="Consolas" panose="020B0609020204030204" pitchFamily="49" charset="0"/>
              </a:rPr>
              <a:t>API:data</a:t>
            </a:r>
            <a:endParaRPr lang="zh-TW" altLang="en-US" sz="2800"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b="1" dirty="0">
                <a:latin typeface="Consolas" panose="020B0609020204030204" pitchFamily="49" charset="0"/>
                <a:ea typeface="+mj-ea"/>
              </a:rPr>
              <a:t>data</a:t>
            </a:r>
            <a:r>
              <a:rPr lang="zh-TW" altLang="en-US" b="1" dirty="0">
                <a:latin typeface="Consolas" panose="020B0609020204030204" pitchFamily="49" charset="0"/>
                <a:ea typeface="+mj-ea"/>
              </a:rPr>
              <a:t>是</a:t>
            </a:r>
            <a:r>
              <a:rPr lang="en-US" altLang="zh-TW" b="1" dirty="0">
                <a:latin typeface="Consolas" panose="020B0609020204030204" pitchFamily="49" charset="0"/>
                <a:ea typeface="+mj-ea"/>
              </a:rPr>
              <a:t>Option API</a:t>
            </a:r>
            <a:r>
              <a:rPr lang="zh-TW" altLang="en-US" b="1" dirty="0">
                <a:latin typeface="Consolas" panose="020B0609020204030204" pitchFamily="49" charset="0"/>
                <a:ea typeface="+mj-ea"/>
              </a:rPr>
              <a:t>中的核心選項，用於定義一個組件的反應性資料</a:t>
            </a:r>
            <a:r>
              <a:rPr lang="en-US" altLang="zh-TW" b="1" dirty="0">
                <a:latin typeface="Consolas" panose="020B0609020204030204" pitchFamily="49" charset="0"/>
                <a:ea typeface="+mj-ea"/>
              </a:rPr>
              <a:t>(Reactive Data)</a:t>
            </a:r>
            <a:r>
              <a:rPr lang="zh-TW" altLang="en-US" b="1" dirty="0">
                <a:latin typeface="Consolas" panose="020B0609020204030204" pitchFamily="49" charset="0"/>
                <a:ea typeface="+mj-ea"/>
              </a:rPr>
              <a:t>，當反應性資料有所變化時，</a:t>
            </a:r>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會自動更新</a:t>
            </a:r>
            <a:r>
              <a:rPr lang="en-US" altLang="zh-TW" b="1" dirty="0">
                <a:latin typeface="Consolas" panose="020B0609020204030204" pitchFamily="49" charset="0"/>
                <a:ea typeface="+mj-ea"/>
              </a:rPr>
              <a:t>DOM</a:t>
            </a:r>
            <a:r>
              <a:rPr lang="zh-TW" altLang="en-US" b="1" dirty="0">
                <a:latin typeface="Consolas" panose="020B0609020204030204" pitchFamily="49" charset="0"/>
                <a:ea typeface="+mj-ea"/>
              </a:rPr>
              <a:t>。</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en-US" altLang="zh-TW" b="1" dirty="0">
                <a:latin typeface="Consolas" panose="020B0609020204030204" pitchFamily="49" charset="0"/>
                <a:ea typeface="+mj-ea"/>
              </a:rPr>
              <a:t>data</a:t>
            </a:r>
            <a:r>
              <a:rPr lang="zh-TW" altLang="en-US" b="1" dirty="0">
                <a:latin typeface="Consolas" panose="020B0609020204030204" pitchFamily="49" charset="0"/>
                <a:ea typeface="+mj-ea"/>
              </a:rPr>
              <a:t>選項必須定義成一個</a:t>
            </a:r>
            <a:r>
              <a:rPr lang="zh-TW" altLang="en-US" b="1" dirty="0">
                <a:solidFill>
                  <a:srgbClr val="FF0000"/>
                </a:solidFill>
                <a:latin typeface="Consolas" panose="020B0609020204030204" pitchFamily="49" charset="0"/>
                <a:ea typeface="+mj-ea"/>
              </a:rPr>
              <a:t>函數</a:t>
            </a:r>
            <a:r>
              <a:rPr lang="zh-TW" altLang="en-US" b="1" dirty="0">
                <a:latin typeface="Consolas" panose="020B0609020204030204" pitchFamily="49" charset="0"/>
                <a:ea typeface="+mj-ea"/>
              </a:rPr>
              <a:t>。這樣做是為了確保每個組件實例都能取得回傳物件的獨立拷貝</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僅對頂層屬性有效</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如果想呈現一份反應性資料，則會使用兩個大括號包住變數名稱。</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27</a:t>
            </a:fld>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680F688E-AA3A-9D86-F93D-8D966D3FB24A}"/>
              </a:ext>
            </a:extLst>
          </p:cNvPr>
          <p:cNvSpPr txBox="1"/>
          <p:nvPr/>
        </p:nvSpPr>
        <p:spPr>
          <a:xfrm>
            <a:off x="2618509" y="3491252"/>
            <a:ext cx="3200400" cy="1477328"/>
          </a:xfrm>
          <a:prstGeom prst="rect">
            <a:avLst/>
          </a:prstGeom>
          <a:noFill/>
          <a:ln w="12700">
            <a:solidFill>
              <a:schemeClr val="tx1"/>
            </a:solidFill>
          </a:ln>
        </p:spPr>
        <p:txBody>
          <a:bodyPr wrap="square">
            <a:spAutoFit/>
          </a:bodyPr>
          <a:lstStyle/>
          <a:p>
            <a:r>
              <a:rPr lang="en-US" altLang="zh-TW" b="0" dirty="0">
                <a:effectLst/>
                <a:latin typeface="Consolas" panose="020B0609020204030204" pitchFamily="49" charset="0"/>
              </a:rPr>
              <a:t>const option = {</a:t>
            </a:r>
          </a:p>
          <a:p>
            <a:r>
              <a:rPr lang="en-US" altLang="zh-TW" b="0" dirty="0">
                <a:effectLst/>
                <a:latin typeface="Consolas" panose="020B0609020204030204" pitchFamily="49" charset="0"/>
              </a:rPr>
              <a:t>  data() {</a:t>
            </a:r>
          </a:p>
          <a:p>
            <a:r>
              <a:rPr lang="en-US" altLang="zh-TW" b="0" dirty="0">
                <a:effectLst/>
                <a:latin typeface="Consolas" panose="020B0609020204030204" pitchFamily="49" charset="0"/>
              </a:rPr>
              <a:t>    return { count: 1 };</a:t>
            </a:r>
          </a:p>
          <a:p>
            <a:r>
              <a:rPr lang="en-US" altLang="zh-TW" b="0" dirty="0">
                <a:effectLst/>
                <a:latin typeface="Consolas" panose="020B0609020204030204" pitchFamily="49" charset="0"/>
              </a:rPr>
              <a:t>  },</a:t>
            </a:r>
          </a:p>
          <a:p>
            <a:r>
              <a:rPr lang="en-US" altLang="zh-TW" b="0" dirty="0">
                <a:effectLst/>
                <a:latin typeface="Consolas" panose="020B0609020204030204" pitchFamily="49" charset="0"/>
              </a:rPr>
              <a:t>};</a:t>
            </a:r>
          </a:p>
        </p:txBody>
      </p:sp>
      <p:sp>
        <p:nvSpPr>
          <p:cNvPr id="7" name="文字方塊 6">
            <a:extLst>
              <a:ext uri="{FF2B5EF4-FFF2-40B4-BE49-F238E27FC236}">
                <a16:creationId xmlns:a16="http://schemas.microsoft.com/office/drawing/2014/main" id="{D8131D55-7203-54B1-DB30-A192AE11ED03}"/>
              </a:ext>
            </a:extLst>
          </p:cNvPr>
          <p:cNvSpPr txBox="1"/>
          <p:nvPr/>
        </p:nvSpPr>
        <p:spPr>
          <a:xfrm>
            <a:off x="2341418" y="1730187"/>
            <a:ext cx="3754582" cy="1200329"/>
          </a:xfrm>
          <a:prstGeom prst="rect">
            <a:avLst/>
          </a:prstGeom>
          <a:noFill/>
          <a:ln w="12700">
            <a:solidFill>
              <a:schemeClr val="tx1"/>
            </a:solidFill>
          </a:ln>
        </p:spPr>
        <p:txBody>
          <a:bodyPr wrap="square">
            <a:spAutoFit/>
          </a:bodyPr>
          <a:lstStyle/>
          <a:p>
            <a:r>
              <a:rPr lang="en-US" altLang="zh-TW" b="0" dirty="0">
                <a:effectLst/>
                <a:latin typeface="Consolas" panose="020B0609020204030204" pitchFamily="49" charset="0"/>
              </a:rPr>
              <a:t>&lt;div id="app"&gt;</a:t>
            </a:r>
          </a:p>
          <a:p>
            <a:r>
              <a:rPr lang="en-US" altLang="zh-TW" b="0" dirty="0">
                <a:effectLst/>
                <a:latin typeface="Consolas" panose="020B0609020204030204" pitchFamily="49" charset="0"/>
              </a:rPr>
              <a:t>  &lt;div&gt;</a:t>
            </a:r>
            <a:r>
              <a:rPr lang="en-US" altLang="zh-TW" b="0" dirty="0">
                <a:solidFill>
                  <a:srgbClr val="FF0000"/>
                </a:solidFill>
                <a:effectLst/>
                <a:latin typeface="Consolas" panose="020B0609020204030204" pitchFamily="49" charset="0"/>
              </a:rPr>
              <a:t>{{message}}</a:t>
            </a:r>
            <a:r>
              <a:rPr lang="en-US" altLang="zh-TW" b="0" dirty="0">
                <a:effectLst/>
                <a:latin typeface="Consolas" panose="020B0609020204030204" pitchFamily="49" charset="0"/>
              </a:rPr>
              <a:t>&lt;/div&gt;</a:t>
            </a:r>
          </a:p>
          <a:p>
            <a:r>
              <a:rPr lang="en-US" altLang="zh-TW" b="0" dirty="0">
                <a:effectLst/>
                <a:latin typeface="Consolas" panose="020B0609020204030204" pitchFamily="49" charset="0"/>
              </a:rPr>
              <a:t>  &lt;div&gt;count:</a:t>
            </a:r>
            <a:r>
              <a:rPr lang="en-US" altLang="zh-TW" b="0" dirty="0">
                <a:solidFill>
                  <a:srgbClr val="FF0000"/>
                </a:solidFill>
                <a:effectLst/>
                <a:latin typeface="Consolas" panose="020B0609020204030204" pitchFamily="49" charset="0"/>
              </a:rPr>
              <a:t>{{count}}</a:t>
            </a:r>
            <a:r>
              <a:rPr lang="en-US" altLang="zh-TW" b="0" dirty="0">
                <a:effectLst/>
                <a:latin typeface="Consolas" panose="020B0609020204030204" pitchFamily="49" charset="0"/>
              </a:rPr>
              <a:t>&lt;/div&gt;</a:t>
            </a:r>
          </a:p>
          <a:p>
            <a:r>
              <a:rPr lang="en-US" altLang="zh-TW" b="0" dirty="0">
                <a:effectLst/>
                <a:latin typeface="Consolas" panose="020B0609020204030204" pitchFamily="49" charset="0"/>
              </a:rPr>
              <a:t>&lt;/div&gt;</a:t>
            </a:r>
          </a:p>
        </p:txBody>
      </p:sp>
    </p:spTree>
    <p:extLst>
      <p:ext uri="{BB962C8B-B14F-4D97-AF65-F5344CB8AC3E}">
        <p14:creationId xmlns:p14="http://schemas.microsoft.com/office/powerpoint/2010/main" val="1471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sz="2800" dirty="0">
                <a:solidFill>
                  <a:schemeClr val="tx1"/>
                </a:solidFill>
                <a:latin typeface="Consolas" panose="020B0609020204030204" pitchFamily="49" charset="0"/>
              </a:rPr>
              <a:t>Option </a:t>
            </a:r>
            <a:r>
              <a:rPr lang="en-US" altLang="zh-TW" sz="2800" dirty="0" err="1">
                <a:solidFill>
                  <a:schemeClr val="tx1"/>
                </a:solidFill>
                <a:latin typeface="Consolas" panose="020B0609020204030204" pitchFamily="49" charset="0"/>
              </a:rPr>
              <a:t>API:methods</a:t>
            </a:r>
            <a:endParaRPr lang="zh-TW" altLang="en-US" sz="2800"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b="1" dirty="0">
                <a:latin typeface="Consolas" panose="020B0609020204030204" pitchFamily="49" charset="0"/>
                <a:ea typeface="+mj-ea"/>
              </a:rPr>
              <a:t>methods</a:t>
            </a:r>
            <a:r>
              <a:rPr lang="zh-TW" altLang="en-US" b="1" dirty="0">
                <a:latin typeface="Consolas" panose="020B0609020204030204" pitchFamily="49" charset="0"/>
                <a:ea typeface="+mj-ea"/>
              </a:rPr>
              <a:t>選項用於定義組件的方法。這些方法可以用於觸發事件、執行資料計算、操作</a:t>
            </a:r>
            <a:r>
              <a:rPr lang="en-US" altLang="zh-TW" b="1" dirty="0">
                <a:latin typeface="Consolas" panose="020B0609020204030204" pitchFamily="49" charset="0"/>
                <a:ea typeface="+mj-ea"/>
              </a:rPr>
              <a:t>DOM</a:t>
            </a:r>
            <a:r>
              <a:rPr lang="zh-TW" altLang="en-US" b="1" dirty="0">
                <a:latin typeface="Consolas" panose="020B0609020204030204" pitchFamily="49" charset="0"/>
                <a:ea typeface="+mj-ea"/>
              </a:rPr>
              <a:t>等。在</a:t>
            </a:r>
            <a:r>
              <a:rPr lang="en-US" altLang="zh-TW" b="1" dirty="0">
                <a:latin typeface="Consolas" panose="020B0609020204030204" pitchFamily="49" charset="0"/>
                <a:ea typeface="+mj-ea"/>
              </a:rPr>
              <a:t>methods</a:t>
            </a:r>
            <a:r>
              <a:rPr lang="zh-TW" altLang="en-US" b="1" dirty="0">
                <a:latin typeface="Consolas" panose="020B0609020204030204" pitchFamily="49" charset="0"/>
                <a:ea typeface="+mj-ea"/>
              </a:rPr>
              <a:t>選項中定義的方法可以直接在組件的模板</a:t>
            </a:r>
            <a:r>
              <a:rPr lang="en-US" altLang="zh-TW" b="1" dirty="0">
                <a:latin typeface="Consolas" panose="020B0609020204030204" pitchFamily="49" charset="0"/>
                <a:ea typeface="+mj-ea"/>
              </a:rPr>
              <a:t>(Template)</a:t>
            </a:r>
            <a:r>
              <a:rPr lang="zh-TW" altLang="en-US" b="1" dirty="0">
                <a:latin typeface="Consolas" panose="020B0609020204030204" pitchFamily="49" charset="0"/>
                <a:ea typeface="+mj-ea"/>
              </a:rPr>
              <a:t>中被調用，也可以在其他組件方法、生命週期鉤子</a:t>
            </a:r>
            <a:r>
              <a:rPr lang="en-US" altLang="zh-TW" b="1" dirty="0">
                <a:latin typeface="Consolas" panose="020B0609020204030204" pitchFamily="49" charset="0"/>
                <a:ea typeface="+mj-ea"/>
              </a:rPr>
              <a:t>(Lifecycle Hooks)</a:t>
            </a:r>
            <a:r>
              <a:rPr lang="zh-TW" altLang="en-US" b="1" dirty="0">
                <a:latin typeface="Consolas" panose="020B0609020204030204" pitchFamily="49" charset="0"/>
                <a:ea typeface="+mj-ea"/>
              </a:rPr>
              <a:t>或計算屬性</a:t>
            </a:r>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中被調用。</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en-US" altLang="zh-TW" b="1" dirty="0">
                <a:latin typeface="Consolas" panose="020B0609020204030204" pitchFamily="49" charset="0"/>
                <a:ea typeface="+mj-ea"/>
              </a:rPr>
              <a:t>methods</a:t>
            </a:r>
            <a:r>
              <a:rPr lang="zh-TW" altLang="en-US" b="1" dirty="0">
                <a:latin typeface="Consolas" panose="020B0609020204030204" pitchFamily="49" charset="0"/>
                <a:ea typeface="+mj-ea"/>
              </a:rPr>
              <a:t>選項是一個</a:t>
            </a:r>
            <a:r>
              <a:rPr lang="zh-TW" altLang="en-US" b="1" dirty="0">
                <a:solidFill>
                  <a:srgbClr val="FF0000"/>
                </a:solidFill>
                <a:latin typeface="Consolas" panose="020B0609020204030204" pitchFamily="49" charset="0"/>
                <a:ea typeface="+mj-ea"/>
              </a:rPr>
              <a:t>物件</a:t>
            </a:r>
            <a:r>
              <a:rPr lang="zh-TW" altLang="en-US" b="1" dirty="0">
                <a:latin typeface="Consolas" panose="020B0609020204030204" pitchFamily="49" charset="0"/>
                <a:ea typeface="+mj-ea"/>
              </a:rPr>
              <a:t>，其中的每個屬性都是一個函數。</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在</a:t>
            </a:r>
            <a:r>
              <a:rPr lang="en-US" altLang="zh-TW" b="1" dirty="0">
                <a:latin typeface="Consolas" panose="020B0609020204030204" pitchFamily="49" charset="0"/>
                <a:ea typeface="+mj-ea"/>
              </a:rPr>
              <a:t>methods</a:t>
            </a:r>
            <a:r>
              <a:rPr lang="zh-TW" altLang="en-US" b="1" dirty="0">
                <a:latin typeface="Consolas" panose="020B0609020204030204" pitchFamily="49" charset="0"/>
                <a:ea typeface="+mj-ea"/>
              </a:rPr>
              <a:t>中定義的方法，可以通過</a:t>
            </a:r>
            <a:r>
              <a:rPr lang="en-US" altLang="zh-TW" b="1" dirty="0">
                <a:latin typeface="Consolas" panose="020B0609020204030204" pitchFamily="49" charset="0"/>
                <a:ea typeface="+mj-ea"/>
              </a:rPr>
              <a:t>"this"</a:t>
            </a:r>
            <a:r>
              <a:rPr lang="zh-TW" altLang="en-US" b="1" dirty="0">
                <a:latin typeface="Consolas" panose="020B0609020204030204" pitchFamily="49" charset="0"/>
                <a:ea typeface="+mj-ea"/>
              </a:rPr>
              <a:t>關鍵字調用組件中的資料和其他方法。</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在模板中可以使用</a:t>
            </a:r>
            <a:r>
              <a:rPr lang="en-US" altLang="zh-TW" b="1" dirty="0" err="1">
                <a:latin typeface="Consolas" panose="020B0609020204030204" pitchFamily="49" charset="0"/>
                <a:ea typeface="+mj-ea"/>
              </a:rPr>
              <a:t>v-on:event</a:t>
            </a:r>
            <a:r>
              <a:rPr lang="zh-TW" altLang="en-US" b="1" dirty="0">
                <a:latin typeface="Consolas" panose="020B0609020204030204" pitchFamily="49" charset="0"/>
                <a:ea typeface="+mj-ea"/>
              </a:rPr>
              <a:t>綁定事件。</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因使用頻率高，</a:t>
            </a:r>
            <a:r>
              <a:rPr lang="en-US" altLang="zh-TW" b="1" dirty="0">
                <a:latin typeface="Consolas" panose="020B0609020204030204" pitchFamily="49" charset="0"/>
                <a:ea typeface="+mj-ea"/>
              </a:rPr>
              <a:t>v-on:</a:t>
            </a:r>
            <a:r>
              <a:rPr lang="zh-TW" altLang="en-US" b="1" dirty="0">
                <a:latin typeface="Consolas" panose="020B0609020204030204" pitchFamily="49" charset="0"/>
                <a:ea typeface="+mj-ea"/>
              </a:rPr>
              <a:t>的縮寫為「</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28</a:t>
            </a:fld>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680F688E-AA3A-9D86-F93D-8D966D3FB24A}"/>
              </a:ext>
            </a:extLst>
          </p:cNvPr>
          <p:cNvSpPr txBox="1"/>
          <p:nvPr/>
        </p:nvSpPr>
        <p:spPr>
          <a:xfrm>
            <a:off x="936388" y="2734873"/>
            <a:ext cx="6228133" cy="830997"/>
          </a:xfrm>
          <a:prstGeom prst="rect">
            <a:avLst/>
          </a:prstGeom>
          <a:noFill/>
          <a:ln w="12700">
            <a:solidFill>
              <a:schemeClr val="tx1"/>
            </a:solidFill>
          </a:ln>
        </p:spPr>
        <p:txBody>
          <a:bodyPr wrap="square">
            <a:spAutoFit/>
          </a:bodyPr>
          <a:lstStyle/>
          <a:p>
            <a:r>
              <a:rPr lang="en-US" altLang="zh-TW" sz="1200" b="0" dirty="0">
                <a:effectLst/>
                <a:latin typeface="Consolas" panose="020B0609020204030204" pitchFamily="49" charset="0"/>
                <a:ea typeface="+mj-ea"/>
              </a:rPr>
              <a:t>&lt;div id="app"&gt;</a:t>
            </a:r>
          </a:p>
          <a:p>
            <a:r>
              <a:rPr lang="en-US" altLang="zh-TW" sz="1200" b="0" dirty="0">
                <a:effectLst/>
                <a:latin typeface="Consolas" panose="020B0609020204030204" pitchFamily="49" charset="0"/>
                <a:ea typeface="+mj-ea"/>
              </a:rPr>
              <a:t>  &lt;div </a:t>
            </a:r>
            <a:r>
              <a:rPr lang="en-US" altLang="zh-TW" sz="1200" b="0" dirty="0" err="1">
                <a:solidFill>
                  <a:srgbClr val="FF0000"/>
                </a:solidFill>
                <a:effectLst/>
                <a:latin typeface="Consolas" panose="020B0609020204030204" pitchFamily="49" charset="0"/>
                <a:ea typeface="+mj-ea"/>
              </a:rPr>
              <a:t>v-on:mouseover</a:t>
            </a:r>
            <a:r>
              <a:rPr lang="en-US" altLang="zh-TW" sz="1200" b="0" dirty="0">
                <a:solidFill>
                  <a:srgbClr val="FF0000"/>
                </a:solidFill>
                <a:effectLst/>
                <a:latin typeface="Consolas" panose="020B0609020204030204" pitchFamily="49" charset="0"/>
                <a:ea typeface="+mj-ea"/>
              </a:rPr>
              <a:t>="changeMessage"</a:t>
            </a:r>
            <a:r>
              <a:rPr lang="en-US" altLang="zh-TW" sz="1200" b="0" dirty="0">
                <a:effectLst/>
                <a:latin typeface="Consolas" panose="020B0609020204030204" pitchFamily="49" charset="0"/>
                <a:ea typeface="+mj-ea"/>
              </a:rPr>
              <a:t>&gt;{{message}}&lt;/div&gt;</a:t>
            </a:r>
          </a:p>
          <a:p>
            <a:r>
              <a:rPr lang="en-US" altLang="zh-TW" sz="1200" b="0" dirty="0">
                <a:effectLst/>
                <a:latin typeface="Consolas" panose="020B0609020204030204" pitchFamily="49" charset="0"/>
                <a:ea typeface="+mj-ea"/>
              </a:rPr>
              <a:t>  &lt;div&gt;count:{{count}} &lt;button </a:t>
            </a:r>
            <a:r>
              <a:rPr lang="en-US" altLang="zh-TW" sz="1200" b="0" dirty="0">
                <a:solidFill>
                  <a:srgbClr val="FF0000"/>
                </a:solidFill>
                <a:effectLst/>
                <a:latin typeface="Consolas" panose="020B0609020204030204" pitchFamily="49" charset="0"/>
                <a:ea typeface="+mj-ea"/>
              </a:rPr>
              <a:t>@click="increase"</a:t>
            </a:r>
            <a:r>
              <a:rPr lang="en-US" altLang="zh-TW" sz="1200" b="0" dirty="0">
                <a:effectLst/>
                <a:latin typeface="Consolas" panose="020B0609020204030204" pitchFamily="49" charset="0"/>
                <a:ea typeface="+mj-ea"/>
              </a:rPr>
              <a:t>&gt;</a:t>
            </a:r>
            <a:r>
              <a:rPr lang="zh-TW" altLang="en-US" sz="1200" b="0" dirty="0">
                <a:effectLst/>
                <a:latin typeface="Consolas" panose="020B0609020204030204" pitchFamily="49" charset="0"/>
                <a:ea typeface="+mj-ea"/>
              </a:rPr>
              <a:t>點我加一</a:t>
            </a:r>
            <a:r>
              <a:rPr lang="en-US" altLang="zh-TW" sz="1200" b="0" dirty="0">
                <a:effectLst/>
                <a:latin typeface="Consolas" panose="020B0609020204030204" pitchFamily="49" charset="0"/>
                <a:ea typeface="+mj-ea"/>
              </a:rPr>
              <a:t>&lt;/button&gt;&lt;/div&gt;</a:t>
            </a:r>
          </a:p>
          <a:p>
            <a:r>
              <a:rPr lang="en-US" altLang="zh-TW" sz="1200" b="0" dirty="0">
                <a:effectLst/>
                <a:latin typeface="Consolas" panose="020B0609020204030204" pitchFamily="49" charset="0"/>
                <a:ea typeface="+mj-ea"/>
              </a:rPr>
              <a:t>&lt;/div&gt;</a:t>
            </a:r>
          </a:p>
        </p:txBody>
      </p:sp>
      <p:sp>
        <p:nvSpPr>
          <p:cNvPr id="7" name="文字方塊 6">
            <a:extLst>
              <a:ext uri="{FF2B5EF4-FFF2-40B4-BE49-F238E27FC236}">
                <a16:creationId xmlns:a16="http://schemas.microsoft.com/office/drawing/2014/main" id="{D8131D55-7203-54B1-DB30-A192AE11ED03}"/>
              </a:ext>
            </a:extLst>
          </p:cNvPr>
          <p:cNvSpPr txBox="1"/>
          <p:nvPr/>
        </p:nvSpPr>
        <p:spPr>
          <a:xfrm>
            <a:off x="1929650" y="192286"/>
            <a:ext cx="4241610" cy="2492990"/>
          </a:xfrm>
          <a:prstGeom prst="rect">
            <a:avLst/>
          </a:prstGeom>
          <a:noFill/>
          <a:ln w="12700">
            <a:solidFill>
              <a:schemeClr val="tx1"/>
            </a:solidFill>
          </a:ln>
        </p:spPr>
        <p:txBody>
          <a:bodyPr wrap="square">
            <a:spAutoFit/>
          </a:bodyPr>
          <a:lstStyle/>
          <a:p>
            <a:r>
              <a:rPr lang="en-US" altLang="zh-TW" sz="1200" b="0" dirty="0">
                <a:effectLst/>
                <a:latin typeface="Consolas" panose="020B0609020204030204" pitchFamily="49" charset="0"/>
                <a:ea typeface="+mj-ea"/>
              </a:rPr>
              <a:t>const app = createApp({</a:t>
            </a:r>
          </a:p>
          <a:p>
            <a:r>
              <a:rPr lang="en-US" altLang="zh-TW" sz="1200" b="0" dirty="0">
                <a:effectLst/>
                <a:latin typeface="Consolas" panose="020B0609020204030204" pitchFamily="49" charset="0"/>
                <a:ea typeface="+mj-ea"/>
              </a:rPr>
              <a:t>  data() {</a:t>
            </a:r>
          </a:p>
          <a:p>
            <a:r>
              <a:rPr lang="en-US" altLang="zh-TW" sz="1200" b="0" dirty="0">
                <a:effectLst/>
                <a:latin typeface="Consolas" panose="020B0609020204030204" pitchFamily="49" charset="0"/>
                <a:ea typeface="+mj-ea"/>
              </a:rPr>
              <a:t>    return { message: "Hello Vue!", count: 1 };</a:t>
            </a:r>
          </a:p>
          <a:p>
            <a:r>
              <a:rPr lang="en-US" altLang="zh-TW" sz="1200" b="0" dirty="0">
                <a:effectLst/>
                <a:latin typeface="Consolas" panose="020B0609020204030204" pitchFamily="49" charset="0"/>
                <a:ea typeface="+mj-ea"/>
              </a:rPr>
              <a:t>  },</a:t>
            </a:r>
          </a:p>
          <a:p>
            <a:r>
              <a:rPr lang="en-US" altLang="zh-TW" sz="1200" b="0" dirty="0">
                <a:solidFill>
                  <a:srgbClr val="FF0000"/>
                </a:solidFill>
                <a:effectLst/>
                <a:latin typeface="Consolas" panose="020B0609020204030204" pitchFamily="49" charset="0"/>
                <a:ea typeface="+mj-ea"/>
              </a:rPr>
              <a:t>  methods: {</a:t>
            </a:r>
          </a:p>
          <a:p>
            <a:r>
              <a:rPr lang="en-US" altLang="zh-TW" sz="1200" b="0" dirty="0">
                <a:solidFill>
                  <a:srgbClr val="FF0000"/>
                </a:solidFill>
                <a:effectLst/>
                <a:latin typeface="Consolas" panose="020B0609020204030204" pitchFamily="49" charset="0"/>
                <a:ea typeface="+mj-ea"/>
              </a:rPr>
              <a:t>    increase() {</a:t>
            </a:r>
          </a:p>
          <a:p>
            <a:r>
              <a:rPr lang="en-US" altLang="zh-TW" sz="1200" b="0" dirty="0">
                <a:solidFill>
                  <a:srgbClr val="FF0000"/>
                </a:solidFill>
                <a:effectLst/>
                <a:latin typeface="Consolas" panose="020B0609020204030204" pitchFamily="49" charset="0"/>
                <a:ea typeface="+mj-ea"/>
              </a:rPr>
              <a:t>		</a:t>
            </a:r>
            <a:r>
              <a:rPr lang="en-US" altLang="zh-TW" sz="1200" b="0" dirty="0" err="1">
                <a:solidFill>
                  <a:srgbClr val="FF0000"/>
                </a:solidFill>
                <a:effectLst/>
                <a:latin typeface="Consolas" panose="020B0609020204030204" pitchFamily="49" charset="0"/>
                <a:ea typeface="+mj-ea"/>
              </a:rPr>
              <a:t>this.count</a:t>
            </a:r>
            <a:r>
              <a:rPr lang="en-US" altLang="zh-TW" sz="1200" b="0" dirty="0">
                <a:solidFill>
                  <a:srgbClr val="FF0000"/>
                </a:solidFill>
                <a:effectLst/>
                <a:latin typeface="Consolas" panose="020B0609020204030204" pitchFamily="49" charset="0"/>
                <a:ea typeface="+mj-ea"/>
              </a:rPr>
              <a:t>++;</a:t>
            </a:r>
          </a:p>
          <a:p>
            <a:r>
              <a:rPr lang="en-US" altLang="zh-TW" sz="1200" b="0" dirty="0">
                <a:solidFill>
                  <a:srgbClr val="FF0000"/>
                </a:solidFill>
                <a:effectLst/>
                <a:latin typeface="Consolas" panose="020B0609020204030204" pitchFamily="49" charset="0"/>
                <a:ea typeface="+mj-ea"/>
              </a:rPr>
              <a:t>    },</a:t>
            </a:r>
          </a:p>
          <a:p>
            <a:r>
              <a:rPr lang="en-US" altLang="zh-TW" sz="1200" b="0" dirty="0">
                <a:solidFill>
                  <a:srgbClr val="FF0000"/>
                </a:solidFill>
                <a:effectLst/>
                <a:latin typeface="Consolas" panose="020B0609020204030204" pitchFamily="49" charset="0"/>
                <a:ea typeface="+mj-ea"/>
              </a:rPr>
              <a:t>    </a:t>
            </a:r>
            <a:r>
              <a:rPr lang="en-US" altLang="zh-TW" sz="1200" b="0" dirty="0" err="1">
                <a:solidFill>
                  <a:srgbClr val="FF0000"/>
                </a:solidFill>
                <a:effectLst/>
                <a:latin typeface="Consolas" panose="020B0609020204030204" pitchFamily="49" charset="0"/>
                <a:ea typeface="+mj-ea"/>
              </a:rPr>
              <a:t>changeMessage</a:t>
            </a:r>
            <a:r>
              <a:rPr lang="en-US" altLang="zh-TW" sz="1200" b="0" dirty="0">
                <a:solidFill>
                  <a:srgbClr val="FF0000"/>
                </a:solidFill>
                <a:effectLst/>
                <a:latin typeface="Consolas" panose="020B0609020204030204" pitchFamily="49" charset="0"/>
                <a:ea typeface="+mj-ea"/>
              </a:rPr>
              <a:t>() {</a:t>
            </a:r>
          </a:p>
          <a:p>
            <a:r>
              <a:rPr lang="en-US" altLang="zh-TW" sz="1200" b="0" dirty="0">
                <a:solidFill>
                  <a:srgbClr val="FF0000"/>
                </a:solidFill>
                <a:effectLst/>
                <a:latin typeface="Consolas" panose="020B0609020204030204" pitchFamily="49" charset="0"/>
                <a:ea typeface="+mj-ea"/>
              </a:rPr>
              <a:t>		</a:t>
            </a:r>
            <a:r>
              <a:rPr lang="en-US" altLang="zh-TW" sz="1200" b="0" dirty="0" err="1">
                <a:solidFill>
                  <a:srgbClr val="FF0000"/>
                </a:solidFill>
                <a:effectLst/>
                <a:latin typeface="Consolas" panose="020B0609020204030204" pitchFamily="49" charset="0"/>
                <a:ea typeface="+mj-ea"/>
              </a:rPr>
              <a:t>this.message</a:t>
            </a:r>
            <a:r>
              <a:rPr lang="en-US" altLang="zh-TW" sz="1200" b="0" dirty="0">
                <a:solidFill>
                  <a:srgbClr val="FF0000"/>
                </a:solidFill>
                <a:effectLst/>
                <a:latin typeface="Consolas" panose="020B0609020204030204" pitchFamily="49" charset="0"/>
                <a:ea typeface="+mj-ea"/>
              </a:rPr>
              <a:t> = "</a:t>
            </a:r>
            <a:r>
              <a:rPr lang="zh-TW" altLang="en-US" sz="1200" b="0" dirty="0">
                <a:solidFill>
                  <a:srgbClr val="FF0000"/>
                </a:solidFill>
                <a:effectLst/>
                <a:latin typeface="Consolas" panose="020B0609020204030204" pitchFamily="49" charset="0"/>
                <a:ea typeface="+mj-ea"/>
              </a:rPr>
              <a:t>哈囉，</a:t>
            </a:r>
            <a:r>
              <a:rPr lang="en-US" altLang="zh-TW" sz="1200" b="0" dirty="0">
                <a:solidFill>
                  <a:srgbClr val="FF0000"/>
                </a:solidFill>
                <a:effectLst/>
                <a:latin typeface="Consolas" panose="020B0609020204030204" pitchFamily="49" charset="0"/>
                <a:ea typeface="+mj-ea"/>
              </a:rPr>
              <a:t>Vue!";</a:t>
            </a:r>
          </a:p>
          <a:p>
            <a:r>
              <a:rPr lang="en-US" altLang="zh-TW" sz="1200" b="0" dirty="0">
                <a:solidFill>
                  <a:srgbClr val="FF0000"/>
                </a:solidFill>
                <a:effectLst/>
                <a:latin typeface="Consolas" panose="020B0609020204030204" pitchFamily="49" charset="0"/>
                <a:ea typeface="+mj-ea"/>
              </a:rPr>
              <a:t>    },</a:t>
            </a:r>
          </a:p>
          <a:p>
            <a:r>
              <a:rPr lang="en-US" altLang="zh-TW" sz="1200" b="0" dirty="0">
                <a:solidFill>
                  <a:srgbClr val="FF0000"/>
                </a:solidFill>
                <a:effectLst/>
                <a:latin typeface="Consolas" panose="020B0609020204030204" pitchFamily="49" charset="0"/>
                <a:ea typeface="+mj-ea"/>
              </a:rPr>
              <a:t>  },</a:t>
            </a:r>
          </a:p>
          <a:p>
            <a:r>
              <a:rPr lang="en-US" altLang="zh-TW" sz="1200" b="0" dirty="0">
                <a:effectLst/>
                <a:latin typeface="Consolas" panose="020B0609020204030204" pitchFamily="49" charset="0"/>
                <a:ea typeface="+mj-ea"/>
              </a:rPr>
              <a:t>}).mount("#app");</a:t>
            </a:r>
          </a:p>
        </p:txBody>
      </p:sp>
      <p:sp>
        <p:nvSpPr>
          <p:cNvPr id="8" name="文字方塊 7">
            <a:extLst>
              <a:ext uri="{FF2B5EF4-FFF2-40B4-BE49-F238E27FC236}">
                <a16:creationId xmlns:a16="http://schemas.microsoft.com/office/drawing/2014/main" id="{2148AD76-3E8F-3732-8C9A-9105BB5C63FD}"/>
              </a:ext>
            </a:extLst>
          </p:cNvPr>
          <p:cNvSpPr txBox="1"/>
          <p:nvPr/>
        </p:nvSpPr>
        <p:spPr>
          <a:xfrm>
            <a:off x="362647" y="4033175"/>
            <a:ext cx="3452444" cy="1384995"/>
          </a:xfrm>
          <a:prstGeom prst="rect">
            <a:avLst/>
          </a:prstGeom>
          <a:noFill/>
          <a:ln w="12700">
            <a:solidFill>
              <a:schemeClr val="tx1"/>
            </a:solidFill>
          </a:ln>
        </p:spPr>
        <p:txBody>
          <a:bodyPr wrap="square">
            <a:spAutoFit/>
          </a:bodyPr>
          <a:lstStyle/>
          <a:p>
            <a:r>
              <a:rPr lang="zh-TW" altLang="en-US" sz="1200" dirty="0">
                <a:latin typeface="Consolas" panose="020B0609020204030204" pitchFamily="49" charset="0"/>
                <a:ea typeface="+mj-ea"/>
              </a:rPr>
              <a:t>滑鼠事件</a:t>
            </a:r>
          </a:p>
          <a:p>
            <a:r>
              <a:rPr lang="zh-TW" altLang="en-US" sz="1200" dirty="0">
                <a:latin typeface="Consolas" panose="020B0609020204030204" pitchFamily="49" charset="0"/>
                <a:ea typeface="+mj-ea"/>
              </a:rPr>
              <a:t>@click:當使用者點擊元素時觸發。</a:t>
            </a:r>
          </a:p>
          <a:p>
            <a:r>
              <a:rPr lang="zh-TW" altLang="en-US" sz="1200" dirty="0">
                <a:latin typeface="Consolas" panose="020B0609020204030204" pitchFamily="49" charset="0"/>
                <a:ea typeface="+mj-ea"/>
              </a:rPr>
              <a:t>@mouseover:當滑鼠移動到元素上方時觸發。</a:t>
            </a:r>
          </a:p>
          <a:p>
            <a:r>
              <a:rPr lang="zh-TW" altLang="en-US" sz="1200" dirty="0">
                <a:latin typeface="Consolas" panose="020B0609020204030204" pitchFamily="49" charset="0"/>
                <a:ea typeface="+mj-ea"/>
              </a:rPr>
              <a:t>@mouseout:當滑鼠移出元素時觸發。</a:t>
            </a:r>
          </a:p>
          <a:p>
            <a:r>
              <a:rPr lang="zh-TW" altLang="en-US" sz="1200" dirty="0">
                <a:latin typeface="Consolas" panose="020B0609020204030204" pitchFamily="49" charset="0"/>
                <a:ea typeface="+mj-ea"/>
              </a:rPr>
              <a:t>@mousedown:當滑鼠按鈕被按下時觸發。</a:t>
            </a:r>
          </a:p>
          <a:p>
            <a:r>
              <a:rPr lang="zh-TW" altLang="en-US" sz="1200" dirty="0">
                <a:latin typeface="Consolas" panose="020B0609020204030204" pitchFamily="49" charset="0"/>
                <a:ea typeface="+mj-ea"/>
              </a:rPr>
              <a:t>@mouseup:當釋放滑鼠按鈕時觸發。</a:t>
            </a:r>
          </a:p>
          <a:p>
            <a:r>
              <a:rPr lang="zh-TW" altLang="en-US" sz="1200" dirty="0">
                <a:latin typeface="Consolas" panose="020B0609020204030204" pitchFamily="49" charset="0"/>
                <a:ea typeface="+mj-ea"/>
              </a:rPr>
              <a:t>@mousemove:當滑鼠在元素內部移動時觸發。</a:t>
            </a:r>
          </a:p>
        </p:txBody>
      </p:sp>
      <p:sp>
        <p:nvSpPr>
          <p:cNvPr id="10" name="文字方塊 9">
            <a:extLst>
              <a:ext uri="{FF2B5EF4-FFF2-40B4-BE49-F238E27FC236}">
                <a16:creationId xmlns:a16="http://schemas.microsoft.com/office/drawing/2014/main" id="{75F4878F-6D18-7C06-73BB-D61233CECA50}"/>
              </a:ext>
            </a:extLst>
          </p:cNvPr>
          <p:cNvSpPr txBox="1"/>
          <p:nvPr/>
        </p:nvSpPr>
        <p:spPr>
          <a:xfrm>
            <a:off x="3908067" y="4588222"/>
            <a:ext cx="4179958" cy="830997"/>
          </a:xfrm>
          <a:prstGeom prst="rect">
            <a:avLst/>
          </a:prstGeom>
          <a:noFill/>
          <a:ln w="12700">
            <a:solidFill>
              <a:schemeClr val="tx1"/>
            </a:solidFill>
          </a:ln>
        </p:spPr>
        <p:txBody>
          <a:bodyPr wrap="square">
            <a:spAutoFit/>
          </a:bodyPr>
          <a:lstStyle/>
          <a:p>
            <a:r>
              <a:rPr lang="zh-TW" altLang="en-US" sz="1200" dirty="0">
                <a:latin typeface="Consolas" panose="020B0609020204030204" pitchFamily="49" charset="0"/>
                <a:ea typeface="+mj-ea"/>
              </a:rPr>
              <a:t>鍵盤事件</a:t>
            </a:r>
          </a:p>
          <a:p>
            <a:r>
              <a:rPr lang="zh-TW" altLang="en-US" sz="1200" dirty="0">
                <a:latin typeface="Consolas" panose="020B0609020204030204" pitchFamily="49" charset="0"/>
                <a:ea typeface="+mj-ea"/>
              </a:rPr>
              <a:t>@keydown:當使用者按下鍵盤按鍵時觸發。</a:t>
            </a:r>
          </a:p>
          <a:p>
            <a:r>
              <a:rPr lang="zh-TW" altLang="en-US" sz="1200" dirty="0">
                <a:latin typeface="Consolas" panose="020B0609020204030204" pitchFamily="49" charset="0"/>
                <a:ea typeface="+mj-ea"/>
              </a:rPr>
              <a:t>@keyup:當使用者釋放鍵盤按鍵時觸發。</a:t>
            </a:r>
          </a:p>
          <a:p>
            <a:r>
              <a:rPr lang="zh-TW" altLang="en-US" sz="1200" dirty="0">
                <a:latin typeface="Consolas" panose="020B0609020204030204" pitchFamily="49" charset="0"/>
                <a:ea typeface="+mj-ea"/>
              </a:rPr>
              <a:t>@keypress:當使用者按下鍵盤按鍵並產生一個字串時觸發。</a:t>
            </a:r>
          </a:p>
        </p:txBody>
      </p:sp>
      <p:sp>
        <p:nvSpPr>
          <p:cNvPr id="12" name="文字方塊 11">
            <a:extLst>
              <a:ext uri="{FF2B5EF4-FFF2-40B4-BE49-F238E27FC236}">
                <a16:creationId xmlns:a16="http://schemas.microsoft.com/office/drawing/2014/main" id="{C00CC523-5BC3-11BA-06A8-A63797D90C8F}"/>
              </a:ext>
            </a:extLst>
          </p:cNvPr>
          <p:cNvSpPr txBox="1"/>
          <p:nvPr/>
        </p:nvSpPr>
        <p:spPr>
          <a:xfrm>
            <a:off x="1275835" y="5511552"/>
            <a:ext cx="5549238" cy="1200329"/>
          </a:xfrm>
          <a:prstGeom prst="rect">
            <a:avLst/>
          </a:prstGeom>
          <a:noFill/>
          <a:ln w="12700">
            <a:solidFill>
              <a:schemeClr val="tx1"/>
            </a:solidFill>
          </a:ln>
        </p:spPr>
        <p:txBody>
          <a:bodyPr wrap="square">
            <a:spAutoFit/>
          </a:bodyPr>
          <a:lstStyle/>
          <a:p>
            <a:r>
              <a:rPr lang="zh-TW" altLang="en-US" sz="1200" dirty="0">
                <a:latin typeface="Consolas" panose="020B0609020204030204" pitchFamily="49" charset="0"/>
                <a:ea typeface="+mj-ea"/>
              </a:rPr>
              <a:t>表單事件</a:t>
            </a:r>
          </a:p>
          <a:p>
            <a:r>
              <a:rPr lang="zh-TW" altLang="en-US" sz="1200" dirty="0">
                <a:latin typeface="Consolas" panose="020B0609020204030204" pitchFamily="49" charset="0"/>
                <a:ea typeface="+mj-ea"/>
              </a:rPr>
              <a:t>@submit:當表單提交時觸發。</a:t>
            </a:r>
          </a:p>
          <a:p>
            <a:r>
              <a:rPr lang="zh-TW" altLang="en-US" sz="1200" dirty="0">
                <a:latin typeface="Consolas" panose="020B0609020204030204" pitchFamily="49" charset="0"/>
                <a:ea typeface="+mj-ea"/>
              </a:rPr>
              <a:t>@focus:當元素獲得焦點時觸發。</a:t>
            </a:r>
          </a:p>
          <a:p>
            <a:r>
              <a:rPr lang="zh-TW" altLang="en-US" sz="1200" dirty="0">
                <a:latin typeface="Consolas" panose="020B0609020204030204" pitchFamily="49" charset="0"/>
                <a:ea typeface="+mj-ea"/>
              </a:rPr>
              <a:t>@blur:當元素失去焦點時觸發。</a:t>
            </a:r>
          </a:p>
          <a:p>
            <a:r>
              <a:rPr lang="zh-TW" altLang="en-US" sz="1200" dirty="0">
                <a:latin typeface="Consolas" panose="020B0609020204030204" pitchFamily="49" charset="0"/>
                <a:ea typeface="+mj-ea"/>
              </a:rPr>
              <a:t>@change:當元素的值改變時觸發(常用於&lt;input&gt;,&lt;select&gt;,和&lt;textarea&gt;)。</a:t>
            </a:r>
          </a:p>
          <a:p>
            <a:r>
              <a:rPr lang="zh-TW" altLang="en-US" sz="1200" dirty="0">
                <a:latin typeface="Consolas" panose="020B0609020204030204" pitchFamily="49" charset="0"/>
                <a:ea typeface="+mj-ea"/>
              </a:rPr>
              <a:t>@input:當&lt;input&gt;、&lt;select&gt;或&lt;textarea&gt;元素的值發生變化時觸發。</a:t>
            </a:r>
          </a:p>
        </p:txBody>
      </p:sp>
      <p:sp>
        <p:nvSpPr>
          <p:cNvPr id="15" name="文字方塊 14">
            <a:extLst>
              <a:ext uri="{FF2B5EF4-FFF2-40B4-BE49-F238E27FC236}">
                <a16:creationId xmlns:a16="http://schemas.microsoft.com/office/drawing/2014/main" id="{2B8FE711-151A-645E-321F-F5AA7C31DA64}"/>
              </a:ext>
            </a:extLst>
          </p:cNvPr>
          <p:cNvSpPr txBox="1"/>
          <p:nvPr/>
        </p:nvSpPr>
        <p:spPr>
          <a:xfrm>
            <a:off x="3908067" y="4033175"/>
            <a:ext cx="2177976" cy="461665"/>
          </a:xfrm>
          <a:prstGeom prst="rect">
            <a:avLst/>
          </a:prstGeom>
          <a:noFill/>
          <a:ln w="12700">
            <a:solidFill>
              <a:schemeClr val="tx1"/>
            </a:solidFill>
          </a:ln>
        </p:spPr>
        <p:txBody>
          <a:bodyPr wrap="square">
            <a:spAutoFit/>
          </a:bodyPr>
          <a:lstStyle/>
          <a:p>
            <a:r>
              <a:rPr lang="zh-TW" altLang="en-US" sz="1200" dirty="0">
                <a:latin typeface="Consolas" panose="020B0609020204030204" pitchFamily="49" charset="0"/>
                <a:ea typeface="+mj-ea"/>
              </a:rPr>
              <a:t>界面事件</a:t>
            </a:r>
          </a:p>
          <a:p>
            <a:r>
              <a:rPr lang="zh-TW" altLang="en-US" sz="1200" dirty="0">
                <a:latin typeface="Consolas" panose="020B0609020204030204" pitchFamily="49" charset="0"/>
                <a:ea typeface="+mj-ea"/>
              </a:rPr>
              <a:t>@scroll:當元素滾動時觸發。</a:t>
            </a:r>
          </a:p>
        </p:txBody>
      </p:sp>
    </p:spTree>
    <p:extLst>
      <p:ext uri="{BB962C8B-B14F-4D97-AF65-F5344CB8AC3E}">
        <p14:creationId xmlns:p14="http://schemas.microsoft.com/office/powerpoint/2010/main" val="2040791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sz="2800" dirty="0">
                <a:solidFill>
                  <a:schemeClr val="tx1"/>
                </a:solidFill>
                <a:latin typeface="Consolas" panose="020B0609020204030204" pitchFamily="49" charset="0"/>
              </a:rPr>
              <a:t>Vue</a:t>
            </a:r>
            <a:r>
              <a:rPr lang="zh-TW" altLang="en-US" sz="2800" dirty="0">
                <a:solidFill>
                  <a:schemeClr val="tx1"/>
                </a:solidFill>
                <a:latin typeface="Consolas" panose="020B0609020204030204" pitchFamily="49" charset="0"/>
              </a:rPr>
              <a:t>的生命週期選項</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的</a:t>
            </a:r>
            <a:r>
              <a:rPr lang="en-US" altLang="zh-TW" b="1" dirty="0">
                <a:latin typeface="Consolas" panose="020B0609020204030204" pitchFamily="49" charset="0"/>
                <a:ea typeface="+mj-ea"/>
              </a:rPr>
              <a:t>Options API</a:t>
            </a:r>
            <a:r>
              <a:rPr lang="zh-TW" altLang="en-US" b="1" dirty="0">
                <a:latin typeface="Consolas" panose="020B0609020204030204" pitchFamily="49" charset="0"/>
                <a:ea typeface="+mj-ea"/>
              </a:rPr>
              <a:t>提供了一系列的生命週期鉤子（</a:t>
            </a:r>
            <a:r>
              <a:rPr lang="en-US" altLang="zh-TW" b="1" dirty="0">
                <a:latin typeface="Consolas" panose="020B0609020204030204" pitchFamily="49" charset="0"/>
                <a:ea typeface="+mj-ea"/>
              </a:rPr>
              <a:t>Lifecycle Hooks</a:t>
            </a:r>
            <a:r>
              <a:rPr lang="zh-TW" altLang="en-US" b="1" dirty="0">
                <a:latin typeface="Consolas" panose="020B0609020204030204" pitchFamily="49" charset="0"/>
                <a:ea typeface="+mj-ea"/>
              </a:rPr>
              <a:t>），這些鉤子允許你在組件的不同階段執行程式碼。</a:t>
            </a: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a:p>
            <a:pPr algn="just">
              <a:spcBef>
                <a:spcPts val="0"/>
              </a:spcBef>
            </a:pP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29</a:t>
            </a:fld>
            <a:endParaRPr lang="zh-TW" altLang="en-US">
              <a:latin typeface="Consolas" panose="020B0609020204030204" pitchFamily="49" charset="0"/>
              <a:ea typeface="+mj-ea"/>
            </a:endParaRPr>
          </a:p>
        </p:txBody>
      </p:sp>
      <p:sp>
        <p:nvSpPr>
          <p:cNvPr id="8" name="文字方塊 7">
            <a:extLst>
              <a:ext uri="{FF2B5EF4-FFF2-40B4-BE49-F238E27FC236}">
                <a16:creationId xmlns:a16="http://schemas.microsoft.com/office/drawing/2014/main" id="{2148AD76-3E8F-3732-8C9A-9105BB5C63FD}"/>
              </a:ext>
            </a:extLst>
          </p:cNvPr>
          <p:cNvSpPr txBox="1"/>
          <p:nvPr/>
        </p:nvSpPr>
        <p:spPr>
          <a:xfrm>
            <a:off x="45362" y="335845"/>
            <a:ext cx="8184692" cy="6186309"/>
          </a:xfrm>
          <a:prstGeom prst="rect">
            <a:avLst/>
          </a:prstGeom>
          <a:noFill/>
          <a:ln w="12700">
            <a:solidFill>
              <a:schemeClr val="tx1"/>
            </a:solidFill>
          </a:ln>
        </p:spPr>
        <p:txBody>
          <a:bodyPr wrap="square">
            <a:spAutoFit/>
          </a:bodyPr>
          <a:lstStyle/>
          <a:p>
            <a:pPr marL="252000" indent="-228600">
              <a:buFont typeface="+mj-lt"/>
              <a:buAutoNum type="arabicPeriod"/>
            </a:pPr>
            <a:r>
              <a:rPr lang="en-US" altLang="zh-TW" sz="1200" dirty="0" err="1">
                <a:latin typeface="Consolas" panose="020B0609020204030204" pitchFamily="49" charset="0"/>
                <a:ea typeface="+mj-ea"/>
              </a:rPr>
              <a:t>beforeCreate</a:t>
            </a:r>
            <a:r>
              <a:rPr lang="zh-TW" altLang="en-US" sz="1200" dirty="0">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觸發時機：在組件實體創建之初，組件的資料觀察和事件</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監聽器的設置之前。</a:t>
            </a:r>
          </a:p>
          <a:p>
            <a:pPr marL="252000" lvl="1"/>
            <a:r>
              <a:rPr lang="zh-TW" altLang="en-US" sz="1200" dirty="0">
                <a:latin typeface="Consolas" panose="020B0609020204030204" pitchFamily="49" charset="0"/>
                <a:ea typeface="+mj-ea"/>
              </a:rPr>
              <a:t>通常用途：這個階段用得比較少，因為此時資料和方法還沒有初始化。</a:t>
            </a:r>
            <a:endParaRPr lang="en-US" altLang="zh-TW" sz="1200" dirty="0">
              <a:latin typeface="Consolas" panose="020B0609020204030204" pitchFamily="49" charset="0"/>
              <a:ea typeface="+mj-ea"/>
            </a:endParaRPr>
          </a:p>
          <a:p>
            <a:pPr marL="252000" lvl="1"/>
            <a:endParaRPr lang="zh-TW" altLang="en-US" sz="1200" dirty="0">
              <a:latin typeface="Consolas" panose="020B0609020204030204" pitchFamily="49" charset="0"/>
              <a:ea typeface="+mj-ea"/>
            </a:endParaRPr>
          </a:p>
          <a:p>
            <a:pPr marL="252000" indent="-228600">
              <a:buFont typeface="+mj-lt"/>
              <a:buAutoNum type="arabicPeriod"/>
            </a:pPr>
            <a:r>
              <a:rPr lang="en-US" altLang="zh-TW" sz="1200" dirty="0">
                <a:solidFill>
                  <a:srgbClr val="FF0000"/>
                </a:solidFill>
                <a:latin typeface="Consolas" panose="020B0609020204030204" pitchFamily="49" charset="0"/>
                <a:ea typeface="+mj-ea"/>
              </a:rPr>
              <a:t>created</a:t>
            </a:r>
            <a:r>
              <a:rPr lang="zh-TW" altLang="en-US" sz="1200" dirty="0">
                <a:solidFill>
                  <a:srgbClr val="FF0000"/>
                </a:solidFill>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觸發時機：在實體創建完成後被立即呼叫。此時已完成資料觀察、屬性和方法的運算，</a:t>
            </a:r>
            <a:r>
              <a:rPr lang="en-US" altLang="zh-TW" sz="1200" dirty="0">
                <a:latin typeface="Consolas" panose="020B0609020204030204" pitchFamily="49" charset="0"/>
                <a:ea typeface="+mj-ea"/>
              </a:rPr>
              <a:t>"watch/event"</a:t>
            </a:r>
            <a:r>
              <a:rPr lang="zh-TW" altLang="en-US" sz="1200" dirty="0">
                <a:latin typeface="Consolas" panose="020B0609020204030204" pitchFamily="49" charset="0"/>
                <a:ea typeface="+mj-ea"/>
              </a:rPr>
              <a:t>事件回調已設置，但尚未開始</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渲染。</a:t>
            </a:r>
          </a:p>
          <a:p>
            <a:pPr marL="252000" lvl="1"/>
            <a:r>
              <a:rPr lang="zh-TW" altLang="en-US" sz="1200" dirty="0">
                <a:latin typeface="Consolas" panose="020B0609020204030204" pitchFamily="49" charset="0"/>
                <a:ea typeface="+mj-ea"/>
              </a:rPr>
              <a:t>通常用途：</a:t>
            </a:r>
            <a:r>
              <a:rPr lang="zh-TW" altLang="en-US" sz="1200" dirty="0">
                <a:solidFill>
                  <a:srgbClr val="FF0000"/>
                </a:solidFill>
                <a:latin typeface="Consolas" panose="020B0609020204030204" pitchFamily="49" charset="0"/>
                <a:ea typeface="+mj-ea"/>
              </a:rPr>
              <a:t>進行資料獲取</a:t>
            </a:r>
            <a:r>
              <a:rPr lang="zh-TW" altLang="en-US" sz="1200" dirty="0">
                <a:latin typeface="Consolas" panose="020B0609020204030204" pitchFamily="49" charset="0"/>
                <a:ea typeface="+mj-ea"/>
              </a:rPr>
              <a:t>、計算屬性的設置、方法的執行等。</a:t>
            </a:r>
            <a:endParaRPr lang="en-US" altLang="zh-TW" sz="1200" dirty="0">
              <a:latin typeface="Consolas" panose="020B0609020204030204" pitchFamily="49" charset="0"/>
              <a:ea typeface="+mj-ea"/>
            </a:endParaRPr>
          </a:p>
          <a:p>
            <a:pPr marL="252000" lvl="1"/>
            <a:endParaRPr lang="zh-TW" altLang="en-US" sz="1200" dirty="0">
              <a:latin typeface="Consolas" panose="020B0609020204030204" pitchFamily="49" charset="0"/>
              <a:ea typeface="+mj-ea"/>
            </a:endParaRPr>
          </a:p>
          <a:p>
            <a:pPr marL="252000" indent="-228600">
              <a:buFont typeface="+mj-lt"/>
              <a:buAutoNum type="arabicPeriod"/>
            </a:pPr>
            <a:r>
              <a:rPr lang="en-US" altLang="zh-TW" sz="1200" dirty="0" err="1">
                <a:latin typeface="Consolas" panose="020B0609020204030204" pitchFamily="49" charset="0"/>
                <a:ea typeface="+mj-ea"/>
              </a:rPr>
              <a:t>beforeMount</a:t>
            </a:r>
            <a:r>
              <a:rPr lang="zh-TW" altLang="en-US" sz="1200" dirty="0">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觸發時機：在掛載開始之前被呼叫，相關的</a:t>
            </a:r>
            <a:r>
              <a:rPr lang="en-US" altLang="zh-TW" sz="1200" dirty="0">
                <a:latin typeface="Consolas" panose="020B0609020204030204" pitchFamily="49" charset="0"/>
                <a:ea typeface="+mj-ea"/>
              </a:rPr>
              <a:t>"render"</a:t>
            </a:r>
            <a:r>
              <a:rPr lang="zh-TW" altLang="en-US" sz="1200" dirty="0">
                <a:latin typeface="Consolas" panose="020B0609020204030204" pitchFamily="49" charset="0"/>
                <a:ea typeface="+mj-ea"/>
              </a:rPr>
              <a:t>函數首次被呼叫。</a:t>
            </a:r>
          </a:p>
          <a:p>
            <a:pPr marL="252000" lvl="1"/>
            <a:r>
              <a:rPr lang="zh-TW" altLang="en-US" sz="1200" dirty="0">
                <a:latin typeface="Consolas" panose="020B0609020204030204" pitchFamily="49" charset="0"/>
                <a:ea typeface="+mj-ea"/>
              </a:rPr>
              <a:t>通常用途：這個階段用得不多，因為它發生在伺服器端渲染期間和虛擬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創建之前。</a:t>
            </a:r>
          </a:p>
          <a:p>
            <a:pPr marL="252000" indent="-228600">
              <a:buFont typeface="+mj-lt"/>
              <a:buAutoNum type="arabicPeriod"/>
            </a:pPr>
            <a:endParaRPr lang="en-US" altLang="zh-TW" sz="1200" dirty="0">
              <a:latin typeface="Consolas" panose="020B0609020204030204" pitchFamily="49" charset="0"/>
              <a:ea typeface="+mj-ea"/>
            </a:endParaRPr>
          </a:p>
          <a:p>
            <a:pPr marL="252000" indent="-228600">
              <a:buFont typeface="+mj-lt"/>
              <a:buAutoNum type="arabicPeriod"/>
            </a:pPr>
            <a:r>
              <a:rPr lang="en-US" altLang="zh-TW" sz="1200" dirty="0">
                <a:solidFill>
                  <a:srgbClr val="FF0000"/>
                </a:solidFill>
                <a:latin typeface="Consolas" panose="020B0609020204030204" pitchFamily="49" charset="0"/>
                <a:ea typeface="+mj-ea"/>
              </a:rPr>
              <a:t>mounted</a:t>
            </a:r>
            <a:r>
              <a:rPr lang="zh-TW" altLang="en-US" sz="1200" dirty="0">
                <a:solidFill>
                  <a:srgbClr val="FF0000"/>
                </a:solidFill>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觸發時機：在實體被掛載後呼叫，此時模板中的</a:t>
            </a:r>
            <a:r>
              <a:rPr lang="en-US" altLang="zh-TW" sz="1200" dirty="0">
                <a:latin typeface="Consolas" panose="020B0609020204030204" pitchFamily="49" charset="0"/>
                <a:ea typeface="+mj-ea"/>
              </a:rPr>
              <a:t>HTML</a:t>
            </a:r>
            <a:r>
              <a:rPr lang="zh-TW" altLang="en-US" sz="1200" dirty="0">
                <a:latin typeface="Consolas" panose="020B0609020204030204" pitchFamily="49" charset="0"/>
                <a:ea typeface="+mj-ea"/>
              </a:rPr>
              <a:t>已替換成了資料渲染後的</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a:t>
            </a:r>
          </a:p>
          <a:p>
            <a:pPr marL="252000" lvl="1"/>
            <a:r>
              <a:rPr lang="zh-TW" altLang="en-US" sz="1200" dirty="0">
                <a:latin typeface="Consolas" panose="020B0609020204030204" pitchFamily="49" charset="0"/>
                <a:ea typeface="+mj-ea"/>
              </a:rPr>
              <a:t>通常用途：</a:t>
            </a:r>
            <a:r>
              <a:rPr lang="zh-TW" altLang="en-US" sz="1200" dirty="0">
                <a:solidFill>
                  <a:srgbClr val="FF0000"/>
                </a:solidFill>
                <a:latin typeface="Consolas" panose="020B0609020204030204" pitchFamily="49" charset="0"/>
                <a:ea typeface="+mj-ea"/>
              </a:rPr>
              <a:t>進行</a:t>
            </a:r>
            <a:r>
              <a:rPr lang="en-US" altLang="zh-TW" sz="1200" dirty="0">
                <a:solidFill>
                  <a:srgbClr val="FF0000"/>
                </a:solidFill>
                <a:latin typeface="Consolas" panose="020B0609020204030204" pitchFamily="49" charset="0"/>
                <a:ea typeface="+mj-ea"/>
              </a:rPr>
              <a:t>DOM</a:t>
            </a:r>
            <a:r>
              <a:rPr lang="zh-TW" altLang="en-US" sz="1200" dirty="0">
                <a:solidFill>
                  <a:srgbClr val="FF0000"/>
                </a:solidFill>
                <a:latin typeface="Consolas" panose="020B0609020204030204" pitchFamily="49" charset="0"/>
                <a:ea typeface="+mj-ea"/>
              </a:rPr>
              <a:t>操作</a:t>
            </a:r>
            <a:r>
              <a:rPr lang="zh-TW" altLang="en-US" sz="1200" dirty="0">
                <a:latin typeface="Consolas" panose="020B0609020204030204" pitchFamily="49" charset="0"/>
                <a:ea typeface="+mj-ea"/>
              </a:rPr>
              <a:t>或當</a:t>
            </a:r>
            <a:r>
              <a:rPr lang="zh-TW" altLang="en-US" sz="1200" dirty="0">
                <a:solidFill>
                  <a:srgbClr val="FF0000"/>
                </a:solidFill>
                <a:latin typeface="Consolas" panose="020B0609020204030204" pitchFamily="49" charset="0"/>
                <a:ea typeface="+mj-ea"/>
              </a:rPr>
              <a:t>組件需要和外部</a:t>
            </a:r>
            <a:r>
              <a:rPr lang="en-US" altLang="zh-TW" sz="1200" dirty="0">
                <a:solidFill>
                  <a:srgbClr val="FF0000"/>
                </a:solidFill>
                <a:latin typeface="Consolas" panose="020B0609020204030204" pitchFamily="49" charset="0"/>
                <a:ea typeface="+mj-ea"/>
              </a:rPr>
              <a:t>API</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如</a:t>
            </a:r>
            <a:r>
              <a:rPr lang="en-US" altLang="zh-TW" sz="1200" dirty="0" err="1">
                <a:latin typeface="Consolas" panose="020B0609020204030204" pitchFamily="49" charset="0"/>
                <a:ea typeface="+mj-ea"/>
              </a:rPr>
              <a:t>setTimeout</a:t>
            </a:r>
            <a:r>
              <a:rPr lang="zh-TW" altLang="en-US" sz="1200" dirty="0">
                <a:latin typeface="Consolas" panose="020B0609020204030204" pitchFamily="49" charset="0"/>
                <a:ea typeface="+mj-ea"/>
              </a:rPr>
              <a:t>或</a:t>
            </a:r>
            <a:r>
              <a:rPr lang="en-US" altLang="zh-TW" sz="1200" dirty="0" err="1">
                <a:latin typeface="Consolas" panose="020B0609020204030204" pitchFamily="49" charset="0"/>
                <a:ea typeface="+mj-ea"/>
              </a:rPr>
              <a:t>setInterval</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互動時。</a:t>
            </a:r>
          </a:p>
          <a:p>
            <a:pPr marL="252000" indent="-228600">
              <a:buFont typeface="+mj-lt"/>
              <a:buAutoNum type="arabicPeriod"/>
            </a:pPr>
            <a:endParaRPr lang="en-US" altLang="zh-TW" sz="1200" dirty="0">
              <a:latin typeface="Consolas" panose="020B0609020204030204" pitchFamily="49" charset="0"/>
              <a:ea typeface="+mj-ea"/>
            </a:endParaRPr>
          </a:p>
          <a:p>
            <a:pPr marL="252000" indent="-228600">
              <a:buFont typeface="+mj-lt"/>
              <a:buAutoNum type="arabicPeriod"/>
            </a:pPr>
            <a:r>
              <a:rPr lang="en-US" altLang="zh-TW" sz="1200" dirty="0" err="1">
                <a:latin typeface="Consolas" panose="020B0609020204030204" pitchFamily="49" charset="0"/>
                <a:ea typeface="+mj-ea"/>
              </a:rPr>
              <a:t>beforeUpdate</a:t>
            </a:r>
            <a:r>
              <a:rPr lang="zh-TW" altLang="en-US" sz="1200" dirty="0">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觸發時機：在資料變化後，</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被重新渲染和更新之前呼叫。</a:t>
            </a:r>
          </a:p>
          <a:p>
            <a:pPr marL="252000" lvl="1"/>
            <a:r>
              <a:rPr lang="zh-TW" altLang="en-US" sz="1200" dirty="0">
                <a:latin typeface="Consolas" panose="020B0609020204030204" pitchFamily="49" charset="0"/>
                <a:ea typeface="+mj-ea"/>
              </a:rPr>
              <a:t>通常用途：這個階段可以執行依賴於</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的操作，或在</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重新渲染之前進行一些計算。</a:t>
            </a:r>
          </a:p>
          <a:p>
            <a:pPr marL="252000" indent="-228600">
              <a:buFont typeface="+mj-lt"/>
              <a:buAutoNum type="arabicPeriod"/>
            </a:pPr>
            <a:endParaRPr lang="en-US" altLang="zh-TW" sz="1200" dirty="0">
              <a:latin typeface="Consolas" panose="020B0609020204030204" pitchFamily="49" charset="0"/>
              <a:ea typeface="+mj-ea"/>
            </a:endParaRPr>
          </a:p>
          <a:p>
            <a:pPr marL="252000" indent="-228600">
              <a:buFont typeface="+mj-lt"/>
              <a:buAutoNum type="arabicPeriod"/>
            </a:pPr>
            <a:r>
              <a:rPr lang="en-US" altLang="zh-TW" sz="1200" dirty="0">
                <a:solidFill>
                  <a:srgbClr val="FF0000"/>
                </a:solidFill>
                <a:latin typeface="Consolas" panose="020B0609020204030204" pitchFamily="49" charset="0"/>
                <a:ea typeface="+mj-ea"/>
              </a:rPr>
              <a:t>updated</a:t>
            </a:r>
            <a:r>
              <a:rPr lang="zh-TW" altLang="en-US" sz="1200" dirty="0">
                <a:solidFill>
                  <a:srgbClr val="FF0000"/>
                </a:solidFill>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觸發時機：在資料變化導致的虛擬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重新渲染和更新之後呼叫。</a:t>
            </a:r>
          </a:p>
          <a:p>
            <a:pPr marL="252000" lvl="1"/>
            <a:r>
              <a:rPr lang="zh-TW" altLang="en-US" sz="1200" dirty="0">
                <a:latin typeface="Consolas" panose="020B0609020204030204" pitchFamily="49" charset="0"/>
                <a:ea typeface="+mj-ea"/>
              </a:rPr>
              <a:t>通常用途：</a:t>
            </a:r>
            <a:r>
              <a:rPr lang="zh-TW" altLang="en-US" sz="1200" dirty="0">
                <a:solidFill>
                  <a:srgbClr val="FF0000"/>
                </a:solidFill>
                <a:latin typeface="Consolas" panose="020B0609020204030204" pitchFamily="49" charset="0"/>
                <a:ea typeface="+mj-ea"/>
              </a:rPr>
              <a:t>進行依賴於</a:t>
            </a:r>
            <a:r>
              <a:rPr lang="en-US" altLang="zh-TW" sz="1200" dirty="0">
                <a:solidFill>
                  <a:srgbClr val="FF0000"/>
                </a:solidFill>
                <a:latin typeface="Consolas" panose="020B0609020204030204" pitchFamily="49" charset="0"/>
                <a:ea typeface="+mj-ea"/>
              </a:rPr>
              <a:t>DOM</a:t>
            </a:r>
            <a:r>
              <a:rPr lang="zh-TW" altLang="en-US" sz="1200" dirty="0">
                <a:solidFill>
                  <a:srgbClr val="FF0000"/>
                </a:solidFill>
                <a:latin typeface="Consolas" panose="020B0609020204030204" pitchFamily="49" charset="0"/>
                <a:ea typeface="+mj-ea"/>
              </a:rPr>
              <a:t>的操作</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例如</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的測量、焦點管理、第三方插件的</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操作</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，但要避免在這個階段改變資料，以免引起無限循環。</a:t>
            </a:r>
          </a:p>
          <a:p>
            <a:pPr marL="252000" indent="-228600">
              <a:buFont typeface="+mj-lt"/>
              <a:buAutoNum type="arabicPeriod"/>
            </a:pPr>
            <a:endParaRPr lang="en-US" altLang="zh-TW" sz="1200" dirty="0">
              <a:latin typeface="Consolas" panose="020B0609020204030204" pitchFamily="49" charset="0"/>
              <a:ea typeface="+mj-ea"/>
            </a:endParaRPr>
          </a:p>
          <a:p>
            <a:pPr marL="252000" indent="-228600">
              <a:buFont typeface="+mj-lt"/>
              <a:buAutoNum type="arabicPeriod"/>
            </a:pPr>
            <a:r>
              <a:rPr lang="en-US" altLang="zh-TW" sz="1200" dirty="0" err="1">
                <a:solidFill>
                  <a:srgbClr val="FF0000"/>
                </a:solidFill>
                <a:latin typeface="Consolas" panose="020B0609020204030204" pitchFamily="49" charset="0"/>
                <a:ea typeface="+mj-ea"/>
              </a:rPr>
              <a:t>beforeUnmount</a:t>
            </a:r>
            <a:r>
              <a:rPr lang="zh-TW" altLang="en-US" sz="1200" dirty="0">
                <a:solidFill>
                  <a:srgbClr val="FF0000"/>
                </a:solidFill>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觸發時機：在實體銷毀之前呼叫。此時實體仍然完全可用。</a:t>
            </a:r>
          </a:p>
          <a:p>
            <a:pPr marL="252000" lvl="1"/>
            <a:r>
              <a:rPr lang="zh-TW" altLang="en-US" sz="1200" dirty="0">
                <a:latin typeface="Consolas" panose="020B0609020204030204" pitchFamily="49" charset="0"/>
                <a:ea typeface="+mj-ea"/>
              </a:rPr>
              <a:t>通常用途：進行清理工作，如清除定時器或解除事件監聽器。</a:t>
            </a:r>
          </a:p>
          <a:p>
            <a:pPr marL="252000" indent="-228600">
              <a:buFont typeface="+mj-lt"/>
              <a:buAutoNum type="arabicPeriod"/>
            </a:pPr>
            <a:endParaRPr lang="en-US" altLang="zh-TW" sz="1200" dirty="0">
              <a:latin typeface="Consolas" panose="020B0609020204030204" pitchFamily="49" charset="0"/>
              <a:ea typeface="+mj-ea"/>
            </a:endParaRPr>
          </a:p>
          <a:p>
            <a:pPr marL="252000" indent="-228600">
              <a:buFont typeface="+mj-lt"/>
              <a:buAutoNum type="arabicPeriod"/>
            </a:pPr>
            <a:r>
              <a:rPr lang="en-US" altLang="zh-TW" sz="1200" dirty="0">
                <a:latin typeface="Consolas" panose="020B0609020204030204" pitchFamily="49" charset="0"/>
                <a:ea typeface="+mj-ea"/>
              </a:rPr>
              <a:t>unmounted</a:t>
            </a:r>
            <a:r>
              <a:rPr lang="zh-TW" altLang="en-US" sz="1200" dirty="0">
                <a:latin typeface="Consolas" panose="020B0609020204030204" pitchFamily="49" charset="0"/>
                <a:ea typeface="+mj-ea"/>
              </a:rPr>
              <a:t>：</a:t>
            </a:r>
          </a:p>
          <a:p>
            <a:pPr marL="252000" lvl="1"/>
            <a:r>
              <a:rPr lang="zh-TW" altLang="en-US" sz="1200" dirty="0">
                <a:latin typeface="Consolas" panose="020B0609020204030204" pitchFamily="49" charset="0"/>
                <a:ea typeface="+mj-ea"/>
              </a:rPr>
              <a:t>觸發時機：在實體銷毀後呼叫。此時所有的指令都已解綁，所有的事件監聽器已被移除，所有的子實體也都被銷毀。</a:t>
            </a:r>
          </a:p>
          <a:p>
            <a:pPr marL="252000" lvl="1"/>
            <a:r>
              <a:rPr lang="zh-TW" altLang="en-US" sz="1200" dirty="0">
                <a:latin typeface="Consolas" panose="020B0609020204030204" pitchFamily="49" charset="0"/>
                <a:ea typeface="+mj-ea"/>
              </a:rPr>
              <a:t>通常用途：進行最終的清理工作或通知外部，實體已被銷毀。</a:t>
            </a:r>
          </a:p>
        </p:txBody>
      </p:sp>
      <p:graphicFrame>
        <p:nvGraphicFramePr>
          <p:cNvPr id="3" name="表格 2">
            <a:extLst>
              <a:ext uri="{FF2B5EF4-FFF2-40B4-BE49-F238E27FC236}">
                <a16:creationId xmlns:a16="http://schemas.microsoft.com/office/drawing/2014/main" id="{8E8FF1A6-68B1-73FE-CBF7-B0272BDC358D}"/>
              </a:ext>
            </a:extLst>
          </p:cNvPr>
          <p:cNvGraphicFramePr>
            <a:graphicFrameLocks noGrp="1"/>
          </p:cNvGraphicFramePr>
          <p:nvPr>
            <p:extLst>
              <p:ext uri="{D42A27DB-BD31-4B8C-83A1-F6EECF244321}">
                <p14:modId xmlns:p14="http://schemas.microsoft.com/office/powerpoint/2010/main" val="3673877888"/>
              </p:ext>
            </p:extLst>
          </p:nvPr>
        </p:nvGraphicFramePr>
        <p:xfrm>
          <a:off x="8380737" y="1438781"/>
          <a:ext cx="3671090" cy="3337560"/>
        </p:xfrm>
        <a:graphic>
          <a:graphicData uri="http://schemas.openxmlformats.org/drawingml/2006/table">
            <a:tbl>
              <a:tblPr firstRow="1" bandRow="1">
                <a:tableStyleId>{5C22544A-7EE6-4342-B048-85BDC9FD1C3A}</a:tableStyleId>
              </a:tblPr>
              <a:tblGrid>
                <a:gridCol w="1835545">
                  <a:extLst>
                    <a:ext uri="{9D8B030D-6E8A-4147-A177-3AD203B41FA5}">
                      <a16:colId xmlns:a16="http://schemas.microsoft.com/office/drawing/2014/main" val="1563880590"/>
                    </a:ext>
                  </a:extLst>
                </a:gridCol>
                <a:gridCol w="1835545">
                  <a:extLst>
                    <a:ext uri="{9D8B030D-6E8A-4147-A177-3AD203B41FA5}">
                      <a16:colId xmlns:a16="http://schemas.microsoft.com/office/drawing/2014/main" val="2889599099"/>
                    </a:ext>
                  </a:extLst>
                </a:gridCol>
              </a:tblGrid>
              <a:tr h="370840">
                <a:tc>
                  <a:txBody>
                    <a:bodyPr/>
                    <a:lstStyle/>
                    <a:p>
                      <a:pPr algn="ctr"/>
                      <a:r>
                        <a:rPr lang="en-US" altLang="zh-TW" sz="1200" b="0" dirty="0">
                          <a:latin typeface="Consolas" panose="020B0609020204030204" pitchFamily="49" charset="0"/>
                          <a:ea typeface="微軟正黑體" panose="020B0604030504040204" pitchFamily="34" charset="-120"/>
                        </a:rPr>
                        <a:t>Option API</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dirty="0">
                          <a:latin typeface="Consolas" panose="020B0609020204030204" pitchFamily="49" charset="0"/>
                          <a:ea typeface="微軟正黑體" panose="020B0604030504040204" pitchFamily="34" charset="-120"/>
                        </a:rPr>
                        <a:t>Composition</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1310186671"/>
                  </a:ext>
                </a:extLst>
              </a:tr>
              <a:tr h="370840">
                <a:tc>
                  <a:txBody>
                    <a:bodyPr/>
                    <a:lstStyle/>
                    <a:p>
                      <a:pPr algn="ctr"/>
                      <a:r>
                        <a:rPr lang="en-US" altLang="zh-TW" sz="1200" b="0" dirty="0" err="1">
                          <a:latin typeface="Consolas" panose="020B0609020204030204" pitchFamily="49" charset="0"/>
                          <a:ea typeface="微軟正黑體" panose="020B0604030504040204" pitchFamily="34" charset="-120"/>
                        </a:rPr>
                        <a:t>beforeCreate</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dirty="0">
                          <a:latin typeface="Consolas" panose="020B0609020204030204" pitchFamily="49" charset="0"/>
                          <a:ea typeface="微軟正黑體" panose="020B0604030504040204" pitchFamily="34" charset="-120"/>
                        </a:rPr>
                        <a:t>setup</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1012868372"/>
                  </a:ext>
                </a:extLst>
              </a:tr>
              <a:tr h="370840">
                <a:tc>
                  <a:txBody>
                    <a:bodyPr/>
                    <a:lstStyle/>
                    <a:p>
                      <a:pPr algn="ctr"/>
                      <a:r>
                        <a:rPr lang="en-US" altLang="zh-TW" sz="1200" b="0" dirty="0">
                          <a:latin typeface="Consolas" panose="020B0609020204030204" pitchFamily="49" charset="0"/>
                          <a:ea typeface="微軟正黑體" panose="020B0604030504040204" pitchFamily="34" charset="-120"/>
                        </a:rPr>
                        <a:t>created</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dirty="0">
                          <a:latin typeface="Consolas" panose="020B0609020204030204" pitchFamily="49" charset="0"/>
                          <a:ea typeface="微軟正黑體" panose="020B0604030504040204" pitchFamily="34" charset="-120"/>
                        </a:rPr>
                        <a:t>setup</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3897516023"/>
                  </a:ext>
                </a:extLst>
              </a:tr>
              <a:tr h="370840">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beforeMount</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onBeforeMonut</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4088991782"/>
                  </a:ext>
                </a:extLst>
              </a:tr>
              <a:tr h="370840">
                <a:tc>
                  <a:txBody>
                    <a:bodyPr/>
                    <a:lstStyle/>
                    <a:p>
                      <a:pPr algn="ctr"/>
                      <a:r>
                        <a:rPr lang="en-US" altLang="zh-TW" sz="1200" b="0" i="0" kern="1200" dirty="0">
                          <a:solidFill>
                            <a:schemeClr val="dk1"/>
                          </a:solidFill>
                          <a:effectLst/>
                          <a:latin typeface="Consolas" panose="020B0609020204030204" pitchFamily="49" charset="0"/>
                          <a:ea typeface="微軟正黑體" panose="020B0604030504040204" pitchFamily="34" charset="-120"/>
                          <a:cs typeface="+mn-cs"/>
                        </a:rPr>
                        <a:t>mounted</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onMounted</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493553471"/>
                  </a:ext>
                </a:extLst>
              </a:tr>
              <a:tr h="370840">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beforeUpdate</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onBeforeUpdate</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309913782"/>
                  </a:ext>
                </a:extLst>
              </a:tr>
              <a:tr h="370840">
                <a:tc>
                  <a:txBody>
                    <a:bodyPr/>
                    <a:lstStyle/>
                    <a:p>
                      <a:pPr algn="ctr"/>
                      <a:r>
                        <a:rPr lang="en-US" altLang="zh-TW" sz="1200" b="0" i="0" kern="1200" dirty="0">
                          <a:solidFill>
                            <a:schemeClr val="dk1"/>
                          </a:solidFill>
                          <a:effectLst/>
                          <a:latin typeface="Consolas" panose="020B0609020204030204" pitchFamily="49" charset="0"/>
                          <a:ea typeface="微軟正黑體" panose="020B0604030504040204" pitchFamily="34" charset="-120"/>
                          <a:cs typeface="+mn-cs"/>
                        </a:rPr>
                        <a:t>updated</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onUpdated</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1000029705"/>
                  </a:ext>
                </a:extLst>
              </a:tr>
              <a:tr h="370840">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beforeUnmount</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onBeforeUnmount</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1952024331"/>
                  </a:ext>
                </a:extLst>
              </a:tr>
              <a:tr h="370840">
                <a:tc>
                  <a:txBody>
                    <a:bodyPr/>
                    <a:lstStyle/>
                    <a:p>
                      <a:pPr algn="ctr"/>
                      <a:r>
                        <a:rPr lang="en-US" altLang="zh-TW" sz="1200" b="0" dirty="0">
                          <a:latin typeface="Consolas" panose="020B0609020204030204" pitchFamily="49" charset="0"/>
                          <a:ea typeface="微軟正黑體" panose="020B0604030504040204" pitchFamily="34" charset="-120"/>
                        </a:rPr>
                        <a:t>unmounted</a:t>
                      </a:r>
                      <a:r>
                        <a:rPr lang="en-US" altLang="zh-TW" sz="1200" b="0" i="0" kern="1200" dirty="0">
                          <a:solidFill>
                            <a:schemeClr val="dk1"/>
                          </a:solidFill>
                          <a:effectLst/>
                          <a:latin typeface="Consolas" panose="020B0609020204030204" pitchFamily="49" charset="0"/>
                          <a:ea typeface="微軟正黑體" panose="020B0604030504040204" pitchFamily="34" charset="-120"/>
                          <a:cs typeface="+mn-cs"/>
                        </a:rPr>
                        <a:t> </a:t>
                      </a:r>
                      <a:endParaRPr lang="zh-TW" altLang="en-US" sz="1200" b="0" dirty="0">
                        <a:latin typeface="Consolas" panose="020B0609020204030204" pitchFamily="49" charset="0"/>
                        <a:ea typeface="微軟正黑體" panose="020B0604030504040204" pitchFamily="34" charset="-120"/>
                      </a:endParaRPr>
                    </a:p>
                  </a:txBody>
                  <a:tcPr anchor="ctr"/>
                </a:tc>
                <a:tc>
                  <a:txBody>
                    <a:bodyPr/>
                    <a:lstStyle/>
                    <a:p>
                      <a:pPr algn="ctr"/>
                      <a:r>
                        <a:rPr lang="en-US" altLang="zh-TW" sz="1200" b="0" i="0" kern="1200" dirty="0" err="1">
                          <a:solidFill>
                            <a:schemeClr val="dk1"/>
                          </a:solidFill>
                          <a:effectLst/>
                          <a:latin typeface="Consolas" panose="020B0609020204030204" pitchFamily="49" charset="0"/>
                          <a:ea typeface="微軟正黑體" panose="020B0604030504040204" pitchFamily="34" charset="-120"/>
                          <a:cs typeface="+mn-cs"/>
                        </a:rPr>
                        <a:t>onUnmounted</a:t>
                      </a:r>
                      <a:endParaRPr lang="zh-TW" altLang="en-US" sz="1200" b="0" dirty="0">
                        <a:latin typeface="Consolas" panose="020B0609020204030204" pitchFamily="49" charset="0"/>
                        <a:ea typeface="微軟正黑體" panose="020B0604030504040204" pitchFamily="34" charset="-120"/>
                      </a:endParaRPr>
                    </a:p>
                  </a:txBody>
                  <a:tcPr anchor="ctr"/>
                </a:tc>
                <a:extLst>
                  <a:ext uri="{0D108BD9-81ED-4DB2-BD59-A6C34878D82A}">
                    <a16:rowId xmlns:a16="http://schemas.microsoft.com/office/drawing/2014/main" val="3517720695"/>
                  </a:ext>
                </a:extLst>
              </a:tr>
            </a:tbl>
          </a:graphicData>
        </a:graphic>
      </p:graphicFrame>
    </p:spTree>
    <p:extLst>
      <p:ext uri="{BB962C8B-B14F-4D97-AF65-F5344CB8AC3E}">
        <p14:creationId xmlns:p14="http://schemas.microsoft.com/office/powerpoint/2010/main" val="82893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es6</a:t>
            </a:r>
            <a:r>
              <a:rPr lang="zh-TW" altLang="en-US" sz="9600" b="1" cap="all">
                <a:latin typeface="+mj-lt"/>
                <a:ea typeface="+mj-ea"/>
                <a:cs typeface="+mj-cs"/>
              </a:rPr>
              <a:t>特性與觀念</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138400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第三節</a:t>
            </a:r>
            <a:endParaRPr lang="en-US" altLang="zh-TW" sz="9600" b="1" cap="all" dirty="0">
              <a:latin typeface="+mj-lt"/>
              <a:ea typeface="+mj-ea"/>
              <a:cs typeface="+mj-cs"/>
            </a:endParaRPr>
          </a:p>
          <a:p>
            <a:pPr defTabSz="914400">
              <a:lnSpc>
                <a:spcPct val="80000"/>
              </a:lnSpc>
              <a:spcBef>
                <a:spcPct val="0"/>
              </a:spcBef>
              <a:spcAft>
                <a:spcPts val="600"/>
              </a:spcAft>
            </a:pPr>
            <a:r>
              <a:rPr lang="en-US" altLang="zh-TW" sz="9600" b="1" cap="all" dirty="0">
                <a:latin typeface="+mj-lt"/>
                <a:ea typeface="+mj-ea"/>
                <a:cs typeface="+mj-cs"/>
              </a:rPr>
              <a:t>Vue</a:t>
            </a:r>
            <a:r>
              <a:rPr lang="zh-TW" altLang="en-US" sz="9600" b="1" cap="all" dirty="0">
                <a:latin typeface="+mj-lt"/>
                <a:ea typeface="+mj-ea"/>
                <a:cs typeface="+mj-cs"/>
              </a:rPr>
              <a:t>指令</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08133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sz="2800" dirty="0">
                <a:solidFill>
                  <a:schemeClr val="tx1"/>
                </a:solidFill>
                <a:latin typeface="Consolas" panose="020B0609020204030204" pitchFamily="49" charset="0"/>
              </a:rPr>
              <a:t>V</a:t>
            </a:r>
            <a:r>
              <a:rPr lang="zh-TW" altLang="en-US" sz="2800" dirty="0">
                <a:solidFill>
                  <a:schemeClr val="tx1"/>
                </a:solidFill>
                <a:latin typeface="Consolas" panose="020B0609020204030204" pitchFamily="49" charset="0"/>
              </a:rPr>
              <a:t>指令</a:t>
            </a:r>
            <a:r>
              <a:rPr lang="en-US" altLang="zh-TW" sz="2800" dirty="0">
                <a:solidFill>
                  <a:schemeClr val="tx1"/>
                </a:solidFill>
                <a:latin typeface="Consolas" panose="020B0609020204030204" pitchFamily="49" charset="0"/>
              </a:rPr>
              <a:t>(Directives)</a:t>
            </a:r>
            <a:endParaRPr lang="zh-TW" altLang="en-US" sz="2800"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600"/>
              </a:spcBef>
            </a:pP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提供了一系列的指令</a:t>
            </a:r>
            <a:r>
              <a:rPr lang="en-US" altLang="zh-TW" sz="1500" b="1" dirty="0">
                <a:latin typeface="Consolas" panose="020B0609020204030204" pitchFamily="49" charset="0"/>
                <a:ea typeface="+mj-ea"/>
              </a:rPr>
              <a:t>(Directives)</a:t>
            </a:r>
            <a:r>
              <a:rPr lang="zh-TW" altLang="en-US" sz="1500" b="1" dirty="0">
                <a:latin typeface="Consolas" panose="020B0609020204030204" pitchFamily="49" charset="0"/>
                <a:ea typeface="+mj-ea"/>
              </a:rPr>
              <a:t>，這些指令用於在</a:t>
            </a:r>
            <a:r>
              <a:rPr lang="en-US" altLang="zh-TW" sz="1500" b="1" dirty="0">
                <a:latin typeface="Consolas" panose="020B0609020204030204" pitchFamily="49" charset="0"/>
                <a:ea typeface="+mj-ea"/>
              </a:rPr>
              <a:t>HTML</a:t>
            </a:r>
            <a:r>
              <a:rPr lang="zh-TW" altLang="en-US" sz="1500" b="1" dirty="0">
                <a:latin typeface="Consolas" panose="020B0609020204030204" pitchFamily="49" charset="0"/>
                <a:ea typeface="+mj-ea"/>
              </a:rPr>
              <a:t>模板中聲明式地描述</a:t>
            </a:r>
            <a:r>
              <a:rPr lang="en-US" altLang="zh-TW" sz="1500" b="1" dirty="0">
                <a:latin typeface="Consolas" panose="020B0609020204030204" pitchFamily="49" charset="0"/>
                <a:ea typeface="+mj-ea"/>
              </a:rPr>
              <a:t>DOM</a:t>
            </a:r>
            <a:r>
              <a:rPr lang="zh-TW" altLang="en-US" sz="1500" b="1" dirty="0">
                <a:latin typeface="Consolas" panose="020B0609020204030204" pitchFamily="49" charset="0"/>
                <a:ea typeface="+mj-ea"/>
              </a:rPr>
              <a:t>的行為。</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常見的</a:t>
            </a: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指令</a:t>
            </a:r>
            <a:r>
              <a:rPr lang="en-US" altLang="zh-TW" sz="1500" b="1" dirty="0">
                <a:latin typeface="Consolas" panose="020B0609020204030204" pitchFamily="49" charset="0"/>
                <a:ea typeface="+mj-ea"/>
              </a:rPr>
              <a:t>】</a:t>
            </a:r>
          </a:p>
          <a:p>
            <a:pPr algn="just">
              <a:spcBef>
                <a:spcPts val="600"/>
              </a:spcBef>
            </a:pPr>
            <a:r>
              <a:rPr lang="en-US" altLang="zh-TW" sz="1500" b="1" dirty="0">
                <a:latin typeface="Consolas" panose="020B0609020204030204" pitchFamily="49" charset="0"/>
                <a:ea typeface="+mj-ea"/>
              </a:rPr>
              <a:t>v-bind:</a:t>
            </a:r>
            <a:r>
              <a:rPr lang="zh-TW" altLang="en-US" sz="1500" b="1" dirty="0">
                <a:latin typeface="Consolas" panose="020B0609020204030204" pitchFamily="49" charset="0"/>
                <a:ea typeface="+mj-ea"/>
              </a:rPr>
              <a:t> 動態綁定屬性，簡寫為「</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v-model:</a:t>
            </a:r>
            <a:r>
              <a:rPr lang="zh-TW" altLang="en-US" sz="1500" b="1" dirty="0">
                <a:latin typeface="Consolas" panose="020B0609020204030204" pitchFamily="49" charset="0"/>
                <a:ea typeface="+mj-ea"/>
              </a:rPr>
              <a:t> 雙向綁定資料</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v-if, v-else-if, v-else:</a:t>
            </a:r>
            <a:r>
              <a:rPr lang="zh-TW" altLang="en-US" sz="1500" b="1" dirty="0">
                <a:latin typeface="Consolas" panose="020B0609020204030204" pitchFamily="49" charset="0"/>
                <a:ea typeface="+mj-ea"/>
              </a:rPr>
              <a:t> 條件渲染</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v-show: </a:t>
            </a:r>
            <a:r>
              <a:rPr lang="zh-TW" altLang="en-US" sz="1500" b="1" dirty="0">
                <a:latin typeface="Consolas" panose="020B0609020204030204" pitchFamily="49" charset="0"/>
                <a:ea typeface="+mj-ea"/>
              </a:rPr>
              <a:t>條件顯示</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隱藏時節點依然存在</a:t>
            </a:r>
            <a:r>
              <a:rPr lang="en-US" altLang="zh-TW" sz="1500" b="1" dirty="0">
                <a:latin typeface="Consolas" panose="020B0609020204030204" pitchFamily="49" charset="0"/>
                <a:ea typeface="+mj-ea"/>
              </a:rPr>
              <a:t>)</a:t>
            </a:r>
          </a:p>
          <a:p>
            <a:pPr algn="just">
              <a:spcBef>
                <a:spcPts val="600"/>
              </a:spcBef>
            </a:pPr>
            <a:r>
              <a:rPr lang="en-US" altLang="zh-TW" sz="1500" b="1" dirty="0">
                <a:latin typeface="Consolas" panose="020B0609020204030204" pitchFamily="49" charset="0"/>
                <a:ea typeface="+mj-ea"/>
              </a:rPr>
              <a:t>v-on: </a:t>
            </a:r>
            <a:r>
              <a:rPr lang="zh-TW" altLang="en-US" sz="1500" b="1" dirty="0">
                <a:latin typeface="Consolas" panose="020B0609020204030204" pitchFamily="49" charset="0"/>
                <a:ea typeface="+mj-ea"/>
              </a:rPr>
              <a:t>監聽</a:t>
            </a:r>
            <a:r>
              <a:rPr lang="en-US" altLang="zh-TW" sz="1500" b="1" dirty="0">
                <a:latin typeface="Consolas" panose="020B0609020204030204" pitchFamily="49" charset="0"/>
                <a:ea typeface="+mj-ea"/>
              </a:rPr>
              <a:t>DOM</a:t>
            </a:r>
            <a:r>
              <a:rPr lang="zh-TW" altLang="en-US" sz="1500" b="1" dirty="0">
                <a:latin typeface="Consolas" panose="020B0609020204030204" pitchFamily="49" charset="0"/>
                <a:ea typeface="+mj-ea"/>
              </a:rPr>
              <a:t>事件，簡寫為「</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 迴圈</a:t>
            </a:r>
            <a:endParaRPr lang="en-US" altLang="zh-TW" sz="1500" b="1" dirty="0">
              <a:latin typeface="Consolas" panose="020B0609020204030204" pitchFamily="49" charset="0"/>
              <a:ea typeface="+mj-ea"/>
            </a:endParaRPr>
          </a:p>
          <a:p>
            <a:pPr algn="just">
              <a:spcBef>
                <a:spcPts val="600"/>
              </a:spcBef>
            </a:pPr>
            <a:endParaRPr lang="en-US" altLang="zh-TW" sz="1500" b="1" dirty="0">
              <a:latin typeface="Consolas" panose="020B0609020204030204" pitchFamily="49" charset="0"/>
              <a:ea typeface="+mj-ea"/>
            </a:endParaRPr>
          </a:p>
          <a:p>
            <a:pPr algn="just">
              <a:spcBef>
                <a:spcPts val="600"/>
              </a:spcBef>
            </a:pPr>
            <a:r>
              <a:rPr lang="zh-TW" altLang="en-US" sz="1500" b="1" dirty="0">
                <a:latin typeface="Consolas" panose="020B0609020204030204" pitchFamily="49" charset="0"/>
                <a:ea typeface="+mj-ea"/>
              </a:rPr>
              <a:t>詳細可參考</a:t>
            </a:r>
            <a:r>
              <a:rPr lang="zh-TW" altLang="en-US" sz="1500" b="1" dirty="0">
                <a:latin typeface="Consolas" panose="020B0609020204030204" pitchFamily="49" charset="0"/>
                <a:ea typeface="+mj-ea"/>
                <a:hlinkClick r:id="rId2"/>
              </a:rPr>
              <a:t>官網介紹</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spcBef>
                <a:spcPts val="600"/>
              </a:spcBef>
            </a:pPr>
            <a:r>
              <a:rPr lang="zh-TW" altLang="en-US" sz="1500" b="1" dirty="0">
                <a:latin typeface="Consolas" panose="020B0609020204030204" pitchFamily="49" charset="0"/>
                <a:ea typeface="+mj-ea"/>
              </a:rPr>
              <a:t>此外，部分指令後可以夾帶修飾符，來達成特殊的指令效果。</a:t>
            </a:r>
            <a:endParaRPr lang="en-US" altLang="zh-TW" sz="1500" b="1" dirty="0">
              <a:latin typeface="Consolas" panose="020B0609020204030204" pitchFamily="49" charset="0"/>
              <a:ea typeface="+mj-ea"/>
            </a:endParaRPr>
          </a:p>
          <a:p>
            <a:pPr algn="just">
              <a:spcBef>
                <a:spcPts val="600"/>
              </a:spcBef>
            </a:pPr>
            <a:r>
              <a:rPr lang="zh-TW" altLang="en-US" sz="1500" b="1" dirty="0">
                <a:latin typeface="Consolas" panose="020B0609020204030204" pitchFamily="49" charset="0"/>
                <a:ea typeface="+mj-ea"/>
              </a:rPr>
              <a:t>例如 </a:t>
            </a:r>
            <a:r>
              <a:rPr lang="en-US" altLang="zh-TW" sz="1500" b="1" dirty="0">
                <a:latin typeface="Consolas" panose="020B0609020204030204" pitchFamily="49" charset="0"/>
                <a:ea typeface="+mj-ea"/>
              </a:rPr>
              <a:t>v-</a:t>
            </a:r>
            <a:r>
              <a:rPr lang="en-US" altLang="zh-TW" sz="1500" b="1" dirty="0" err="1">
                <a:latin typeface="Consolas" panose="020B0609020204030204" pitchFamily="49" charset="0"/>
                <a:ea typeface="+mj-ea"/>
              </a:rPr>
              <a:t>model.number</a:t>
            </a:r>
            <a:r>
              <a:rPr lang="zh-TW" altLang="en-US" sz="1500" b="1" dirty="0">
                <a:latin typeface="Consolas" panose="020B0609020204030204" pitchFamily="49" charset="0"/>
                <a:ea typeface="+mj-ea"/>
              </a:rPr>
              <a:t> 即可轉換輸入的字串為整數。</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31</a:t>
            </a:fld>
            <a:endParaRPr lang="zh-TW" altLang="en-US">
              <a:latin typeface="Consolas" panose="020B0609020204030204" pitchFamily="49" charset="0"/>
              <a:ea typeface="+mj-ea"/>
            </a:endParaRPr>
          </a:p>
        </p:txBody>
      </p:sp>
      <p:sp>
        <p:nvSpPr>
          <p:cNvPr id="8" name="文字方塊 7">
            <a:extLst>
              <a:ext uri="{FF2B5EF4-FFF2-40B4-BE49-F238E27FC236}">
                <a16:creationId xmlns:a16="http://schemas.microsoft.com/office/drawing/2014/main" id="{2148AD76-3E8F-3732-8C9A-9105BB5C63FD}"/>
              </a:ext>
            </a:extLst>
          </p:cNvPr>
          <p:cNvSpPr txBox="1"/>
          <p:nvPr/>
        </p:nvSpPr>
        <p:spPr>
          <a:xfrm>
            <a:off x="127503" y="181957"/>
            <a:ext cx="8070036" cy="6494085"/>
          </a:xfrm>
          <a:prstGeom prst="rect">
            <a:avLst/>
          </a:prstGeom>
          <a:noFill/>
          <a:ln w="12700">
            <a:solidFill>
              <a:schemeClr val="tx1"/>
            </a:solidFill>
          </a:ln>
        </p:spPr>
        <p:txBody>
          <a:bodyPr wrap="square">
            <a:spAutoFit/>
          </a:bodyPr>
          <a:lstStyle/>
          <a:p>
            <a:pPr marL="23400"/>
            <a:r>
              <a:rPr lang="en-US" altLang="zh-TW" sz="1300" dirty="0">
                <a:latin typeface="Consolas" panose="020B0609020204030204" pitchFamily="49" charset="0"/>
                <a:ea typeface="+mj-ea"/>
              </a:rPr>
              <a:t>v-text</a:t>
            </a:r>
          </a:p>
          <a:p>
            <a:pPr marL="23400"/>
            <a:r>
              <a:rPr lang="zh-TW" altLang="en-US" sz="1300" dirty="0">
                <a:latin typeface="Consolas" panose="020B0609020204030204" pitchFamily="49" charset="0"/>
                <a:ea typeface="+mj-ea"/>
              </a:rPr>
              <a:t>更新元素的文本內容。</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v-html</a:t>
            </a:r>
          </a:p>
          <a:p>
            <a:pPr marL="23400"/>
            <a:r>
              <a:rPr lang="zh-TW" altLang="en-US" sz="1300" dirty="0">
                <a:latin typeface="Consolas" panose="020B0609020204030204" pitchFamily="49" charset="0"/>
                <a:ea typeface="+mj-ea"/>
              </a:rPr>
              <a:t>更新元素的</a:t>
            </a:r>
            <a:r>
              <a:rPr lang="en-US" altLang="zh-TW" sz="1300" dirty="0" err="1">
                <a:latin typeface="Consolas" panose="020B0609020204030204" pitchFamily="49" charset="0"/>
                <a:ea typeface="+mj-ea"/>
              </a:rPr>
              <a:t>innerHTML</a:t>
            </a:r>
            <a:r>
              <a:rPr lang="zh-TW" altLang="en-US" sz="1300" dirty="0">
                <a:latin typeface="Consolas" panose="020B0609020204030204" pitchFamily="49" charset="0"/>
                <a:ea typeface="+mj-ea"/>
              </a:rPr>
              <a:t>。</a:t>
            </a:r>
          </a:p>
          <a:p>
            <a:pPr marL="23400"/>
            <a:endParaRPr lang="zh-TW" altLang="en-US"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v-show</a:t>
            </a:r>
          </a:p>
          <a:p>
            <a:pPr marL="23400"/>
            <a:r>
              <a:rPr lang="zh-TW" altLang="en-US" sz="1300" dirty="0">
                <a:latin typeface="Consolas" panose="020B0609020204030204" pitchFamily="49" charset="0"/>
                <a:ea typeface="+mj-ea"/>
              </a:rPr>
              <a:t>基於表達式值的真假，改變元素的可見性。</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v-if</a:t>
            </a:r>
          </a:p>
          <a:p>
            <a:pPr marL="23400"/>
            <a:r>
              <a:rPr lang="zh-TW" altLang="en-US" sz="1300" dirty="0">
                <a:latin typeface="Consolas" panose="020B0609020204030204" pitchFamily="49" charset="0"/>
                <a:ea typeface="+mj-ea"/>
              </a:rPr>
              <a:t>基於表達式值的真假，來條件性地渲染元素。</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v-else</a:t>
            </a:r>
            <a:r>
              <a:rPr lang="zh-TW" altLang="en-US" sz="1300" dirty="0">
                <a:latin typeface="Consolas" panose="020B0609020204030204" pitchFamily="49" charset="0"/>
                <a:ea typeface="+mj-ea"/>
              </a:rPr>
              <a:t>、</a:t>
            </a:r>
            <a:r>
              <a:rPr lang="en-US" altLang="zh-TW" sz="1300" dirty="0">
                <a:latin typeface="Consolas" panose="020B0609020204030204" pitchFamily="49" charset="0"/>
                <a:ea typeface="+mj-ea"/>
              </a:rPr>
              <a:t>v-else-if</a:t>
            </a:r>
          </a:p>
          <a:p>
            <a:pPr marL="23400"/>
            <a:r>
              <a:rPr lang="zh-TW" altLang="en-US" sz="1300" dirty="0">
                <a:latin typeface="Consolas" panose="020B0609020204030204" pitchFamily="49" charset="0"/>
                <a:ea typeface="+mj-ea"/>
              </a:rPr>
              <a:t>上一個兄弟元素必須有</a:t>
            </a:r>
            <a:r>
              <a:rPr lang="en-US" altLang="zh-TW" sz="1300" dirty="0">
                <a:latin typeface="Consolas" panose="020B0609020204030204" pitchFamily="49" charset="0"/>
                <a:ea typeface="+mj-ea"/>
              </a:rPr>
              <a:t>v-if</a:t>
            </a:r>
            <a:r>
              <a:rPr lang="zh-TW" altLang="en-US" sz="1300" dirty="0">
                <a:latin typeface="Consolas" panose="020B0609020204030204" pitchFamily="49" charset="0"/>
                <a:ea typeface="+mj-ea"/>
              </a:rPr>
              <a:t>或</a:t>
            </a:r>
            <a:r>
              <a:rPr lang="en-US" altLang="zh-TW" sz="1300" dirty="0">
                <a:latin typeface="Consolas" panose="020B0609020204030204" pitchFamily="49" charset="0"/>
                <a:ea typeface="+mj-ea"/>
              </a:rPr>
              <a:t>v-else-if</a:t>
            </a:r>
            <a:r>
              <a:rPr lang="zh-TW" altLang="en-US" sz="1300" dirty="0">
                <a:latin typeface="Consolas" panose="020B0609020204030204" pitchFamily="49" charset="0"/>
                <a:ea typeface="+mj-ea"/>
              </a:rPr>
              <a:t>。</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v-for</a:t>
            </a:r>
          </a:p>
          <a:p>
            <a:pPr marL="23400"/>
            <a:r>
              <a:rPr lang="zh-TW" altLang="en-US" sz="1300" dirty="0">
                <a:latin typeface="Consolas" panose="020B0609020204030204" pitchFamily="49" charset="0"/>
                <a:ea typeface="+mj-ea"/>
              </a:rPr>
              <a:t>基於原始資料多次渲染元素或模板區塊。</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v-on</a:t>
            </a:r>
          </a:p>
          <a:p>
            <a:pPr marL="23400"/>
            <a:r>
              <a:rPr lang="zh-TW" altLang="en-US" sz="1300" dirty="0">
                <a:latin typeface="Consolas" panose="020B0609020204030204" pitchFamily="49" charset="0"/>
                <a:ea typeface="+mj-ea"/>
              </a:rPr>
              <a:t>在指定元素上綁定事件監聽器，縮寫為「</a:t>
            </a:r>
            <a:r>
              <a:rPr lang="en-US" altLang="zh-TW" sz="1300" dirty="0">
                <a:latin typeface="Consolas" panose="020B0609020204030204" pitchFamily="49" charset="0"/>
                <a:ea typeface="+mj-ea"/>
              </a:rPr>
              <a:t>@</a:t>
            </a:r>
            <a:r>
              <a:rPr lang="zh-TW" altLang="en-US" sz="1300" dirty="0">
                <a:latin typeface="Consolas" panose="020B0609020204030204" pitchFamily="49" charset="0"/>
                <a:ea typeface="+mj-ea"/>
              </a:rPr>
              <a:t>」。</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v-bind</a:t>
            </a:r>
          </a:p>
          <a:p>
            <a:pPr marL="23400"/>
            <a:r>
              <a:rPr lang="zh-TW" altLang="en-US" sz="1300" dirty="0">
                <a:latin typeface="Consolas" panose="020B0609020204030204" pitchFamily="49" charset="0"/>
                <a:ea typeface="+mj-ea"/>
              </a:rPr>
              <a:t>在指定元素上動態綁定屬性，縮寫為「</a:t>
            </a:r>
            <a:r>
              <a:rPr lang="en-US" altLang="zh-TW" sz="1300" dirty="0">
                <a:latin typeface="Consolas" panose="020B0609020204030204" pitchFamily="49" charset="0"/>
                <a:ea typeface="+mj-ea"/>
              </a:rPr>
              <a:t>:</a:t>
            </a:r>
            <a:r>
              <a:rPr lang="zh-TW" altLang="en-US" sz="1300" dirty="0">
                <a:latin typeface="Consolas" panose="020B0609020204030204" pitchFamily="49" charset="0"/>
                <a:ea typeface="+mj-ea"/>
              </a:rPr>
              <a:t>」。</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v-model</a:t>
            </a:r>
          </a:p>
          <a:p>
            <a:pPr marL="23400"/>
            <a:r>
              <a:rPr lang="zh-TW" altLang="en-US" sz="1300" dirty="0">
                <a:latin typeface="Consolas" panose="020B0609020204030204" pitchFamily="49" charset="0"/>
                <a:ea typeface="+mj-ea"/>
              </a:rPr>
              <a:t>在表單輸入元素上，雙向綁定資料。</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v-once</a:t>
            </a:r>
          </a:p>
          <a:p>
            <a:pPr marL="23400"/>
            <a:r>
              <a:rPr lang="zh-TW" altLang="en-US" sz="1300" dirty="0">
                <a:latin typeface="Consolas" panose="020B0609020204030204" pitchFamily="49" charset="0"/>
                <a:ea typeface="+mj-ea"/>
              </a:rPr>
              <a:t>指定元素僅進行一次渲染，後續所有更新都會跳過。</a:t>
            </a:r>
            <a:endParaRPr lang="en-US" altLang="zh-TW" sz="1300" dirty="0">
              <a:latin typeface="Consolas" panose="020B0609020204030204" pitchFamily="49" charset="0"/>
              <a:ea typeface="+mj-ea"/>
            </a:endParaRPr>
          </a:p>
          <a:p>
            <a:pPr marL="23400"/>
            <a:endParaRPr lang="en-US" altLang="zh-TW" sz="1300" dirty="0">
              <a:latin typeface="Consolas" panose="020B0609020204030204" pitchFamily="49" charset="0"/>
              <a:ea typeface="+mj-ea"/>
            </a:endParaRPr>
          </a:p>
          <a:p>
            <a:pPr marL="23400"/>
            <a:r>
              <a:rPr lang="en-US" altLang="zh-TW" sz="1300" dirty="0">
                <a:latin typeface="Consolas" panose="020B0609020204030204" pitchFamily="49" charset="0"/>
                <a:ea typeface="+mj-ea"/>
              </a:rPr>
              <a:t>v-pre</a:t>
            </a:r>
          </a:p>
          <a:p>
            <a:pPr marL="23400"/>
            <a:r>
              <a:rPr lang="zh-TW" altLang="en-US" sz="1300" dirty="0">
                <a:latin typeface="Consolas" panose="020B0609020204030204" pitchFamily="49" charset="0"/>
                <a:ea typeface="+mj-ea"/>
              </a:rPr>
              <a:t>跳過該元素及其所有子元素的編譯。</a:t>
            </a:r>
            <a:r>
              <a:rPr lang="en-US" altLang="zh-TW" sz="1300" dirty="0">
                <a:latin typeface="Consolas" panose="020B0609020204030204" pitchFamily="49" charset="0"/>
                <a:ea typeface="+mj-ea"/>
              </a:rPr>
              <a:t>(</a:t>
            </a:r>
            <a:r>
              <a:rPr lang="zh-TW" altLang="en-US" sz="1300" dirty="0">
                <a:latin typeface="Consolas" panose="020B0609020204030204" pitchFamily="49" charset="0"/>
                <a:ea typeface="+mj-ea"/>
              </a:rPr>
              <a:t>不會解析</a:t>
            </a:r>
            <a:r>
              <a:rPr lang="en-US" altLang="zh-TW" sz="1300" dirty="0">
                <a:latin typeface="Consolas" panose="020B0609020204030204" pitchFamily="49" charset="0"/>
                <a:ea typeface="+mj-ea"/>
              </a:rPr>
              <a:t>{{}})</a:t>
            </a:r>
          </a:p>
        </p:txBody>
      </p:sp>
    </p:spTree>
    <p:extLst>
      <p:ext uri="{BB962C8B-B14F-4D97-AF65-F5344CB8AC3E}">
        <p14:creationId xmlns:p14="http://schemas.microsoft.com/office/powerpoint/2010/main" val="699329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文本渲染</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600"/>
              </a:spcBef>
            </a:pPr>
            <a:r>
              <a:rPr lang="zh-TW" altLang="en-US" sz="1500" b="1" dirty="0">
                <a:latin typeface="Consolas" panose="020B0609020204030204" pitchFamily="49" charset="0"/>
                <a:ea typeface="+mj-ea"/>
              </a:rPr>
              <a:t>文本渲染會使用到以下指令：</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v-text </a:t>
            </a:r>
          </a:p>
          <a:p>
            <a:pPr algn="just">
              <a:spcBef>
                <a:spcPts val="600"/>
              </a:spcBef>
            </a:pPr>
            <a:r>
              <a:rPr lang="en-US" altLang="zh-TW" sz="1500" b="1" dirty="0">
                <a:latin typeface="Consolas" panose="020B0609020204030204" pitchFamily="49" charset="0"/>
                <a:ea typeface="+mj-ea"/>
              </a:rPr>
              <a:t>v-html</a:t>
            </a:r>
            <a:r>
              <a:rPr lang="zh-TW" altLang="en-US" sz="1500" b="1" dirty="0">
                <a:latin typeface="Consolas" panose="020B0609020204030204" pitchFamily="49" charset="0"/>
                <a:ea typeface="+mj-ea"/>
              </a:rPr>
              <a:t> </a:t>
            </a:r>
            <a:endParaRPr lang="en-US" altLang="zh-TW" sz="1500" b="1" dirty="0">
              <a:latin typeface="Consolas" panose="020B0609020204030204" pitchFamily="49" charset="0"/>
              <a:ea typeface="+mj-ea"/>
            </a:endParaRPr>
          </a:p>
          <a:p>
            <a:pPr algn="just">
              <a:spcBef>
                <a:spcPts val="600"/>
              </a:spcBef>
            </a:pPr>
            <a:r>
              <a:rPr lang="en-US" altLang="zh-TW" sz="1500" b="1" dirty="0">
                <a:latin typeface="Consolas" panose="020B0609020204030204" pitchFamily="49" charset="0"/>
                <a:ea typeface="+mj-ea"/>
              </a:rPr>
              <a:t>v-once</a:t>
            </a:r>
          </a:p>
          <a:p>
            <a:pPr algn="just">
              <a:spcBef>
                <a:spcPts val="600"/>
              </a:spcBef>
            </a:pPr>
            <a:r>
              <a:rPr lang="en-US" altLang="zh-TW" sz="1500" b="1" dirty="0">
                <a:latin typeface="Consolas" panose="020B0609020204030204" pitchFamily="49" charset="0"/>
                <a:ea typeface="+mj-ea"/>
              </a:rPr>
              <a:t>v-pre</a:t>
            </a:r>
          </a:p>
          <a:p>
            <a:pPr algn="just">
              <a:spcBef>
                <a:spcPts val="600"/>
              </a:spcBef>
            </a:pP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(mustache</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interpolations)</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32</a:t>
            </a:fld>
            <a:endParaRPr lang="zh-TW" altLang="en-US">
              <a:latin typeface="Consolas" panose="020B0609020204030204" pitchFamily="49" charset="0"/>
              <a:ea typeface="+mj-ea"/>
            </a:endParaRPr>
          </a:p>
        </p:txBody>
      </p:sp>
      <p:sp>
        <p:nvSpPr>
          <p:cNvPr id="8" name="文字方塊 7">
            <a:extLst>
              <a:ext uri="{FF2B5EF4-FFF2-40B4-BE49-F238E27FC236}">
                <a16:creationId xmlns:a16="http://schemas.microsoft.com/office/drawing/2014/main" id="{2148AD76-3E8F-3732-8C9A-9105BB5C63FD}"/>
              </a:ext>
            </a:extLst>
          </p:cNvPr>
          <p:cNvSpPr txBox="1"/>
          <p:nvPr/>
        </p:nvSpPr>
        <p:spPr>
          <a:xfrm>
            <a:off x="114417" y="889843"/>
            <a:ext cx="8087474" cy="5078313"/>
          </a:xfrm>
          <a:prstGeom prst="rect">
            <a:avLst/>
          </a:prstGeom>
          <a:noFill/>
          <a:ln w="12700">
            <a:solidFill>
              <a:schemeClr val="tx1"/>
            </a:solidFill>
          </a:ln>
        </p:spPr>
        <p:txBody>
          <a:bodyPr wrap="square">
            <a:spAutoFit/>
          </a:bodyPr>
          <a:lstStyle/>
          <a:p>
            <a:pPr marL="309150" indent="-285750">
              <a:spcBef>
                <a:spcPts val="600"/>
              </a:spcBef>
              <a:buFont typeface="Wingdings" panose="05000000000000000000" pitchFamily="2" charset="2"/>
              <a:buChar char="l"/>
            </a:pPr>
            <a:r>
              <a:rPr lang="en-US" altLang="zh-TW" sz="1600" dirty="0">
                <a:latin typeface="Consolas" panose="020B0609020204030204" pitchFamily="49" charset="0"/>
                <a:ea typeface="+mj-ea"/>
              </a:rPr>
              <a:t>v-text</a:t>
            </a:r>
          </a:p>
          <a:p>
            <a:pPr marL="23400">
              <a:spcBef>
                <a:spcPts val="600"/>
              </a:spcBef>
            </a:pPr>
            <a:r>
              <a:rPr lang="zh-CN" altLang="en-US" sz="1400" dirty="0">
                <a:latin typeface="Consolas" panose="020B0609020204030204" pitchFamily="49" charset="0"/>
                <a:ea typeface="+mj-ea"/>
              </a:rPr>
              <a:t>更新元素的文本内容</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marL="23400">
              <a:spcBef>
                <a:spcPts val="600"/>
              </a:spcBef>
            </a:pPr>
            <a:r>
              <a:rPr lang="zh-TW" altLang="en-US" sz="1400" dirty="0">
                <a:latin typeface="Consolas" panose="020B0609020204030204" pitchFamily="49" charset="0"/>
                <a:ea typeface="+mj-ea"/>
              </a:rPr>
              <a:t>此指令會覆蓋元素中的所有內容，若僅只要更新部分內容，則要使用</a:t>
            </a:r>
            <a:r>
              <a:rPr lang="en-US" altLang="zh-TW" sz="1400" dirty="0">
                <a:latin typeface="Consolas" panose="020B0609020204030204" pitchFamily="49" charset="0"/>
                <a:ea typeface="+mj-ea"/>
              </a:rPr>
              <a:t> mustache interpolations</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marL="23400">
              <a:spcBef>
                <a:spcPts val="600"/>
              </a:spcBef>
            </a:pPr>
            <a:endParaRPr lang="en-US" altLang="zh-TW" sz="1400" dirty="0">
              <a:latin typeface="Consolas" panose="020B0609020204030204" pitchFamily="49" charset="0"/>
              <a:ea typeface="+mj-ea"/>
            </a:endParaRPr>
          </a:p>
          <a:p>
            <a:pPr marL="23400">
              <a:spcBef>
                <a:spcPts val="600"/>
              </a:spcBef>
            </a:pPr>
            <a:r>
              <a:rPr lang="en-US" altLang="zh-TW" sz="1400" dirty="0">
                <a:latin typeface="Consolas" panose="020B0609020204030204" pitchFamily="49" charset="0"/>
                <a:ea typeface="+mj-ea"/>
              </a:rPr>
              <a:t>&lt;span v-text="msg"&gt;&lt;/span&gt;</a:t>
            </a:r>
          </a:p>
          <a:p>
            <a:pPr marL="23400">
              <a:spcBef>
                <a:spcPts val="600"/>
              </a:spcBef>
            </a:pPr>
            <a:r>
              <a:rPr lang="en-US" altLang="zh-TW" sz="1400" dirty="0">
                <a:latin typeface="Consolas" panose="020B0609020204030204" pitchFamily="49" charset="0"/>
                <a:ea typeface="+mj-ea"/>
              </a:rPr>
              <a:t>&lt;!-- </a:t>
            </a:r>
            <a:r>
              <a:rPr lang="zh-TW" altLang="en-US" sz="1400" dirty="0">
                <a:latin typeface="Consolas" panose="020B0609020204030204" pitchFamily="49" charset="0"/>
                <a:ea typeface="+mj-ea"/>
              </a:rPr>
              <a:t>同等於 </a:t>
            </a:r>
            <a:r>
              <a:rPr lang="en-US" altLang="zh-TW" sz="1400" dirty="0">
                <a:latin typeface="Consolas" panose="020B0609020204030204" pitchFamily="49" charset="0"/>
                <a:ea typeface="+mj-ea"/>
              </a:rPr>
              <a:t>--&gt;</a:t>
            </a:r>
          </a:p>
          <a:p>
            <a:pPr marL="23400">
              <a:spcBef>
                <a:spcPts val="600"/>
              </a:spcBef>
            </a:pPr>
            <a:r>
              <a:rPr lang="en-US" altLang="zh-TW" sz="1400" dirty="0">
                <a:latin typeface="Consolas" panose="020B0609020204030204" pitchFamily="49" charset="0"/>
                <a:ea typeface="+mj-ea"/>
              </a:rPr>
              <a:t>&lt;span&gt;{{msg}}&lt;/span&gt;</a:t>
            </a:r>
            <a:endParaRPr lang="zh-CN" altLang="en-US" sz="1400" dirty="0">
              <a:latin typeface="Consolas" panose="020B0609020204030204" pitchFamily="49" charset="0"/>
              <a:ea typeface="+mj-ea"/>
            </a:endParaRPr>
          </a:p>
          <a:p>
            <a:pPr marL="23400">
              <a:spcBef>
                <a:spcPts val="600"/>
              </a:spcBef>
            </a:pPr>
            <a:endParaRPr lang="en-US" altLang="zh-CN" sz="14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en-US" altLang="zh-CN" sz="1600" dirty="0">
                <a:latin typeface="Consolas" panose="020B0609020204030204" pitchFamily="49" charset="0"/>
                <a:ea typeface="+mj-ea"/>
              </a:rPr>
              <a:t>v-html</a:t>
            </a:r>
            <a:endParaRPr lang="zh-CN" altLang="en-US" sz="1600" dirty="0">
              <a:latin typeface="Consolas" panose="020B0609020204030204" pitchFamily="49" charset="0"/>
              <a:ea typeface="+mj-ea"/>
            </a:endParaRPr>
          </a:p>
          <a:p>
            <a:pPr marL="23400">
              <a:spcBef>
                <a:spcPts val="600"/>
              </a:spcBef>
            </a:pPr>
            <a:r>
              <a:rPr lang="zh-TW" altLang="en-US" sz="1400" dirty="0">
                <a:latin typeface="Consolas" panose="020B0609020204030204" pitchFamily="49" charset="0"/>
                <a:ea typeface="+mj-ea"/>
              </a:rPr>
              <a:t>更新元素的</a:t>
            </a:r>
            <a:r>
              <a:rPr lang="en-US" altLang="zh-TW" sz="1400" dirty="0" err="1">
                <a:latin typeface="Consolas" panose="020B0609020204030204" pitchFamily="49" charset="0"/>
                <a:ea typeface="+mj-ea"/>
              </a:rPr>
              <a:t>innerHTML</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marL="23400">
              <a:spcBef>
                <a:spcPts val="600"/>
              </a:spcBef>
            </a:pPr>
            <a:r>
              <a:rPr lang="en-US" altLang="zh-TW" sz="1400" dirty="0">
                <a:latin typeface="Consolas" panose="020B0609020204030204" pitchFamily="49" charset="0"/>
                <a:ea typeface="+mj-ea"/>
              </a:rPr>
              <a:t>v-html </a:t>
            </a:r>
            <a:r>
              <a:rPr lang="zh-TW" altLang="en-US" sz="1400" dirty="0">
                <a:latin typeface="Consolas" panose="020B0609020204030204" pitchFamily="49" charset="0"/>
                <a:ea typeface="+mj-ea"/>
              </a:rPr>
              <a:t>的內容直接插入為普通 </a:t>
            </a:r>
            <a:r>
              <a:rPr lang="en-US" altLang="zh-TW" sz="1400" dirty="0">
                <a:latin typeface="Consolas" panose="020B0609020204030204" pitchFamily="49" charset="0"/>
                <a:ea typeface="+mj-ea"/>
              </a:rPr>
              <a:t>HTML -</a:t>
            </a:r>
            <a:r>
              <a:rPr lang="zh-TW" altLang="en-US" sz="1400" dirty="0">
                <a:latin typeface="Consolas" panose="020B0609020204030204" pitchFamily="49" charset="0"/>
                <a:ea typeface="+mj-ea"/>
              </a:rPr>
              <a:t> </a:t>
            </a:r>
            <a:r>
              <a:rPr lang="en-US" altLang="zh-TW" sz="1400" dirty="0">
                <a:latin typeface="Consolas" panose="020B0609020204030204" pitchFamily="49" charset="0"/>
                <a:ea typeface="+mj-ea"/>
              </a:rPr>
              <a:t>Vue </a:t>
            </a:r>
            <a:r>
              <a:rPr lang="zh-TW" altLang="en-US" sz="1400" dirty="0">
                <a:latin typeface="Consolas" panose="020B0609020204030204" pitchFamily="49" charset="0"/>
                <a:ea typeface="+mj-ea"/>
              </a:rPr>
              <a:t>模板語法是不會被解析的。 </a:t>
            </a:r>
            <a:endParaRPr lang="en-US" altLang="zh-TW" sz="1400" dirty="0">
              <a:latin typeface="Consolas" panose="020B0609020204030204" pitchFamily="49" charset="0"/>
              <a:ea typeface="+mj-ea"/>
            </a:endParaRPr>
          </a:p>
          <a:p>
            <a:pPr marL="23400">
              <a:spcBef>
                <a:spcPts val="600"/>
              </a:spcBef>
            </a:pPr>
            <a:r>
              <a:rPr lang="zh-TW" altLang="en-US" sz="1400" dirty="0">
                <a:latin typeface="Consolas" panose="020B0609020204030204" pitchFamily="49" charset="0"/>
                <a:ea typeface="+mj-ea"/>
              </a:rPr>
              <a:t>如果你發現自己正打算用 </a:t>
            </a:r>
            <a:r>
              <a:rPr lang="en-US" altLang="zh-TW" sz="1400" dirty="0">
                <a:latin typeface="Consolas" panose="020B0609020204030204" pitchFamily="49" charset="0"/>
                <a:ea typeface="+mj-ea"/>
              </a:rPr>
              <a:t>v-html </a:t>
            </a:r>
            <a:r>
              <a:rPr lang="zh-TW" altLang="en-US" sz="1400" dirty="0">
                <a:latin typeface="Consolas" panose="020B0609020204030204" pitchFamily="49" charset="0"/>
                <a:ea typeface="+mj-ea"/>
              </a:rPr>
              <a:t>來寫模板，不如重新想想怎麼使用元件來取代。</a:t>
            </a:r>
            <a:endParaRPr lang="en-US" altLang="zh-TW" sz="1400" dirty="0">
              <a:latin typeface="Consolas" panose="020B0609020204030204" pitchFamily="49" charset="0"/>
              <a:ea typeface="+mj-ea"/>
            </a:endParaRPr>
          </a:p>
          <a:p>
            <a:pPr marL="23400">
              <a:spcBef>
                <a:spcPts val="600"/>
              </a:spcBef>
            </a:pPr>
            <a:endParaRPr lang="en-US" altLang="zh-TW" sz="1400" dirty="0">
              <a:latin typeface="Consolas" panose="020B0609020204030204" pitchFamily="49" charset="0"/>
              <a:ea typeface="+mj-ea"/>
            </a:endParaRPr>
          </a:p>
          <a:p>
            <a:pPr marL="23400">
              <a:spcBef>
                <a:spcPts val="600"/>
              </a:spcBef>
            </a:pPr>
            <a:r>
              <a:rPr lang="en-US" altLang="zh-TW" sz="1400" dirty="0">
                <a:latin typeface="Consolas" panose="020B0609020204030204" pitchFamily="49" charset="0"/>
                <a:ea typeface="+mj-ea"/>
              </a:rPr>
              <a:t>&lt;div v-html="html"&gt;&lt;/div&gt;</a:t>
            </a:r>
          </a:p>
          <a:p>
            <a:pPr marL="23400">
              <a:spcBef>
                <a:spcPts val="600"/>
              </a:spcBef>
            </a:pPr>
            <a:endParaRPr lang="en-US" altLang="zh-TW" sz="14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600" dirty="0">
                <a:latin typeface="Consolas" panose="020B0609020204030204" pitchFamily="49" charset="0"/>
                <a:ea typeface="+mj-ea"/>
              </a:rPr>
              <a:t>插值語法 </a:t>
            </a:r>
            <a:r>
              <a:rPr lang="en-US" altLang="zh-TW" sz="1400" dirty="0">
                <a:latin typeface="Consolas" panose="020B0609020204030204" pitchFamily="49" charset="0"/>
                <a:ea typeface="+mj-ea"/>
              </a:rPr>
              <a:t>mustache interpolations {{}}</a:t>
            </a:r>
          </a:p>
          <a:p>
            <a:pPr marL="23400">
              <a:spcBef>
                <a:spcPts val="600"/>
              </a:spcBef>
            </a:pPr>
            <a:r>
              <a:rPr lang="zh-TW" altLang="en-US" sz="1400" dirty="0">
                <a:latin typeface="Consolas" panose="020B0609020204030204" pitchFamily="49" charset="0"/>
                <a:ea typeface="+mj-ea"/>
              </a:rPr>
              <a:t>最常使用的方式，有多種應用方式。</a:t>
            </a:r>
            <a:endParaRPr lang="en-US" altLang="zh-TW" sz="1400" dirty="0">
              <a:latin typeface="Consolas" panose="020B0609020204030204" pitchFamily="49" charset="0"/>
              <a:ea typeface="+mj-ea"/>
            </a:endParaRPr>
          </a:p>
        </p:txBody>
      </p:sp>
    </p:spTree>
    <p:extLst>
      <p:ext uri="{BB962C8B-B14F-4D97-AF65-F5344CB8AC3E}">
        <p14:creationId xmlns:p14="http://schemas.microsoft.com/office/powerpoint/2010/main" val="667707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字方塊 30">
            <a:extLst>
              <a:ext uri="{FF2B5EF4-FFF2-40B4-BE49-F238E27FC236}">
                <a16:creationId xmlns:a16="http://schemas.microsoft.com/office/drawing/2014/main" id="{7A39E74D-0453-E4EB-50C9-455D14BA04F2}"/>
              </a:ext>
            </a:extLst>
          </p:cNvPr>
          <p:cNvSpPr txBox="1"/>
          <p:nvPr/>
        </p:nvSpPr>
        <p:spPr>
          <a:xfrm>
            <a:off x="5281377" y="2853863"/>
            <a:ext cx="2969788" cy="1015663"/>
          </a:xfrm>
          <a:prstGeom prst="rect">
            <a:avLst/>
          </a:prstGeom>
          <a:solidFill>
            <a:schemeClr val="bg1"/>
          </a:solid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初始虛擬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a:t>
            </a:r>
            <a:r>
              <a:rPr lang="en-US" altLang="zh-TW" sz="1200" dirty="0" err="1">
                <a:latin typeface="Consolas" panose="020B0609020204030204" pitchFamily="49" charset="0"/>
                <a:ea typeface="+mj-ea"/>
              </a:rPr>
              <a:t>Vnodes</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&lt;li key="P04"&gt;</a:t>
            </a:r>
            <a:r>
              <a:rPr lang="zh-TW" altLang="en-US" sz="1200" dirty="0">
                <a:latin typeface="Consolas" panose="020B0609020204030204" pitchFamily="49" charset="0"/>
                <a:ea typeface="+mj-ea"/>
              </a:rPr>
              <a:t> 布鞋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key="P01"&gt; </a:t>
            </a:r>
            <a:r>
              <a:rPr lang="zh-TW" altLang="en-US" sz="1200" dirty="0">
                <a:latin typeface="Consolas" panose="020B0609020204030204" pitchFamily="49" charset="0"/>
                <a:ea typeface="+mj-ea"/>
              </a:rPr>
              <a:t>手機 </a:t>
            </a:r>
            <a:r>
              <a:rPr lang="en-US" altLang="zh-TW" sz="1200" dirty="0">
                <a:latin typeface="Consolas" panose="020B0609020204030204" pitchFamily="49" charset="0"/>
                <a:ea typeface="+mj-ea"/>
              </a:rPr>
              <a:t>&lt;input&gt;</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&lt;/li&gt;</a:t>
            </a:r>
          </a:p>
          <a:p>
            <a:pPr marL="23400"/>
            <a:r>
              <a:rPr lang="en-US" altLang="zh-TW" sz="1200" dirty="0">
                <a:latin typeface="Consolas" panose="020B0609020204030204" pitchFamily="49" charset="0"/>
                <a:ea typeface="+mj-ea"/>
              </a:rPr>
              <a:t>&lt;li key="P02"&gt; </a:t>
            </a:r>
            <a:r>
              <a:rPr lang="zh-TW" altLang="en-US" sz="1200" dirty="0">
                <a:latin typeface="Consolas" panose="020B0609020204030204" pitchFamily="49" charset="0"/>
                <a:ea typeface="+mj-ea"/>
              </a:rPr>
              <a:t>筆電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key="P03"&gt; </a:t>
            </a:r>
            <a:r>
              <a:rPr lang="zh-TW" altLang="en-US" sz="1200" dirty="0">
                <a:latin typeface="Consolas" panose="020B0609020204030204" pitchFamily="49" charset="0"/>
                <a:ea typeface="+mj-ea"/>
              </a:rPr>
              <a:t>電視 </a:t>
            </a:r>
            <a:r>
              <a:rPr lang="en-US" altLang="zh-TW" sz="1200" dirty="0">
                <a:latin typeface="Consolas" panose="020B0609020204030204" pitchFamily="49" charset="0"/>
                <a:ea typeface="+mj-ea"/>
              </a:rPr>
              <a:t>&lt;input&gt; &lt;/li&gt;</a:t>
            </a:r>
          </a:p>
        </p:txBody>
      </p:sp>
      <p:sp>
        <p:nvSpPr>
          <p:cNvPr id="30" name="文字方塊 29">
            <a:extLst>
              <a:ext uri="{FF2B5EF4-FFF2-40B4-BE49-F238E27FC236}">
                <a16:creationId xmlns:a16="http://schemas.microsoft.com/office/drawing/2014/main" id="{43A2C5F4-5CE8-1FB3-034B-07F504F3F307}"/>
              </a:ext>
            </a:extLst>
          </p:cNvPr>
          <p:cNvSpPr txBox="1"/>
          <p:nvPr/>
        </p:nvSpPr>
        <p:spPr>
          <a:xfrm>
            <a:off x="119635" y="2960009"/>
            <a:ext cx="2969788" cy="830997"/>
          </a:xfrm>
          <a:prstGeom prst="rect">
            <a:avLst/>
          </a:prstGeom>
          <a:solidFill>
            <a:schemeClr val="bg1"/>
          </a:solid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初始虛擬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a:t>
            </a:r>
            <a:r>
              <a:rPr lang="en-US" altLang="zh-TW" sz="1200" dirty="0" err="1">
                <a:latin typeface="Consolas" panose="020B0609020204030204" pitchFamily="49" charset="0"/>
                <a:ea typeface="+mj-ea"/>
              </a:rPr>
              <a:t>Vnodes</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&lt;li key="P01"&gt; </a:t>
            </a:r>
            <a:r>
              <a:rPr lang="zh-TW" altLang="en-US" sz="1200" dirty="0">
                <a:latin typeface="Consolas" panose="020B0609020204030204" pitchFamily="49" charset="0"/>
                <a:ea typeface="+mj-ea"/>
              </a:rPr>
              <a:t>手機 </a:t>
            </a:r>
            <a:r>
              <a:rPr lang="en-US" altLang="zh-TW" sz="1200" dirty="0">
                <a:latin typeface="Consolas" panose="020B0609020204030204" pitchFamily="49" charset="0"/>
                <a:ea typeface="+mj-ea"/>
              </a:rPr>
              <a:t>&lt;input&gt;</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&lt;/li&gt;</a:t>
            </a:r>
          </a:p>
          <a:p>
            <a:pPr marL="23400"/>
            <a:r>
              <a:rPr lang="en-US" altLang="zh-TW" sz="1200" dirty="0">
                <a:latin typeface="Consolas" panose="020B0609020204030204" pitchFamily="49" charset="0"/>
                <a:ea typeface="+mj-ea"/>
              </a:rPr>
              <a:t>&lt;li key="P02"&gt; </a:t>
            </a:r>
            <a:r>
              <a:rPr lang="zh-TW" altLang="en-US" sz="1200" dirty="0">
                <a:latin typeface="Consolas" panose="020B0609020204030204" pitchFamily="49" charset="0"/>
                <a:ea typeface="+mj-ea"/>
              </a:rPr>
              <a:t>筆電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key="P03"&gt; </a:t>
            </a:r>
            <a:r>
              <a:rPr lang="zh-TW" altLang="en-US" sz="1200" dirty="0">
                <a:latin typeface="Consolas" panose="020B0609020204030204" pitchFamily="49" charset="0"/>
                <a:ea typeface="+mj-ea"/>
              </a:rPr>
              <a:t>電視 </a:t>
            </a:r>
            <a:r>
              <a:rPr lang="en-US" altLang="zh-TW" sz="1200" dirty="0">
                <a:latin typeface="Consolas" panose="020B0609020204030204" pitchFamily="49" charset="0"/>
                <a:ea typeface="+mj-ea"/>
              </a:rPr>
              <a:t>&lt;input&gt; &lt;/li&gt;</a:t>
            </a:r>
          </a:p>
        </p:txBody>
      </p:sp>
      <p:sp>
        <p:nvSpPr>
          <p:cNvPr id="10" name="文字方塊 9">
            <a:extLst>
              <a:ext uri="{FF2B5EF4-FFF2-40B4-BE49-F238E27FC236}">
                <a16:creationId xmlns:a16="http://schemas.microsoft.com/office/drawing/2014/main" id="{445EB607-5D63-5325-98D5-B94B2090E958}"/>
              </a:ext>
            </a:extLst>
          </p:cNvPr>
          <p:cNvSpPr txBox="1"/>
          <p:nvPr/>
        </p:nvSpPr>
        <p:spPr>
          <a:xfrm>
            <a:off x="119635" y="2958271"/>
            <a:ext cx="2969788" cy="830997"/>
          </a:xfrm>
          <a:prstGeom prst="rect">
            <a:avLst/>
          </a:prstGeom>
          <a:solidFill>
            <a:schemeClr val="bg1"/>
          </a:solid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初始虛擬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a:t>
            </a:r>
            <a:r>
              <a:rPr lang="en-US" altLang="zh-TW" sz="1200" dirty="0" err="1">
                <a:latin typeface="Consolas" panose="020B0609020204030204" pitchFamily="49" charset="0"/>
                <a:ea typeface="+mj-ea"/>
              </a:rPr>
              <a:t>Vnodes</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&lt;li key="0"&gt; </a:t>
            </a:r>
            <a:r>
              <a:rPr lang="zh-TW" altLang="en-US" sz="1200" dirty="0">
                <a:latin typeface="Consolas" panose="020B0609020204030204" pitchFamily="49" charset="0"/>
                <a:ea typeface="+mj-ea"/>
              </a:rPr>
              <a:t>手機 </a:t>
            </a:r>
            <a:r>
              <a:rPr lang="en-US" altLang="zh-TW" sz="1200" dirty="0">
                <a:latin typeface="Consolas" panose="020B0609020204030204" pitchFamily="49" charset="0"/>
                <a:ea typeface="+mj-ea"/>
              </a:rPr>
              <a:t>&lt;input&gt;</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&lt;/li&gt;</a:t>
            </a:r>
          </a:p>
          <a:p>
            <a:pPr marL="23400"/>
            <a:r>
              <a:rPr lang="en-US" altLang="zh-TW" sz="1200" dirty="0">
                <a:latin typeface="Consolas" panose="020B0609020204030204" pitchFamily="49" charset="0"/>
                <a:ea typeface="+mj-ea"/>
              </a:rPr>
              <a:t>&lt;li key="1"&gt; </a:t>
            </a:r>
            <a:r>
              <a:rPr lang="zh-TW" altLang="en-US" sz="1200" dirty="0">
                <a:latin typeface="Consolas" panose="020B0609020204030204" pitchFamily="49" charset="0"/>
                <a:ea typeface="+mj-ea"/>
              </a:rPr>
              <a:t>筆電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key="2"&gt; </a:t>
            </a:r>
            <a:r>
              <a:rPr lang="zh-TW" altLang="en-US" sz="1200" dirty="0">
                <a:latin typeface="Consolas" panose="020B0609020204030204" pitchFamily="49" charset="0"/>
                <a:ea typeface="+mj-ea"/>
              </a:rPr>
              <a:t>電視 </a:t>
            </a:r>
            <a:r>
              <a:rPr lang="en-US" altLang="zh-TW" sz="1200" dirty="0">
                <a:latin typeface="Consolas" panose="020B0609020204030204" pitchFamily="49" charset="0"/>
                <a:ea typeface="+mj-ea"/>
              </a:rPr>
              <a:t>&lt;input&gt; &lt;/li&gt;</a:t>
            </a:r>
          </a:p>
        </p:txBody>
      </p:sp>
      <p:pic>
        <p:nvPicPr>
          <p:cNvPr id="29" name="圖片 28">
            <a:extLst>
              <a:ext uri="{FF2B5EF4-FFF2-40B4-BE49-F238E27FC236}">
                <a16:creationId xmlns:a16="http://schemas.microsoft.com/office/drawing/2014/main" id="{2CFA55BA-65D3-BB39-DC43-F01F775640EF}"/>
              </a:ext>
            </a:extLst>
          </p:cNvPr>
          <p:cNvPicPr>
            <a:picLocks noChangeAspect="1"/>
          </p:cNvPicPr>
          <p:nvPr/>
        </p:nvPicPr>
        <p:blipFill>
          <a:blip r:embed="rId2"/>
          <a:stretch>
            <a:fillRect/>
          </a:stretch>
        </p:blipFill>
        <p:spPr>
          <a:xfrm>
            <a:off x="4902936" y="5199634"/>
            <a:ext cx="3333750" cy="1438275"/>
          </a:xfrm>
          <a:prstGeom prst="rect">
            <a:avLst/>
          </a:prstGeom>
        </p:spPr>
      </p:pic>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多資料呈現</a:t>
            </a:r>
            <a:r>
              <a:rPr lang="en-US" altLang="zh-TW" sz="2800" dirty="0">
                <a:solidFill>
                  <a:schemeClr val="tx1"/>
                </a:solidFill>
                <a:latin typeface="Consolas" panose="020B0609020204030204" pitchFamily="49" charset="0"/>
              </a:rPr>
              <a:t>-</a:t>
            </a:r>
            <a:r>
              <a:rPr lang="zh-TW" altLang="en-US" sz="2800" dirty="0">
                <a:solidFill>
                  <a:schemeClr val="tx1"/>
                </a:solidFill>
                <a:latin typeface="Consolas" panose="020B0609020204030204" pitchFamily="49" charset="0"/>
              </a:rPr>
              <a:t>迴圈</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zh-TW" altLang="en-US" sz="1500" b="1" dirty="0">
                <a:latin typeface="Consolas" panose="020B0609020204030204" pitchFamily="49" charset="0"/>
                <a:ea typeface="+mj-ea"/>
              </a:rPr>
              <a:t>當有多筆資料要渲染時，會使用</a:t>
            </a:r>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指令。</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是一個使用率高、非常實用的一個指令，用於執行多筆資料的迴圈渲染。</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可以走訪</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遍歷</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陣列、物件、純數值。</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當使用</a:t>
            </a:r>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時，建議提供一個唯一的</a:t>
            </a:r>
            <a:r>
              <a:rPr lang="en-US" altLang="zh-TW" sz="1500" b="1" dirty="0">
                <a:latin typeface="Consolas" panose="020B0609020204030204" pitchFamily="49" charset="0"/>
                <a:ea typeface="+mj-ea"/>
              </a:rPr>
              <a:t>:key </a:t>
            </a:r>
            <a:r>
              <a:rPr lang="zh-TW" altLang="en-US" sz="1500" b="1" dirty="0">
                <a:latin typeface="Consolas" panose="020B0609020204030204" pitchFamily="49" charset="0"/>
                <a:ea typeface="+mj-ea"/>
              </a:rPr>
              <a:t>屬性，這有助於</a:t>
            </a: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追蹤每個節點的身份，從而重複使用和重新排序現有元素。</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若僅只是顯示資料的話可以不用加入，但若是會對原始資料做破壞順序的變更的話，則必須加入</a:t>
            </a:r>
            <a:r>
              <a:rPr lang="en-US" altLang="zh-TW" sz="1500" b="1" dirty="0">
                <a:latin typeface="Consolas" panose="020B0609020204030204" pitchFamily="49" charset="0"/>
                <a:ea typeface="+mj-ea"/>
              </a:rPr>
              <a:t>:key</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如果在</a:t>
            </a:r>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中不寫</a:t>
            </a:r>
            <a:r>
              <a:rPr lang="en-US" altLang="zh-TW" sz="1500" b="1" dirty="0">
                <a:latin typeface="Consolas" panose="020B0609020204030204" pitchFamily="49" charset="0"/>
                <a:ea typeface="+mj-ea"/>
              </a:rPr>
              <a:t>:key</a:t>
            </a:r>
            <a:r>
              <a:rPr lang="zh-TW" altLang="en-US" sz="1500" b="1" dirty="0">
                <a:latin typeface="Consolas" panose="020B0609020204030204" pitchFamily="49" charset="0"/>
                <a:ea typeface="+mj-ea"/>
              </a:rPr>
              <a:t>的話，則</a:t>
            </a: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會自動使用</a:t>
            </a:r>
            <a:r>
              <a:rPr lang="en-US" altLang="zh-TW" sz="1500" b="1" dirty="0">
                <a:latin typeface="Consolas" panose="020B0609020204030204" pitchFamily="49" charset="0"/>
                <a:ea typeface="+mj-ea"/>
              </a:rPr>
              <a:t>index</a:t>
            </a:r>
            <a:r>
              <a:rPr lang="zh-TW" altLang="en-US" sz="1500" b="1" dirty="0">
                <a:latin typeface="Consolas" panose="020B0609020204030204" pitchFamily="49" charset="0"/>
                <a:ea typeface="+mj-ea"/>
              </a:rPr>
              <a:t>值做為</a:t>
            </a:r>
            <a:r>
              <a:rPr lang="en-US" altLang="zh-TW" sz="1500" b="1" dirty="0">
                <a:latin typeface="Consolas" panose="020B0609020204030204" pitchFamily="49" charset="0"/>
                <a:ea typeface="+mj-ea"/>
              </a:rPr>
              <a:t>key</a:t>
            </a:r>
            <a:r>
              <a:rPr lang="zh-TW" altLang="en-US" sz="1500" b="1" dirty="0">
                <a:latin typeface="Consolas" panose="020B0609020204030204" pitchFamily="49" charset="0"/>
                <a:ea typeface="+mj-ea"/>
              </a:rPr>
              <a:t>的值。</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33</a:t>
            </a:fld>
            <a:endParaRPr lang="zh-TW" altLang="en-US">
              <a:latin typeface="Consolas" panose="020B0609020204030204" pitchFamily="49" charset="0"/>
              <a:ea typeface="+mj-ea"/>
            </a:endParaRPr>
          </a:p>
        </p:txBody>
      </p:sp>
      <p:sp>
        <p:nvSpPr>
          <p:cNvPr id="8" name="文字方塊 7">
            <a:extLst>
              <a:ext uri="{FF2B5EF4-FFF2-40B4-BE49-F238E27FC236}">
                <a16:creationId xmlns:a16="http://schemas.microsoft.com/office/drawing/2014/main" id="{2148AD76-3E8F-3732-8C9A-9105BB5C63FD}"/>
              </a:ext>
            </a:extLst>
          </p:cNvPr>
          <p:cNvSpPr txBox="1"/>
          <p:nvPr/>
        </p:nvSpPr>
        <p:spPr>
          <a:xfrm>
            <a:off x="272847" y="419823"/>
            <a:ext cx="2483193" cy="830997"/>
          </a:xfrm>
          <a:prstGeom prst="rect">
            <a:avLst/>
          </a:prstGeom>
          <a:no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初始資料</a:t>
            </a:r>
            <a:endParaRPr lang="en-US" altLang="zh-TW" sz="1200" dirty="0">
              <a:latin typeface="Consolas" panose="020B0609020204030204" pitchFamily="49" charset="0"/>
              <a:ea typeface="+mj-ea"/>
            </a:endParaRPr>
          </a:p>
          <a:p>
            <a:pPr marL="23400"/>
            <a:r>
              <a:rPr lang="en-US" altLang="zh-TW" sz="1200" dirty="0">
                <a:latin typeface="Consolas" panose="020B0609020204030204" pitchFamily="49" charset="0"/>
                <a:ea typeface="+mj-ea"/>
              </a:rPr>
              <a:t>{id:"P001",name:"</a:t>
            </a:r>
            <a:r>
              <a:rPr lang="zh-TW" altLang="en-US" sz="1200" dirty="0">
                <a:latin typeface="Consolas" panose="020B0609020204030204" pitchFamily="49" charset="0"/>
                <a:ea typeface="+mj-ea"/>
              </a:rPr>
              <a:t>手機</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{id:"P002",name:"</a:t>
            </a:r>
            <a:r>
              <a:rPr lang="zh-TW" altLang="en-US" sz="1200" dirty="0">
                <a:latin typeface="Consolas" panose="020B0609020204030204" pitchFamily="49" charset="0"/>
                <a:ea typeface="+mj-ea"/>
              </a:rPr>
              <a:t>筆電</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{id:"P003",name:"</a:t>
            </a:r>
            <a:r>
              <a:rPr lang="zh-TW" altLang="en-US" sz="1200" dirty="0">
                <a:latin typeface="Consolas" panose="020B0609020204030204" pitchFamily="49" charset="0"/>
                <a:ea typeface="+mj-ea"/>
              </a:rPr>
              <a:t>電視</a:t>
            </a:r>
            <a:r>
              <a:rPr lang="en-US" altLang="zh-TW" sz="1200" dirty="0">
                <a:latin typeface="Consolas" panose="020B0609020204030204" pitchFamily="49" charset="0"/>
                <a:ea typeface="+mj-ea"/>
              </a:rPr>
              <a:t>"}</a:t>
            </a:r>
          </a:p>
        </p:txBody>
      </p:sp>
      <p:sp>
        <p:nvSpPr>
          <p:cNvPr id="3" name="文字方塊 2">
            <a:extLst>
              <a:ext uri="{FF2B5EF4-FFF2-40B4-BE49-F238E27FC236}">
                <a16:creationId xmlns:a16="http://schemas.microsoft.com/office/drawing/2014/main" id="{248ED014-E116-934A-4CD7-327CA4E93D4D}"/>
              </a:ext>
            </a:extLst>
          </p:cNvPr>
          <p:cNvSpPr txBox="1"/>
          <p:nvPr/>
        </p:nvSpPr>
        <p:spPr>
          <a:xfrm>
            <a:off x="5544863" y="361393"/>
            <a:ext cx="2483193" cy="1015663"/>
          </a:xfrm>
          <a:prstGeom prst="rect">
            <a:avLst/>
          </a:prstGeom>
          <a:no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新資料</a:t>
            </a:r>
            <a:endParaRPr lang="en-US" altLang="zh-TW" sz="1200" dirty="0">
              <a:latin typeface="Consolas" panose="020B0609020204030204" pitchFamily="49" charset="0"/>
              <a:ea typeface="+mj-ea"/>
            </a:endParaRPr>
          </a:p>
          <a:p>
            <a:pPr marL="23400"/>
            <a:r>
              <a:rPr lang="en-US" altLang="zh-TW" sz="1200" dirty="0">
                <a:latin typeface="Consolas" panose="020B0609020204030204" pitchFamily="49" charset="0"/>
                <a:ea typeface="+mj-ea"/>
              </a:rPr>
              <a:t>{id:"P004",name:"</a:t>
            </a:r>
            <a:r>
              <a:rPr lang="zh-TW" altLang="en-US" sz="1200" dirty="0">
                <a:latin typeface="Consolas" panose="020B0609020204030204" pitchFamily="49" charset="0"/>
                <a:ea typeface="+mj-ea"/>
              </a:rPr>
              <a:t>耳機</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{id:"P001",name:"</a:t>
            </a:r>
            <a:r>
              <a:rPr lang="zh-TW" altLang="en-US" sz="1200" dirty="0">
                <a:latin typeface="Consolas" panose="020B0609020204030204" pitchFamily="49" charset="0"/>
                <a:ea typeface="+mj-ea"/>
              </a:rPr>
              <a:t>手機</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{id:"P002",name:"</a:t>
            </a:r>
            <a:r>
              <a:rPr lang="zh-TW" altLang="en-US" sz="1200" dirty="0">
                <a:latin typeface="Consolas" panose="020B0609020204030204" pitchFamily="49" charset="0"/>
                <a:ea typeface="+mj-ea"/>
              </a:rPr>
              <a:t>筆電</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{id:"P003",name:"</a:t>
            </a:r>
            <a:r>
              <a:rPr lang="zh-TW" altLang="en-US" sz="1200" dirty="0">
                <a:latin typeface="Consolas" panose="020B0609020204030204" pitchFamily="49" charset="0"/>
                <a:ea typeface="+mj-ea"/>
              </a:rPr>
              <a:t>電視</a:t>
            </a:r>
            <a:r>
              <a:rPr lang="en-US" altLang="zh-TW" sz="1200" dirty="0">
                <a:latin typeface="Consolas" panose="020B0609020204030204" pitchFamily="49" charset="0"/>
                <a:ea typeface="+mj-ea"/>
              </a:rPr>
              <a:t>"}</a:t>
            </a:r>
          </a:p>
        </p:txBody>
      </p:sp>
      <p:sp>
        <p:nvSpPr>
          <p:cNvPr id="7" name="箭號: 向下 6">
            <a:extLst>
              <a:ext uri="{FF2B5EF4-FFF2-40B4-BE49-F238E27FC236}">
                <a16:creationId xmlns:a16="http://schemas.microsoft.com/office/drawing/2014/main" id="{6424D105-3BF9-AA5E-8ECD-4B089349F2EE}"/>
              </a:ext>
            </a:extLst>
          </p:cNvPr>
          <p:cNvSpPr/>
          <p:nvPr/>
        </p:nvSpPr>
        <p:spPr>
          <a:xfrm>
            <a:off x="1268525" y="1727009"/>
            <a:ext cx="491836" cy="75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下 8">
            <a:extLst>
              <a:ext uri="{FF2B5EF4-FFF2-40B4-BE49-F238E27FC236}">
                <a16:creationId xmlns:a16="http://schemas.microsoft.com/office/drawing/2014/main" id="{1CFC91E4-4C67-DAF5-86C7-936611980ECB}"/>
              </a:ext>
            </a:extLst>
          </p:cNvPr>
          <p:cNvSpPr/>
          <p:nvPr/>
        </p:nvSpPr>
        <p:spPr>
          <a:xfrm>
            <a:off x="6540543" y="1727010"/>
            <a:ext cx="491836" cy="75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箭號: 左-右雙向 12">
            <a:extLst>
              <a:ext uri="{FF2B5EF4-FFF2-40B4-BE49-F238E27FC236}">
                <a16:creationId xmlns:a16="http://schemas.microsoft.com/office/drawing/2014/main" id="{FA937055-9E92-9CC9-547A-C224D051E7C2}"/>
              </a:ext>
            </a:extLst>
          </p:cNvPr>
          <p:cNvSpPr/>
          <p:nvPr/>
        </p:nvSpPr>
        <p:spPr>
          <a:xfrm>
            <a:off x="3251085" y="2980682"/>
            <a:ext cx="1907465" cy="78617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Consolas" panose="020B0609020204030204" pitchFamily="49" charset="0"/>
                <a:ea typeface="+mj-ea"/>
              </a:rPr>
              <a:t>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對比演算法</a:t>
            </a:r>
          </a:p>
        </p:txBody>
      </p:sp>
      <p:sp>
        <p:nvSpPr>
          <p:cNvPr id="15" name="箭號: 向下 14">
            <a:extLst>
              <a:ext uri="{FF2B5EF4-FFF2-40B4-BE49-F238E27FC236}">
                <a16:creationId xmlns:a16="http://schemas.microsoft.com/office/drawing/2014/main" id="{BC310BEF-60A2-85E1-64CA-2C634EB8BAAF}"/>
              </a:ext>
            </a:extLst>
          </p:cNvPr>
          <p:cNvSpPr/>
          <p:nvPr/>
        </p:nvSpPr>
        <p:spPr>
          <a:xfrm>
            <a:off x="1268525" y="4265457"/>
            <a:ext cx="491836" cy="75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8" name="圖片 17">
            <a:extLst>
              <a:ext uri="{FF2B5EF4-FFF2-40B4-BE49-F238E27FC236}">
                <a16:creationId xmlns:a16="http://schemas.microsoft.com/office/drawing/2014/main" id="{6C970095-D3D0-C4B2-0A51-4D39F7B4D00F}"/>
              </a:ext>
            </a:extLst>
          </p:cNvPr>
          <p:cNvPicPr>
            <a:picLocks noChangeAspect="1"/>
          </p:cNvPicPr>
          <p:nvPr/>
        </p:nvPicPr>
        <p:blipFill>
          <a:blip r:embed="rId3"/>
          <a:stretch>
            <a:fillRect/>
          </a:stretch>
        </p:blipFill>
        <p:spPr>
          <a:xfrm>
            <a:off x="64911" y="5236146"/>
            <a:ext cx="3390900" cy="1219200"/>
          </a:xfrm>
          <a:prstGeom prst="rect">
            <a:avLst/>
          </a:prstGeom>
        </p:spPr>
      </p:pic>
      <p:sp>
        <p:nvSpPr>
          <p:cNvPr id="19" name="矩形 18">
            <a:extLst>
              <a:ext uri="{FF2B5EF4-FFF2-40B4-BE49-F238E27FC236}">
                <a16:creationId xmlns:a16="http://schemas.microsoft.com/office/drawing/2014/main" id="{402DF1B5-0B37-7278-73B7-C31EE1157B82}"/>
              </a:ext>
            </a:extLst>
          </p:cNvPr>
          <p:cNvSpPr/>
          <p:nvPr/>
        </p:nvSpPr>
        <p:spPr>
          <a:xfrm>
            <a:off x="2006281" y="4227494"/>
            <a:ext cx="1228755" cy="830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1200" dirty="0">
                <a:latin typeface="Consolas" panose="020B0609020204030204" pitchFamily="49" charset="0"/>
                <a:ea typeface="+mj-ea"/>
              </a:rPr>
              <a:t>將虛擬</a:t>
            </a:r>
            <a:r>
              <a:rPr lang="en-US" altLang="zh-TW" sz="1200" dirty="0">
                <a:latin typeface="Consolas" panose="020B0609020204030204" pitchFamily="49" charset="0"/>
                <a:ea typeface="+mj-ea"/>
              </a:rPr>
              <a:t>DOM</a:t>
            </a:r>
          </a:p>
          <a:p>
            <a:pPr algn="ctr"/>
            <a:r>
              <a:rPr lang="zh-TW" altLang="en-US" sz="1200" dirty="0">
                <a:latin typeface="Consolas" panose="020B0609020204030204" pitchFamily="49" charset="0"/>
                <a:ea typeface="+mj-ea"/>
              </a:rPr>
              <a:t>轉換成真實</a:t>
            </a:r>
            <a:r>
              <a:rPr lang="en-US" altLang="zh-TW" sz="1200" dirty="0">
                <a:latin typeface="Consolas" panose="020B0609020204030204" pitchFamily="49" charset="0"/>
                <a:ea typeface="+mj-ea"/>
              </a:rPr>
              <a:t>DOM</a:t>
            </a:r>
            <a:endParaRPr lang="zh-TW" altLang="en-US" sz="1200" dirty="0">
              <a:latin typeface="Consolas" panose="020B0609020204030204" pitchFamily="49" charset="0"/>
              <a:ea typeface="+mj-ea"/>
            </a:endParaRPr>
          </a:p>
        </p:txBody>
      </p:sp>
      <p:sp>
        <p:nvSpPr>
          <p:cNvPr id="22" name="箭號: 向下 21">
            <a:extLst>
              <a:ext uri="{FF2B5EF4-FFF2-40B4-BE49-F238E27FC236}">
                <a16:creationId xmlns:a16="http://schemas.microsoft.com/office/drawing/2014/main" id="{A89945F3-0FC6-2A4A-36AF-66BA48E89C0D}"/>
              </a:ext>
            </a:extLst>
          </p:cNvPr>
          <p:cNvSpPr/>
          <p:nvPr/>
        </p:nvSpPr>
        <p:spPr>
          <a:xfrm>
            <a:off x="6540541" y="4265452"/>
            <a:ext cx="491836" cy="7550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a:extLst>
              <a:ext uri="{FF2B5EF4-FFF2-40B4-BE49-F238E27FC236}">
                <a16:creationId xmlns:a16="http://schemas.microsoft.com/office/drawing/2014/main" id="{4541905A-9DE6-4D72-B156-9F7EC5C17A73}"/>
              </a:ext>
            </a:extLst>
          </p:cNvPr>
          <p:cNvPicPr>
            <a:picLocks noChangeAspect="1"/>
          </p:cNvPicPr>
          <p:nvPr/>
        </p:nvPicPr>
        <p:blipFill>
          <a:blip r:embed="rId4"/>
          <a:stretch>
            <a:fillRect/>
          </a:stretch>
        </p:blipFill>
        <p:spPr>
          <a:xfrm>
            <a:off x="4869598" y="5125981"/>
            <a:ext cx="3400425" cy="1533525"/>
          </a:xfrm>
          <a:prstGeom prst="rect">
            <a:avLst/>
          </a:prstGeom>
        </p:spPr>
      </p:pic>
      <p:sp>
        <p:nvSpPr>
          <p:cNvPr id="27" name="文字方塊 26">
            <a:extLst>
              <a:ext uri="{FF2B5EF4-FFF2-40B4-BE49-F238E27FC236}">
                <a16:creationId xmlns:a16="http://schemas.microsoft.com/office/drawing/2014/main" id="{5F7FE8D1-35ED-4BF7-8D0A-8B73843AC6DA}"/>
              </a:ext>
            </a:extLst>
          </p:cNvPr>
          <p:cNvSpPr txBox="1"/>
          <p:nvPr/>
        </p:nvSpPr>
        <p:spPr>
          <a:xfrm>
            <a:off x="5281377" y="2853863"/>
            <a:ext cx="2969788" cy="1015663"/>
          </a:xfrm>
          <a:prstGeom prst="rect">
            <a:avLst/>
          </a:prstGeom>
          <a:solidFill>
            <a:schemeClr val="bg1"/>
          </a:solidFill>
          <a:ln w="12700">
            <a:solidFill>
              <a:schemeClr val="tx1"/>
            </a:solidFill>
          </a:ln>
        </p:spPr>
        <p:txBody>
          <a:bodyPr wrap="square">
            <a:spAutoFit/>
          </a:bodyPr>
          <a:lstStyle/>
          <a:p>
            <a:pPr marL="23400"/>
            <a:r>
              <a:rPr lang="zh-TW" altLang="en-US" sz="1200" dirty="0">
                <a:latin typeface="Consolas" panose="020B0609020204030204" pitchFamily="49" charset="0"/>
                <a:ea typeface="+mj-ea"/>
              </a:rPr>
              <a:t>初始虛擬</a:t>
            </a:r>
            <a:r>
              <a:rPr lang="en-US" altLang="zh-TW" sz="1200" dirty="0">
                <a:latin typeface="Consolas" panose="020B0609020204030204" pitchFamily="49" charset="0"/>
                <a:ea typeface="+mj-ea"/>
              </a:rPr>
              <a:t>DOM</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a:t>
            </a:r>
            <a:r>
              <a:rPr lang="en-US" altLang="zh-TW" sz="1200" dirty="0" err="1">
                <a:latin typeface="Consolas" panose="020B0609020204030204" pitchFamily="49" charset="0"/>
                <a:ea typeface="+mj-ea"/>
              </a:rPr>
              <a:t>Vnodes</a:t>
            </a:r>
            <a:r>
              <a:rPr lang="en-US" altLang="zh-TW" sz="1200" dirty="0">
                <a:latin typeface="Consolas" panose="020B0609020204030204" pitchFamily="49" charset="0"/>
                <a:ea typeface="+mj-ea"/>
              </a:rPr>
              <a:t>)</a:t>
            </a:r>
          </a:p>
          <a:p>
            <a:pPr marL="23400"/>
            <a:r>
              <a:rPr lang="en-US" altLang="zh-TW" sz="1200" dirty="0">
                <a:latin typeface="Consolas" panose="020B0609020204030204" pitchFamily="49" charset="0"/>
                <a:ea typeface="+mj-ea"/>
              </a:rPr>
              <a:t>&lt;li key="0"&gt;</a:t>
            </a:r>
            <a:r>
              <a:rPr lang="zh-TW" altLang="en-US" sz="1200" dirty="0">
                <a:latin typeface="Consolas" panose="020B0609020204030204" pitchFamily="49" charset="0"/>
                <a:ea typeface="+mj-ea"/>
              </a:rPr>
              <a:t> 布鞋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key="1"&gt; </a:t>
            </a:r>
            <a:r>
              <a:rPr lang="zh-TW" altLang="en-US" sz="1200" dirty="0">
                <a:latin typeface="Consolas" panose="020B0609020204030204" pitchFamily="49" charset="0"/>
                <a:ea typeface="+mj-ea"/>
              </a:rPr>
              <a:t>手機 </a:t>
            </a:r>
            <a:r>
              <a:rPr lang="en-US" altLang="zh-TW" sz="1200" dirty="0">
                <a:latin typeface="Consolas" panose="020B0609020204030204" pitchFamily="49" charset="0"/>
                <a:ea typeface="+mj-ea"/>
              </a:rPr>
              <a:t>&lt;input&gt;</a:t>
            </a:r>
            <a:r>
              <a:rPr lang="zh-TW" altLang="en-US" sz="1200" dirty="0">
                <a:latin typeface="Consolas" panose="020B0609020204030204" pitchFamily="49" charset="0"/>
                <a:ea typeface="+mj-ea"/>
              </a:rPr>
              <a:t> </a:t>
            </a:r>
            <a:r>
              <a:rPr lang="en-US" altLang="zh-TW" sz="1200" dirty="0">
                <a:latin typeface="Consolas" panose="020B0609020204030204" pitchFamily="49" charset="0"/>
                <a:ea typeface="+mj-ea"/>
              </a:rPr>
              <a:t>&lt;/li&gt;</a:t>
            </a:r>
          </a:p>
          <a:p>
            <a:pPr marL="23400"/>
            <a:r>
              <a:rPr lang="en-US" altLang="zh-TW" sz="1200" dirty="0">
                <a:latin typeface="Consolas" panose="020B0609020204030204" pitchFamily="49" charset="0"/>
                <a:ea typeface="+mj-ea"/>
              </a:rPr>
              <a:t>&lt;li key="2"&gt; </a:t>
            </a:r>
            <a:r>
              <a:rPr lang="zh-TW" altLang="en-US" sz="1200" dirty="0">
                <a:latin typeface="Consolas" panose="020B0609020204030204" pitchFamily="49" charset="0"/>
                <a:ea typeface="+mj-ea"/>
              </a:rPr>
              <a:t>筆電 </a:t>
            </a:r>
            <a:r>
              <a:rPr lang="en-US" altLang="zh-TW" sz="1200" dirty="0">
                <a:latin typeface="Consolas" panose="020B0609020204030204" pitchFamily="49" charset="0"/>
                <a:ea typeface="+mj-ea"/>
              </a:rPr>
              <a:t>&lt;input&gt; &lt;/li&gt;</a:t>
            </a:r>
          </a:p>
          <a:p>
            <a:pPr marL="23400"/>
            <a:r>
              <a:rPr lang="en-US" altLang="zh-TW" sz="1200" dirty="0">
                <a:latin typeface="Consolas" panose="020B0609020204030204" pitchFamily="49" charset="0"/>
                <a:ea typeface="+mj-ea"/>
              </a:rPr>
              <a:t>&lt;li key="3"&gt; </a:t>
            </a:r>
            <a:r>
              <a:rPr lang="zh-TW" altLang="en-US" sz="1200" dirty="0">
                <a:latin typeface="Consolas" panose="020B0609020204030204" pitchFamily="49" charset="0"/>
                <a:ea typeface="+mj-ea"/>
              </a:rPr>
              <a:t>電視 </a:t>
            </a:r>
            <a:r>
              <a:rPr lang="en-US" altLang="zh-TW" sz="1200" dirty="0">
                <a:latin typeface="Consolas" panose="020B0609020204030204" pitchFamily="49" charset="0"/>
                <a:ea typeface="+mj-ea"/>
              </a:rPr>
              <a:t>&lt;input&gt; &lt;/li&gt;</a:t>
            </a:r>
          </a:p>
        </p:txBody>
      </p:sp>
    </p:spTree>
    <p:extLst>
      <p:ext uri="{BB962C8B-B14F-4D97-AF65-F5344CB8AC3E}">
        <p14:creationId xmlns:p14="http://schemas.microsoft.com/office/powerpoint/2010/main" val="3100406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條件渲染</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zh-TW" altLang="en-US" sz="1500" b="1" dirty="0">
                <a:latin typeface="Consolas" panose="020B0609020204030204" pitchFamily="49" charset="0"/>
                <a:ea typeface="+mj-ea"/>
              </a:rPr>
              <a:t>在</a:t>
            </a:r>
            <a:r>
              <a:rPr lang="en-US" altLang="zh-TW" sz="1500" b="1" dirty="0" err="1">
                <a:latin typeface="Consolas" panose="020B0609020204030204" pitchFamily="49" charset="0"/>
                <a:ea typeface="+mj-ea"/>
              </a:rPr>
              <a:t>vue</a:t>
            </a:r>
            <a:r>
              <a:rPr lang="zh-TW" altLang="en-US" sz="1500" b="1" dirty="0">
                <a:latin typeface="Consolas" panose="020B0609020204030204" pitchFamily="49" charset="0"/>
                <a:ea typeface="+mj-ea"/>
              </a:rPr>
              <a:t>中可以使用指令</a:t>
            </a:r>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和</a:t>
            </a: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來根據條件顯示或隱藏元素，不過它們在底層實作和使用場景上有所不同。</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有較高的切換成本，而</a:t>
            </a: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有較高的初始渲染成本。</a:t>
            </a:r>
            <a:endParaRPr lang="en-US" altLang="zh-TW" sz="1500" b="1" dirty="0">
              <a:latin typeface="Consolas" panose="020B0609020204030204" pitchFamily="49" charset="0"/>
              <a:ea typeface="+mj-ea"/>
            </a:endParaRPr>
          </a:p>
          <a:p>
            <a:pPr algn="just">
              <a:spcBef>
                <a:spcPts val="0"/>
              </a:spcBef>
            </a:pPr>
            <a:r>
              <a:rPr lang="zh-TW" altLang="en-US" sz="1500" b="1" dirty="0">
                <a:latin typeface="Consolas" panose="020B0609020204030204" pitchFamily="49" charset="0"/>
                <a:ea typeface="+mj-ea"/>
              </a:rPr>
              <a:t>如果需要頻繁切換顯示狀態，</a:t>
            </a: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更合適；如果條件不經常改變，</a:t>
            </a:r>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是更好的選擇。</a:t>
            </a:r>
          </a:p>
          <a:p>
            <a:pPr algn="just"/>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可以和</a:t>
            </a:r>
            <a:r>
              <a:rPr lang="en-US" altLang="zh-TW" sz="1500" b="1" dirty="0">
                <a:latin typeface="Consolas" panose="020B0609020204030204" pitchFamily="49" charset="0"/>
                <a:ea typeface="+mj-ea"/>
              </a:rPr>
              <a:t>v-else</a:t>
            </a:r>
            <a:r>
              <a:rPr lang="zh-TW" altLang="en-US" sz="1500" b="1" dirty="0">
                <a:latin typeface="Consolas" panose="020B0609020204030204" pitchFamily="49" charset="0"/>
                <a:ea typeface="+mj-ea"/>
              </a:rPr>
              <a:t>及</a:t>
            </a:r>
            <a:r>
              <a:rPr lang="en-US" altLang="zh-TW" sz="1500" b="1" dirty="0">
                <a:latin typeface="Consolas" panose="020B0609020204030204" pitchFamily="49" charset="0"/>
                <a:ea typeface="+mj-ea"/>
              </a:rPr>
              <a:t>v-else-if</a:t>
            </a:r>
            <a:r>
              <a:rPr lang="zh-TW" altLang="en-US" sz="1500" b="1" dirty="0">
                <a:latin typeface="Consolas" panose="020B0609020204030204" pitchFamily="49" charset="0"/>
                <a:ea typeface="+mj-ea"/>
              </a:rPr>
              <a:t>結合使用，提供更複雜的條件邏輯。</a:t>
            </a:r>
            <a:endParaRPr lang="en-US" altLang="zh-TW" sz="1500" b="1" dirty="0">
              <a:latin typeface="Consolas" panose="020B0609020204030204" pitchFamily="49" charset="0"/>
              <a:ea typeface="+mj-ea"/>
            </a:endParaRPr>
          </a:p>
          <a:p>
            <a:pPr algn="just">
              <a:spcBef>
                <a:spcPts val="0"/>
              </a:spcBef>
            </a:pP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則沒有對應的</a:t>
            </a:r>
            <a:r>
              <a:rPr lang="en-US" altLang="zh-TW" sz="1500" b="1" dirty="0">
                <a:latin typeface="Consolas" panose="020B0609020204030204" pitchFamily="49" charset="0"/>
                <a:ea typeface="+mj-ea"/>
              </a:rPr>
              <a:t>v-show-else</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選擇</a:t>
            </a:r>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還是</a:t>
            </a: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取決於特定的使用場景和效能需求。</a:t>
            </a:r>
            <a:endParaRPr lang="en-US" altLang="zh-TW" sz="1500" b="1" dirty="0">
              <a:latin typeface="Consolas" panose="020B0609020204030204" pitchFamily="49" charset="0"/>
              <a:ea typeface="+mj-ea"/>
            </a:endParaRPr>
          </a:p>
          <a:p>
            <a:pPr algn="just">
              <a:spcBef>
                <a:spcPts val="0"/>
              </a:spcBef>
            </a:pPr>
            <a:r>
              <a:rPr lang="zh-TW" altLang="en-US" sz="1500" b="1" dirty="0">
                <a:latin typeface="Consolas" panose="020B0609020204030204" pitchFamily="49" charset="0"/>
                <a:ea typeface="+mj-ea"/>
              </a:rPr>
              <a:t>對於那些可能從未顯示的元素</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想隱藏的元素</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，使用</a:t>
            </a:r>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是更好的選擇；而對於那些需要頻繁切換顯示狀態的元素，</a:t>
            </a:r>
            <a:r>
              <a:rPr lang="en-US" altLang="zh-TW" sz="1500" b="1" dirty="0">
                <a:latin typeface="Consolas" panose="020B0609020204030204" pitchFamily="49" charset="0"/>
                <a:ea typeface="+mj-ea"/>
              </a:rPr>
              <a:t>v-show</a:t>
            </a:r>
            <a:r>
              <a:rPr lang="zh-TW" altLang="en-US" sz="1500" b="1" dirty="0">
                <a:latin typeface="Consolas" panose="020B0609020204030204" pitchFamily="49" charset="0"/>
                <a:ea typeface="+mj-ea"/>
              </a:rPr>
              <a:t>會更有效率。</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此外，需官方不建議在一個元素中同時使用</a:t>
            </a:r>
            <a:r>
              <a:rPr lang="en-US" altLang="zh-TW" sz="1500" b="1" dirty="0">
                <a:latin typeface="Consolas" panose="020B0609020204030204" pitchFamily="49" charset="0"/>
                <a:ea typeface="+mj-ea"/>
              </a:rPr>
              <a:t>v-if</a:t>
            </a:r>
            <a:r>
              <a:rPr lang="zh-TW" altLang="en-US" sz="1500" b="1" dirty="0">
                <a:latin typeface="Consolas" panose="020B0609020204030204" pitchFamily="49" charset="0"/>
                <a:ea typeface="+mj-ea"/>
              </a:rPr>
              <a:t>與</a:t>
            </a:r>
            <a:r>
              <a:rPr lang="en-US" altLang="zh-TW" sz="1500" b="1" dirty="0">
                <a:latin typeface="Consolas" panose="020B0609020204030204" pitchFamily="49" charset="0"/>
                <a:ea typeface="+mj-ea"/>
              </a:rPr>
              <a:t>v-for</a:t>
            </a:r>
            <a:r>
              <a:rPr lang="zh-TW" altLang="en-US" sz="1500" b="1" dirty="0">
                <a:latin typeface="Consolas" panose="020B0609020204030204" pitchFamily="49" charset="0"/>
                <a:ea typeface="+mj-ea"/>
              </a:rPr>
              <a:t>，詳情可參考</a:t>
            </a:r>
            <a:r>
              <a:rPr lang="zh-TW" altLang="en-US" sz="1500" b="1" dirty="0">
                <a:latin typeface="Consolas" panose="020B0609020204030204" pitchFamily="49" charset="0"/>
                <a:ea typeface="+mj-ea"/>
                <a:hlinkClick r:id="rId3"/>
              </a:rPr>
              <a:t>官方文件</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34</a:t>
            </a:fld>
            <a:endParaRPr lang="zh-TW" altLang="en-US">
              <a:latin typeface="Consolas" panose="020B0609020204030204" pitchFamily="49" charset="0"/>
              <a:ea typeface="+mj-ea"/>
            </a:endParaRPr>
          </a:p>
        </p:txBody>
      </p:sp>
      <p:graphicFrame>
        <p:nvGraphicFramePr>
          <p:cNvPr id="17" name="表格 16">
            <a:extLst>
              <a:ext uri="{FF2B5EF4-FFF2-40B4-BE49-F238E27FC236}">
                <a16:creationId xmlns:a16="http://schemas.microsoft.com/office/drawing/2014/main" id="{EB2D69E4-BE45-9749-9982-A9A5BC3D22A4}"/>
              </a:ext>
            </a:extLst>
          </p:cNvPr>
          <p:cNvGraphicFramePr>
            <a:graphicFrameLocks noGrp="1"/>
          </p:cNvGraphicFramePr>
          <p:nvPr>
            <p:extLst>
              <p:ext uri="{D42A27DB-BD31-4B8C-83A1-F6EECF244321}">
                <p14:modId xmlns:p14="http://schemas.microsoft.com/office/powerpoint/2010/main" val="1379397886"/>
              </p:ext>
            </p:extLst>
          </p:nvPr>
        </p:nvGraphicFramePr>
        <p:xfrm>
          <a:off x="232715" y="585390"/>
          <a:ext cx="7858341" cy="5687219"/>
        </p:xfrm>
        <a:graphic>
          <a:graphicData uri="http://schemas.openxmlformats.org/drawingml/2006/table">
            <a:tbl>
              <a:tblPr firstRow="1" bandRow="1">
                <a:tableStyleId>{5C22544A-7EE6-4342-B048-85BDC9FD1C3A}</a:tableStyleId>
              </a:tblPr>
              <a:tblGrid>
                <a:gridCol w="2619447">
                  <a:extLst>
                    <a:ext uri="{9D8B030D-6E8A-4147-A177-3AD203B41FA5}">
                      <a16:colId xmlns:a16="http://schemas.microsoft.com/office/drawing/2014/main" val="3274232509"/>
                    </a:ext>
                  </a:extLst>
                </a:gridCol>
                <a:gridCol w="2619447">
                  <a:extLst>
                    <a:ext uri="{9D8B030D-6E8A-4147-A177-3AD203B41FA5}">
                      <a16:colId xmlns:a16="http://schemas.microsoft.com/office/drawing/2014/main" val="3731078272"/>
                    </a:ext>
                  </a:extLst>
                </a:gridCol>
                <a:gridCol w="2619447">
                  <a:extLst>
                    <a:ext uri="{9D8B030D-6E8A-4147-A177-3AD203B41FA5}">
                      <a16:colId xmlns:a16="http://schemas.microsoft.com/office/drawing/2014/main" val="1694116559"/>
                    </a:ext>
                  </a:extLst>
                </a:gridCol>
              </a:tblGrid>
              <a:tr h="672715">
                <a:tc>
                  <a:txBody>
                    <a:bodyPr/>
                    <a:lstStyle/>
                    <a:p>
                      <a:pPr algn="ctr"/>
                      <a:endParaRPr lang="zh-TW" altLang="en-US" dirty="0">
                        <a:latin typeface="Consolas" panose="020B0609020204030204" pitchFamily="49" charset="0"/>
                        <a:ea typeface="+mj-ea"/>
                      </a:endParaRPr>
                    </a:p>
                  </a:txBody>
                  <a:tcPr anchor="ctr"/>
                </a:tc>
                <a:tc>
                  <a:txBody>
                    <a:bodyPr/>
                    <a:lstStyle/>
                    <a:p>
                      <a:pPr algn="ctr"/>
                      <a:r>
                        <a:rPr lang="en-US" altLang="zh-TW" sz="2500" b="1" dirty="0">
                          <a:latin typeface="Consolas" panose="020B0609020204030204" pitchFamily="49" charset="0"/>
                          <a:ea typeface="+mj-ea"/>
                        </a:rPr>
                        <a:t>v-if</a:t>
                      </a:r>
                      <a:endParaRPr lang="zh-TW" altLang="en-US" sz="2500" b="1" dirty="0">
                        <a:latin typeface="Consolas" panose="020B0609020204030204" pitchFamily="49" charset="0"/>
                        <a:ea typeface="+mj-ea"/>
                      </a:endParaRPr>
                    </a:p>
                  </a:txBody>
                  <a:tcPr anchor="ctr"/>
                </a:tc>
                <a:tc>
                  <a:txBody>
                    <a:bodyPr/>
                    <a:lstStyle/>
                    <a:p>
                      <a:pPr algn="ctr"/>
                      <a:r>
                        <a:rPr lang="en-US" altLang="zh-TW" sz="2500" b="1" dirty="0">
                          <a:latin typeface="Consolas" panose="020B0609020204030204" pitchFamily="49" charset="0"/>
                          <a:ea typeface="+mj-ea"/>
                        </a:rPr>
                        <a:t>v-show</a:t>
                      </a:r>
                      <a:endParaRPr lang="zh-TW" altLang="en-US" sz="2500" b="1" dirty="0">
                        <a:latin typeface="Consolas" panose="020B0609020204030204" pitchFamily="49" charset="0"/>
                        <a:ea typeface="+mj-ea"/>
                      </a:endParaRPr>
                    </a:p>
                  </a:txBody>
                  <a:tcPr anchor="ctr"/>
                </a:tc>
                <a:extLst>
                  <a:ext uri="{0D108BD9-81ED-4DB2-BD59-A6C34878D82A}">
                    <a16:rowId xmlns:a16="http://schemas.microsoft.com/office/drawing/2014/main" val="2640945279"/>
                  </a:ext>
                </a:extLst>
              </a:tr>
              <a:tr h="1253626">
                <a:tc>
                  <a:txBody>
                    <a:bodyPr/>
                    <a:lstStyle/>
                    <a:p>
                      <a:pPr algn="ctr"/>
                      <a:r>
                        <a:rPr lang="en-US" altLang="zh-TW" b="1" dirty="0">
                          <a:latin typeface="Consolas" panose="020B0609020204030204" pitchFamily="49" charset="0"/>
                          <a:ea typeface="+mj-ea"/>
                        </a:rPr>
                        <a:t>DOM</a:t>
                      </a:r>
                      <a:r>
                        <a:rPr lang="zh-TW" altLang="en-US" b="1" dirty="0">
                          <a:latin typeface="Consolas" panose="020B0609020204030204" pitchFamily="49" charset="0"/>
                          <a:ea typeface="+mj-ea"/>
                        </a:rPr>
                        <a:t>操作</a:t>
                      </a:r>
                    </a:p>
                  </a:txBody>
                  <a:tcPr anchor="ctr"/>
                </a:tc>
                <a:tc>
                  <a:txBody>
                    <a:bodyPr/>
                    <a:lstStyle/>
                    <a:p>
                      <a:pPr algn="ctr"/>
                      <a:r>
                        <a:rPr lang="zh-TW" altLang="en-US" dirty="0">
                          <a:latin typeface="Consolas" panose="020B0609020204030204" pitchFamily="49" charset="0"/>
                          <a:ea typeface="+mj-ea"/>
                        </a:rPr>
                        <a:t>新增或移除節點</a:t>
                      </a:r>
                    </a:p>
                  </a:txBody>
                  <a:tcPr anchor="ctr"/>
                </a:tc>
                <a:tc>
                  <a:txBody>
                    <a:bodyPr/>
                    <a:lstStyle/>
                    <a:p>
                      <a:pPr algn="ctr"/>
                      <a:r>
                        <a:rPr lang="zh-TW" altLang="en-US" dirty="0">
                          <a:latin typeface="Consolas" panose="020B0609020204030204" pitchFamily="49" charset="0"/>
                          <a:ea typeface="+mj-ea"/>
                        </a:rPr>
                        <a:t>僅切換節點</a:t>
                      </a:r>
                      <a:r>
                        <a:rPr lang="en-US" altLang="zh-TW" dirty="0">
                          <a:latin typeface="Consolas" panose="020B0609020204030204" pitchFamily="49" charset="0"/>
                          <a:ea typeface="+mj-ea"/>
                        </a:rPr>
                        <a:t>display</a:t>
                      </a:r>
                      <a:r>
                        <a:rPr lang="zh-TW" altLang="en-US" dirty="0">
                          <a:latin typeface="Consolas" panose="020B0609020204030204" pitchFamily="49" charset="0"/>
                          <a:ea typeface="+mj-ea"/>
                        </a:rPr>
                        <a:t>屬性</a:t>
                      </a:r>
                    </a:p>
                  </a:txBody>
                  <a:tcPr anchor="ctr"/>
                </a:tc>
                <a:extLst>
                  <a:ext uri="{0D108BD9-81ED-4DB2-BD59-A6C34878D82A}">
                    <a16:rowId xmlns:a16="http://schemas.microsoft.com/office/drawing/2014/main" val="947131557"/>
                  </a:ext>
                </a:extLst>
              </a:tr>
              <a:tr h="1253626">
                <a:tc>
                  <a:txBody>
                    <a:bodyPr/>
                    <a:lstStyle/>
                    <a:p>
                      <a:pPr algn="ctr"/>
                      <a:r>
                        <a:rPr lang="zh-TW" altLang="en-US" b="1" dirty="0">
                          <a:latin typeface="Consolas" panose="020B0609020204030204" pitchFamily="49" charset="0"/>
                          <a:ea typeface="+mj-ea"/>
                        </a:rPr>
                        <a:t>性能</a:t>
                      </a:r>
                    </a:p>
                  </a:txBody>
                  <a:tcPr anchor="ctr"/>
                </a:tc>
                <a:tc>
                  <a:txBody>
                    <a:bodyPr/>
                    <a:lstStyle/>
                    <a:p>
                      <a:pPr algn="ctr"/>
                      <a:r>
                        <a:rPr lang="zh-TW" altLang="en-US" dirty="0">
                          <a:latin typeface="Consolas" panose="020B0609020204030204" pitchFamily="49" charset="0"/>
                          <a:ea typeface="+mj-ea"/>
                        </a:rPr>
                        <a:t>較差</a:t>
                      </a:r>
                    </a:p>
                  </a:txBody>
                  <a:tcPr anchor="ctr"/>
                </a:tc>
                <a:tc>
                  <a:txBody>
                    <a:bodyPr/>
                    <a:lstStyle/>
                    <a:p>
                      <a:pPr algn="ctr"/>
                      <a:r>
                        <a:rPr lang="zh-TW" altLang="en-US" dirty="0">
                          <a:latin typeface="Consolas" panose="020B0609020204030204" pitchFamily="49" charset="0"/>
                          <a:ea typeface="+mj-ea"/>
                        </a:rPr>
                        <a:t>較好</a:t>
                      </a:r>
                    </a:p>
                  </a:txBody>
                  <a:tcPr anchor="ctr"/>
                </a:tc>
                <a:extLst>
                  <a:ext uri="{0D108BD9-81ED-4DB2-BD59-A6C34878D82A}">
                    <a16:rowId xmlns:a16="http://schemas.microsoft.com/office/drawing/2014/main" val="174112558"/>
                  </a:ext>
                </a:extLst>
              </a:tr>
              <a:tr h="1253626">
                <a:tc>
                  <a:txBody>
                    <a:bodyPr/>
                    <a:lstStyle/>
                    <a:p>
                      <a:pPr algn="ctr"/>
                      <a:r>
                        <a:rPr lang="zh-TW" altLang="en-US" b="1" dirty="0">
                          <a:latin typeface="Consolas" panose="020B0609020204030204" pitchFamily="49" charset="0"/>
                          <a:ea typeface="+mj-ea"/>
                        </a:rPr>
                        <a:t>可見性</a:t>
                      </a:r>
                    </a:p>
                  </a:txBody>
                  <a:tcPr anchor="ctr"/>
                </a:tc>
                <a:tc>
                  <a:txBody>
                    <a:bodyPr/>
                    <a:lstStyle/>
                    <a:p>
                      <a:pPr algn="ctr"/>
                      <a:r>
                        <a:rPr lang="zh-TW" altLang="en-US" dirty="0">
                          <a:latin typeface="Consolas" panose="020B0609020204030204" pitchFamily="49" charset="0"/>
                          <a:ea typeface="+mj-ea"/>
                        </a:rPr>
                        <a:t>查看開發者工具時</a:t>
                      </a:r>
                      <a:endParaRPr lang="en-US" altLang="zh-TW" dirty="0">
                        <a:latin typeface="Consolas" panose="020B0609020204030204" pitchFamily="49" charset="0"/>
                        <a:ea typeface="+mj-ea"/>
                      </a:endParaRPr>
                    </a:p>
                    <a:p>
                      <a:pPr algn="ctr"/>
                      <a:r>
                        <a:rPr lang="zh-TW" altLang="en-US" dirty="0">
                          <a:latin typeface="Consolas" panose="020B0609020204030204" pitchFamily="49" charset="0"/>
                          <a:ea typeface="+mj-ea"/>
                        </a:rPr>
                        <a:t>無法看見其他可能</a:t>
                      </a:r>
                    </a:p>
                  </a:txBody>
                  <a:tcPr anchor="ctr"/>
                </a:tc>
                <a:tc>
                  <a:txBody>
                    <a:bodyPr/>
                    <a:lstStyle/>
                    <a:p>
                      <a:pPr algn="ctr"/>
                      <a:r>
                        <a:rPr lang="zh-TW" altLang="en-US" dirty="0">
                          <a:latin typeface="Consolas" panose="020B0609020204030204" pitchFamily="49" charset="0"/>
                          <a:ea typeface="+mj-ea"/>
                        </a:rPr>
                        <a:t>在開發者工具可見</a:t>
                      </a:r>
                    </a:p>
                  </a:txBody>
                  <a:tcPr anchor="ctr"/>
                </a:tc>
                <a:extLst>
                  <a:ext uri="{0D108BD9-81ED-4DB2-BD59-A6C34878D82A}">
                    <a16:rowId xmlns:a16="http://schemas.microsoft.com/office/drawing/2014/main" val="1681663207"/>
                  </a:ext>
                </a:extLst>
              </a:tr>
              <a:tr h="1253626">
                <a:tc>
                  <a:txBody>
                    <a:bodyPr/>
                    <a:lstStyle/>
                    <a:p>
                      <a:pPr algn="ctr"/>
                      <a:r>
                        <a:rPr lang="zh-TW" altLang="en-US" b="1" dirty="0">
                          <a:latin typeface="Consolas" panose="020B0609020204030204" pitchFamily="49" charset="0"/>
                          <a:ea typeface="+mj-ea"/>
                        </a:rPr>
                        <a:t>適用場景</a:t>
                      </a:r>
                    </a:p>
                  </a:txBody>
                  <a:tcPr anchor="ctr"/>
                </a:tc>
                <a:tc>
                  <a:txBody>
                    <a:bodyPr/>
                    <a:lstStyle/>
                    <a:p>
                      <a:pPr algn="ctr"/>
                      <a:r>
                        <a:rPr lang="zh-TW" altLang="en-US" dirty="0">
                          <a:latin typeface="Consolas" panose="020B0609020204030204" pitchFamily="49" charset="0"/>
                          <a:ea typeface="+mj-ea"/>
                        </a:rPr>
                        <a:t>想隱藏的元素</a:t>
                      </a:r>
                      <a:endParaRPr lang="en-US" altLang="zh-TW" dirty="0">
                        <a:latin typeface="Consolas" panose="020B0609020204030204" pitchFamily="49" charset="0"/>
                        <a:ea typeface="+mj-ea"/>
                      </a:endParaRPr>
                    </a:p>
                    <a:p>
                      <a:pPr algn="ctr"/>
                      <a:r>
                        <a:rPr lang="zh-TW" altLang="en-US" dirty="0">
                          <a:latin typeface="Consolas" panose="020B0609020204030204" pitchFamily="49" charset="0"/>
                          <a:ea typeface="+mj-ea"/>
                        </a:rPr>
                        <a:t>例如</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不登入不可見</a:t>
                      </a:r>
                      <a:r>
                        <a:rPr lang="en-US" altLang="zh-TW" dirty="0">
                          <a:latin typeface="Consolas" panose="020B0609020204030204" pitchFamily="49" charset="0"/>
                          <a:ea typeface="+mj-ea"/>
                        </a:rPr>
                        <a:t>"</a:t>
                      </a:r>
                      <a:endParaRPr lang="zh-TW" altLang="en-US" dirty="0">
                        <a:latin typeface="Consolas" panose="020B0609020204030204" pitchFamily="49" charset="0"/>
                        <a:ea typeface="+mj-ea"/>
                      </a:endParaRPr>
                    </a:p>
                  </a:txBody>
                  <a:tcPr anchor="ctr"/>
                </a:tc>
                <a:tc>
                  <a:txBody>
                    <a:bodyPr/>
                    <a:lstStyle/>
                    <a:p>
                      <a:pPr algn="ctr"/>
                      <a:r>
                        <a:rPr lang="zh-TW" altLang="en-US" dirty="0">
                          <a:latin typeface="Consolas" panose="020B0609020204030204" pitchFamily="49" charset="0"/>
                          <a:ea typeface="+mj-ea"/>
                        </a:rPr>
                        <a:t>頻繁切換的元素</a:t>
                      </a:r>
                    </a:p>
                  </a:txBody>
                  <a:tcPr anchor="ctr"/>
                </a:tc>
                <a:extLst>
                  <a:ext uri="{0D108BD9-81ED-4DB2-BD59-A6C34878D82A}">
                    <a16:rowId xmlns:a16="http://schemas.microsoft.com/office/drawing/2014/main" val="387715521"/>
                  </a:ext>
                </a:extLst>
              </a:tr>
            </a:tbl>
          </a:graphicData>
        </a:graphic>
      </p:graphicFrame>
    </p:spTree>
    <p:extLst>
      <p:ext uri="{BB962C8B-B14F-4D97-AF65-F5344CB8AC3E}">
        <p14:creationId xmlns:p14="http://schemas.microsoft.com/office/powerpoint/2010/main" val="3094810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屬性綁定</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en-US" altLang="zh-TW" sz="1500" b="1" dirty="0">
                <a:latin typeface="Consolas" panose="020B0609020204030204" pitchFamily="49" charset="0"/>
                <a:ea typeface="+mj-ea"/>
              </a:rPr>
              <a:t>v-bind</a:t>
            </a:r>
            <a:r>
              <a:rPr lang="zh-TW" altLang="en-US" sz="1500" b="1" dirty="0">
                <a:latin typeface="Consolas" panose="020B0609020204030204" pitchFamily="49" charset="0"/>
                <a:ea typeface="+mj-ea"/>
              </a:rPr>
              <a:t>指令用於動態綁定一個或多個</a:t>
            </a:r>
            <a:r>
              <a:rPr lang="en-US" altLang="zh-TW" sz="1500" b="1" dirty="0">
                <a:latin typeface="Consolas" panose="020B0609020204030204" pitchFamily="49" charset="0"/>
                <a:ea typeface="+mj-ea"/>
              </a:rPr>
              <a:t>HTML</a:t>
            </a:r>
            <a:r>
              <a:rPr lang="zh-TW" altLang="en-US" sz="1500" b="1" dirty="0">
                <a:latin typeface="Consolas" panose="020B0609020204030204" pitchFamily="49" charset="0"/>
                <a:ea typeface="+mj-ea"/>
              </a:rPr>
              <a:t>屬性，或是綁定子組件的</a:t>
            </a:r>
            <a:r>
              <a:rPr lang="en-US" altLang="zh-TW" sz="1500" b="1" dirty="0">
                <a:latin typeface="Consolas" panose="020B0609020204030204" pitchFamily="49" charset="0"/>
                <a:ea typeface="+mj-ea"/>
              </a:rPr>
              <a:t>prop</a:t>
            </a:r>
            <a:r>
              <a:rPr lang="zh-TW" altLang="en-US" sz="1500" b="1" dirty="0">
                <a:latin typeface="Consolas" panose="020B0609020204030204" pitchFamily="49" charset="0"/>
                <a:ea typeface="+mj-ea"/>
              </a:rPr>
              <a:t>。</a:t>
            </a:r>
          </a:p>
          <a:p>
            <a:pPr algn="just"/>
            <a:r>
              <a:rPr lang="en-US" altLang="zh-TW" sz="1500" b="1" dirty="0">
                <a:latin typeface="Consolas" panose="020B0609020204030204" pitchFamily="49" charset="0"/>
                <a:ea typeface="+mj-ea"/>
              </a:rPr>
              <a:t>v-bind</a:t>
            </a:r>
            <a:r>
              <a:rPr lang="zh-TW" altLang="en-US" sz="1500" b="1" dirty="0">
                <a:latin typeface="Consolas" panose="020B0609020204030204" pitchFamily="49" charset="0"/>
                <a:ea typeface="+mj-ea"/>
              </a:rPr>
              <a:t>在許多場景下都非常有用，特別是當你需要將模板中的</a:t>
            </a:r>
            <a:r>
              <a:rPr lang="en-US" altLang="zh-TW" sz="1500" b="1" dirty="0">
                <a:latin typeface="Consolas" panose="020B0609020204030204" pitchFamily="49" charset="0"/>
                <a:ea typeface="+mj-ea"/>
              </a:rPr>
              <a:t>HTML</a:t>
            </a:r>
            <a:r>
              <a:rPr lang="zh-TW" altLang="en-US" sz="1500" b="1" dirty="0">
                <a:latin typeface="Consolas" panose="020B0609020204030204" pitchFamily="49" charset="0"/>
                <a:ea typeface="+mj-ea"/>
              </a:rPr>
              <a:t>屬性與</a:t>
            </a: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實體的資料動態關聯時。</a:t>
            </a:r>
          </a:p>
          <a:p>
            <a:pPr algn="just"/>
            <a:r>
              <a:rPr lang="zh-TW" altLang="en-US" sz="1500" b="1" dirty="0">
                <a:latin typeface="Consolas" panose="020B0609020204030204" pitchFamily="49" charset="0"/>
                <a:ea typeface="+mj-ea"/>
              </a:rPr>
              <a:t>它是實現響應式資料綁定的關鍵工具之一，使得</a:t>
            </a:r>
            <a:r>
              <a:rPr lang="en-US" altLang="zh-TW" sz="1500" b="1" dirty="0">
                <a:latin typeface="Consolas" panose="020B0609020204030204" pitchFamily="49" charset="0"/>
                <a:ea typeface="+mj-ea"/>
              </a:rPr>
              <a:t>Vue</a:t>
            </a:r>
            <a:r>
              <a:rPr lang="zh-TW" altLang="en-US" sz="1500" b="1" dirty="0">
                <a:latin typeface="Consolas" panose="020B0609020204030204" pitchFamily="49" charset="0"/>
                <a:ea typeface="+mj-ea"/>
              </a:rPr>
              <a:t>應用的界面能夠更加動態和互動。</a:t>
            </a:r>
          </a:p>
          <a:p>
            <a:pPr algn="just"/>
            <a:r>
              <a:rPr lang="zh-TW" altLang="en-US" sz="1500" b="1" dirty="0">
                <a:latin typeface="Consolas" panose="020B0609020204030204" pitchFamily="49" charset="0"/>
                <a:ea typeface="+mj-ea"/>
              </a:rPr>
              <a:t>因</a:t>
            </a:r>
            <a:r>
              <a:rPr lang="en-US" altLang="zh-TW" sz="1500" b="1" dirty="0">
                <a:latin typeface="Consolas" panose="020B0609020204030204" pitchFamily="49" charset="0"/>
                <a:ea typeface="+mj-ea"/>
              </a:rPr>
              <a:t>v-bind</a:t>
            </a:r>
            <a:r>
              <a:rPr lang="zh-TW" altLang="en-US" sz="1500" b="1" dirty="0">
                <a:latin typeface="Consolas" panose="020B0609020204030204" pitchFamily="49" charset="0"/>
                <a:ea typeface="+mj-ea"/>
              </a:rPr>
              <a:t>的使用頻率非常高，故有縮寫「</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35</a:t>
            </a:fld>
            <a:endParaRPr lang="zh-TW" altLang="en-US">
              <a:latin typeface="Consolas" panose="020B0609020204030204" pitchFamily="49" charset="0"/>
              <a:ea typeface="+mj-ea"/>
            </a:endParaRPr>
          </a:p>
        </p:txBody>
      </p:sp>
      <p:sp>
        <p:nvSpPr>
          <p:cNvPr id="3" name="文字方塊 2">
            <a:extLst>
              <a:ext uri="{FF2B5EF4-FFF2-40B4-BE49-F238E27FC236}">
                <a16:creationId xmlns:a16="http://schemas.microsoft.com/office/drawing/2014/main" id="{6CD75D1D-D82E-5FD4-8E91-9BC3EADFA56A}"/>
              </a:ext>
            </a:extLst>
          </p:cNvPr>
          <p:cNvSpPr txBox="1"/>
          <p:nvPr/>
        </p:nvSpPr>
        <p:spPr>
          <a:xfrm>
            <a:off x="69627" y="1266869"/>
            <a:ext cx="8186913" cy="3708708"/>
          </a:xfrm>
          <a:prstGeom prst="rect">
            <a:avLst/>
          </a:prstGeom>
          <a:noFill/>
          <a:ln w="12700">
            <a:solidFill>
              <a:schemeClr val="tx1"/>
            </a:solidFill>
          </a:ln>
        </p:spPr>
        <p:txBody>
          <a:bodyPr wrap="square">
            <a:spAutoFit/>
          </a:bodyPr>
          <a:lstStyle/>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一般用法</a:t>
            </a:r>
            <a:endParaRPr lang="en-US" altLang="zh-TW" sz="1500" dirty="0">
              <a:latin typeface="Consolas" panose="020B0609020204030204" pitchFamily="49" charset="0"/>
              <a:ea typeface="+mj-ea"/>
            </a:endParaRPr>
          </a:p>
          <a:p>
            <a:pPr marL="23400">
              <a:spcBef>
                <a:spcPts val="600"/>
              </a:spcBef>
            </a:pPr>
            <a:r>
              <a:rPr lang="en-US" altLang="zh-CN" sz="1500" dirty="0">
                <a:latin typeface="Consolas" panose="020B0609020204030204" pitchFamily="49" charset="0"/>
                <a:ea typeface="+mj-ea"/>
              </a:rPr>
              <a:t>&lt;div </a:t>
            </a:r>
            <a:r>
              <a:rPr lang="en-US" altLang="zh-CN" sz="1500" dirty="0" err="1">
                <a:solidFill>
                  <a:srgbClr val="FF0000"/>
                </a:solidFill>
                <a:latin typeface="Consolas" panose="020B0609020204030204" pitchFamily="49" charset="0"/>
                <a:ea typeface="+mj-ea"/>
              </a:rPr>
              <a:t>v-bind:id</a:t>
            </a:r>
            <a:r>
              <a:rPr lang="en-US" altLang="zh-CN" sz="1500" dirty="0">
                <a:latin typeface="Consolas" panose="020B0609020204030204" pitchFamily="49" charset="0"/>
                <a:ea typeface="+mj-ea"/>
              </a:rPr>
              <a:t>="</a:t>
            </a:r>
            <a:r>
              <a:rPr lang="en-US" altLang="zh-CN" sz="1500" dirty="0" err="1">
                <a:latin typeface="Consolas" panose="020B0609020204030204" pitchFamily="49" charset="0"/>
                <a:ea typeface="+mj-ea"/>
              </a:rPr>
              <a:t>dynamicId</a:t>
            </a:r>
            <a:r>
              <a:rPr lang="en-US" altLang="zh-CN" sz="1500" dirty="0">
                <a:latin typeface="Consolas" panose="020B0609020204030204" pitchFamily="49" charset="0"/>
                <a:ea typeface="+mj-ea"/>
              </a:rPr>
              <a:t>"&gt;&lt;/div&gt;</a:t>
            </a:r>
          </a:p>
          <a:p>
            <a:pPr marL="23400">
              <a:spcBef>
                <a:spcPts val="600"/>
              </a:spcBef>
            </a:pPr>
            <a:endParaRPr lang="en-US" altLang="zh-CN"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縮寫</a:t>
            </a:r>
            <a:endParaRPr lang="zh-CN" altLang="en-US"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&lt;div </a:t>
            </a:r>
            <a:r>
              <a:rPr lang="en-US" altLang="zh-TW" sz="1500" dirty="0">
                <a:solidFill>
                  <a:srgbClr val="FF0000"/>
                </a:solidFill>
                <a:latin typeface="Consolas" panose="020B0609020204030204" pitchFamily="49" charset="0"/>
                <a:ea typeface="+mj-ea"/>
              </a:rPr>
              <a:t>:class</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className</a:t>
            </a:r>
            <a:r>
              <a:rPr lang="en-US" altLang="zh-TW" sz="1500" dirty="0">
                <a:latin typeface="Consolas" panose="020B0609020204030204" pitchFamily="49" charset="0"/>
                <a:ea typeface="+mj-ea"/>
              </a:rPr>
              <a:t>"&gt;&lt;/div&gt;</a:t>
            </a:r>
          </a:p>
          <a:p>
            <a:pPr marL="23400">
              <a:spcBef>
                <a:spcPts val="600"/>
              </a:spcBef>
            </a:pPr>
            <a:r>
              <a:rPr lang="en-US" altLang="zh-TW" sz="1500" dirty="0">
                <a:latin typeface="Consolas" panose="020B0609020204030204" pitchFamily="49" charset="0"/>
                <a:ea typeface="+mj-ea"/>
              </a:rPr>
              <a:t>&lt;input type="text" </a:t>
            </a:r>
            <a:r>
              <a:rPr lang="en-US" altLang="zh-TW" sz="1500" dirty="0">
                <a:solidFill>
                  <a:srgbClr val="FF0000"/>
                </a:solidFill>
                <a:latin typeface="Consolas" panose="020B0609020204030204" pitchFamily="49" charset="0"/>
                <a:ea typeface="+mj-ea"/>
              </a:rPr>
              <a:t>:disabled</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booleanValue</a:t>
            </a:r>
            <a:r>
              <a:rPr lang="en-US" altLang="zh-TW" sz="1500" dirty="0">
                <a:latin typeface="Consolas" panose="020B0609020204030204" pitchFamily="49" charset="0"/>
                <a:ea typeface="+mj-ea"/>
              </a:rPr>
              <a:t>"&gt;&lt;/input&gt;</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使用物件進行綁定</a:t>
            </a:r>
            <a:endParaRPr lang="en-US" altLang="zh-TW"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&lt;div </a:t>
            </a:r>
            <a:r>
              <a:rPr lang="en-US" altLang="zh-TW" sz="1500" dirty="0">
                <a:solidFill>
                  <a:srgbClr val="FF0000"/>
                </a:solidFill>
                <a:latin typeface="Consolas" panose="020B0609020204030204" pitchFamily="49" charset="0"/>
                <a:ea typeface="+mj-ea"/>
              </a:rPr>
              <a:t>v-bind="{ id: </a:t>
            </a:r>
            <a:r>
              <a:rPr lang="en-US" altLang="zh-TW" sz="1500" dirty="0" err="1">
                <a:solidFill>
                  <a:srgbClr val="FF0000"/>
                </a:solidFill>
                <a:latin typeface="Consolas" panose="020B0609020204030204" pitchFamily="49" charset="0"/>
                <a:ea typeface="+mj-ea"/>
              </a:rPr>
              <a:t>dynamicId</a:t>
            </a:r>
            <a:r>
              <a:rPr lang="en-US" altLang="zh-TW" sz="1500" dirty="0">
                <a:solidFill>
                  <a:srgbClr val="FF0000"/>
                </a:solidFill>
                <a:latin typeface="Consolas" panose="020B0609020204030204" pitchFamily="49" charset="0"/>
                <a:ea typeface="+mj-ea"/>
              </a:rPr>
              <a:t>, class: </a:t>
            </a:r>
            <a:r>
              <a:rPr lang="en-US" altLang="zh-TW" sz="1500" dirty="0" err="1">
                <a:solidFill>
                  <a:srgbClr val="FF0000"/>
                </a:solidFill>
                <a:latin typeface="Consolas" panose="020B0609020204030204" pitchFamily="49" charset="0"/>
                <a:ea typeface="+mj-ea"/>
              </a:rPr>
              <a:t>className</a:t>
            </a:r>
            <a:r>
              <a:rPr lang="en-US" altLang="zh-TW" sz="1500" dirty="0">
                <a:solidFill>
                  <a:srgbClr val="FF0000"/>
                </a:solidFill>
                <a:latin typeface="Consolas" panose="020B0609020204030204" pitchFamily="49" charset="0"/>
                <a:ea typeface="+mj-ea"/>
              </a:rPr>
              <a:t> }</a:t>
            </a:r>
            <a:r>
              <a:rPr lang="en-US" altLang="zh-TW" sz="1500" dirty="0">
                <a:latin typeface="Consolas" panose="020B0609020204030204" pitchFamily="49" charset="0"/>
                <a:ea typeface="+mj-ea"/>
              </a:rPr>
              <a:t>"&gt;&lt;/div&gt;</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傳遞給子組件的</a:t>
            </a:r>
            <a:r>
              <a:rPr lang="en-US" altLang="zh-TW" sz="1500" dirty="0">
                <a:latin typeface="Consolas" panose="020B0609020204030204" pitchFamily="49" charset="0"/>
                <a:ea typeface="+mj-ea"/>
              </a:rPr>
              <a:t>prop</a:t>
            </a:r>
            <a:endParaRPr lang="zh-TW" altLang="en-US"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a:t>
            </a:r>
            <a:r>
              <a:rPr lang="en-US" altLang="zh-TW" sz="1500" dirty="0" err="1">
                <a:latin typeface="Consolas" panose="020B0609020204030204" pitchFamily="49" charset="0"/>
                <a:ea typeface="+mj-ea"/>
              </a:rPr>
              <a:t>ChlidComponent</a:t>
            </a:r>
            <a:r>
              <a:rPr lang="en-US" altLang="zh-TW" sz="1500" dirty="0">
                <a:latin typeface="Consolas" panose="020B0609020204030204" pitchFamily="49" charset="0"/>
                <a:ea typeface="+mj-ea"/>
              </a:rPr>
              <a:t> :data="</a:t>
            </a:r>
            <a:r>
              <a:rPr lang="en-US" altLang="zh-TW" sz="1500" dirty="0" err="1">
                <a:latin typeface="Consolas" panose="020B0609020204030204" pitchFamily="49" charset="0"/>
                <a:ea typeface="+mj-ea"/>
              </a:rPr>
              <a:t>someData</a:t>
            </a:r>
            <a:r>
              <a:rPr lang="en-US" altLang="zh-TW" sz="1500" dirty="0">
                <a:latin typeface="Consolas" panose="020B0609020204030204" pitchFamily="49" charset="0"/>
                <a:ea typeface="+mj-ea"/>
              </a:rPr>
              <a:t>"&gt;&lt;/</a:t>
            </a:r>
            <a:r>
              <a:rPr lang="en-US" altLang="zh-TW" sz="1500" dirty="0" err="1">
                <a:latin typeface="Consolas" panose="020B0609020204030204" pitchFamily="49" charset="0"/>
                <a:ea typeface="+mj-ea"/>
              </a:rPr>
              <a:t>ChlidComponent</a:t>
            </a:r>
            <a:r>
              <a:rPr lang="en-US" altLang="zh-TW" sz="1500" dirty="0">
                <a:latin typeface="Consolas" panose="020B0609020204030204" pitchFamily="49" charset="0"/>
                <a:ea typeface="+mj-ea"/>
              </a:rPr>
              <a:t>&gt;</a:t>
            </a:r>
          </a:p>
        </p:txBody>
      </p:sp>
    </p:spTree>
    <p:extLst>
      <p:ext uri="{BB962C8B-B14F-4D97-AF65-F5344CB8AC3E}">
        <p14:creationId xmlns:p14="http://schemas.microsoft.com/office/powerpoint/2010/main" val="3207666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屬性綁定之於</a:t>
            </a:r>
            <a:r>
              <a:rPr lang="en-US" altLang="zh-TW" sz="2800" dirty="0">
                <a:solidFill>
                  <a:schemeClr val="tx1"/>
                </a:solidFill>
                <a:latin typeface="Consolas" panose="020B0609020204030204" pitchFamily="49" charset="0"/>
              </a:rPr>
              <a:t>class</a:t>
            </a:r>
            <a:endParaRPr lang="zh-TW" altLang="en-US" sz="2800"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en-US" altLang="zh-TW" sz="1500" b="1" dirty="0">
                <a:latin typeface="Consolas" panose="020B0609020204030204" pitchFamily="49" charset="0"/>
                <a:ea typeface="+mj-ea"/>
              </a:rPr>
              <a:t>v-bind</a:t>
            </a:r>
            <a:r>
              <a:rPr lang="zh-TW" altLang="en-US" sz="1500" b="1" dirty="0">
                <a:latin typeface="Consolas" panose="020B0609020204030204" pitchFamily="49" charset="0"/>
                <a:ea typeface="+mj-ea"/>
              </a:rPr>
              <a:t>指令用於綁定元素的</a:t>
            </a:r>
            <a:r>
              <a:rPr lang="en-US" altLang="zh-TW" sz="1500" b="1" dirty="0">
                <a:latin typeface="Consolas" panose="020B0609020204030204" pitchFamily="49" charset="0"/>
                <a:ea typeface="+mj-ea"/>
              </a:rPr>
              <a:t>class</a:t>
            </a:r>
            <a:r>
              <a:rPr lang="zh-TW" altLang="en-US" sz="1500" b="1" dirty="0">
                <a:latin typeface="Consolas" panose="020B0609020204030204" pitchFamily="49" charset="0"/>
                <a:ea typeface="+mj-ea"/>
              </a:rPr>
              <a:t>屬性時，有幾種特殊的寫法。</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36</a:t>
            </a:fld>
            <a:endParaRPr lang="zh-TW" altLang="en-US">
              <a:latin typeface="Consolas" panose="020B0609020204030204" pitchFamily="49" charset="0"/>
              <a:ea typeface="+mj-ea"/>
            </a:endParaRPr>
          </a:p>
        </p:txBody>
      </p:sp>
      <p:sp>
        <p:nvSpPr>
          <p:cNvPr id="3" name="文字方塊 2">
            <a:extLst>
              <a:ext uri="{FF2B5EF4-FFF2-40B4-BE49-F238E27FC236}">
                <a16:creationId xmlns:a16="http://schemas.microsoft.com/office/drawing/2014/main" id="{6CD75D1D-D82E-5FD4-8E91-9BC3EADFA56A}"/>
              </a:ext>
            </a:extLst>
          </p:cNvPr>
          <p:cNvSpPr txBox="1"/>
          <p:nvPr/>
        </p:nvSpPr>
        <p:spPr>
          <a:xfrm>
            <a:off x="76554" y="1494730"/>
            <a:ext cx="8186913" cy="3862596"/>
          </a:xfrm>
          <a:prstGeom prst="rect">
            <a:avLst/>
          </a:prstGeom>
          <a:noFill/>
          <a:ln w="12700">
            <a:solidFill>
              <a:schemeClr val="tx1"/>
            </a:solidFill>
          </a:ln>
        </p:spPr>
        <p:txBody>
          <a:bodyPr wrap="square">
            <a:spAutoFit/>
          </a:bodyPr>
          <a:lstStyle/>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可傳遞物件</a:t>
            </a:r>
            <a:endParaRPr lang="en-US" altLang="zh-TW" sz="1500" dirty="0">
              <a:latin typeface="Consolas" panose="020B0609020204030204" pitchFamily="49" charset="0"/>
              <a:ea typeface="+mj-ea"/>
            </a:endParaRPr>
          </a:p>
          <a:p>
            <a:pPr marL="23400">
              <a:spcBef>
                <a:spcPts val="600"/>
              </a:spcBef>
            </a:pPr>
            <a:r>
              <a:rPr lang="en-US" altLang="zh-CN" sz="1500" dirty="0">
                <a:latin typeface="Consolas" panose="020B0609020204030204" pitchFamily="49" charset="0"/>
                <a:ea typeface="+mj-ea"/>
              </a:rPr>
              <a:t>&lt;div :class="{ active: </a:t>
            </a:r>
            <a:r>
              <a:rPr lang="en-US" altLang="zh-CN" sz="1500" dirty="0" err="1">
                <a:latin typeface="Consolas" panose="020B0609020204030204" pitchFamily="49" charset="0"/>
                <a:ea typeface="+mj-ea"/>
              </a:rPr>
              <a:t>isActive</a:t>
            </a:r>
            <a:r>
              <a:rPr lang="en-US" altLang="zh-CN" sz="1500" dirty="0">
                <a:latin typeface="Consolas" panose="020B0609020204030204" pitchFamily="49" charset="0"/>
                <a:ea typeface="+mj-ea"/>
              </a:rPr>
              <a:t>, 'text-danger': </a:t>
            </a:r>
            <a:r>
              <a:rPr lang="en-US" altLang="zh-CN" sz="1500" dirty="0" err="1">
                <a:latin typeface="Consolas" panose="020B0609020204030204" pitchFamily="49" charset="0"/>
                <a:ea typeface="+mj-ea"/>
              </a:rPr>
              <a:t>hasError</a:t>
            </a:r>
            <a:r>
              <a:rPr lang="en-US" altLang="zh-CN" sz="1500" dirty="0">
                <a:latin typeface="Consolas" panose="020B0609020204030204" pitchFamily="49" charset="0"/>
                <a:ea typeface="+mj-ea"/>
              </a:rPr>
              <a:t> }"&gt;&lt;/div&gt;</a:t>
            </a:r>
          </a:p>
          <a:p>
            <a:pPr marL="23400">
              <a:spcBef>
                <a:spcPts val="600"/>
              </a:spcBef>
            </a:pPr>
            <a:r>
              <a:rPr lang="zh-TW" altLang="en-US" sz="1500" dirty="0">
                <a:latin typeface="Consolas" panose="020B0609020204030204" pitchFamily="49" charset="0"/>
                <a:ea typeface="+mj-ea"/>
              </a:rPr>
              <a:t>在此的</a:t>
            </a:r>
            <a:r>
              <a:rPr lang="en-US" altLang="zh-CN" sz="1500" dirty="0" err="1">
                <a:latin typeface="Consolas" panose="020B0609020204030204" pitchFamily="49" charset="0"/>
                <a:ea typeface="+mj-ea"/>
              </a:rPr>
              <a:t>isActive</a:t>
            </a:r>
            <a:r>
              <a:rPr lang="zh-TW" altLang="en-US" sz="1500" dirty="0">
                <a:latin typeface="Consolas" panose="020B0609020204030204" pitchFamily="49" charset="0"/>
                <a:ea typeface="+mj-ea"/>
              </a:rPr>
              <a:t>和</a:t>
            </a:r>
            <a:r>
              <a:rPr lang="en-US" altLang="zh-CN" sz="1500" dirty="0" err="1">
                <a:latin typeface="Consolas" panose="020B0609020204030204" pitchFamily="49" charset="0"/>
                <a:ea typeface="+mj-ea"/>
              </a:rPr>
              <a:t>hasError</a:t>
            </a:r>
            <a:r>
              <a:rPr lang="zh-TW" altLang="en-US" sz="1500" dirty="0">
                <a:latin typeface="Consolas" panose="020B0609020204030204" pitchFamily="49" charset="0"/>
                <a:ea typeface="+mj-ea"/>
              </a:rPr>
              <a:t>是</a:t>
            </a:r>
            <a:r>
              <a:rPr lang="en-US" altLang="zh-CN" sz="1500" dirty="0">
                <a:latin typeface="Consolas" panose="020B0609020204030204" pitchFamily="49" charset="0"/>
                <a:ea typeface="+mj-ea"/>
              </a:rPr>
              <a:t>Vue</a:t>
            </a:r>
            <a:r>
              <a:rPr lang="zh-TW" altLang="en-US" sz="1500" dirty="0">
                <a:latin typeface="Consolas" panose="020B0609020204030204" pitchFamily="49" charset="0"/>
                <a:ea typeface="+mj-ea"/>
              </a:rPr>
              <a:t>實體管理的資料</a:t>
            </a:r>
            <a:r>
              <a:rPr lang="en-US" altLang="zh-TW" sz="1500" dirty="0">
                <a:latin typeface="Consolas" panose="020B0609020204030204" pitchFamily="49" charset="0"/>
                <a:ea typeface="+mj-ea"/>
              </a:rPr>
              <a:t>(</a:t>
            </a:r>
            <a:r>
              <a:rPr lang="en-US" altLang="zh-CN" sz="1500" dirty="0">
                <a:latin typeface="Consolas" panose="020B0609020204030204" pitchFamily="49" charset="0"/>
                <a:ea typeface="+mj-ea"/>
              </a:rPr>
              <a:t>data)</a:t>
            </a:r>
            <a:r>
              <a:rPr lang="zh-CN" altLang="en-US" sz="1500" dirty="0">
                <a:latin typeface="Consolas" panose="020B0609020204030204" pitchFamily="49" charset="0"/>
                <a:ea typeface="+mj-ea"/>
              </a:rPr>
              <a:t>。</a:t>
            </a:r>
            <a:r>
              <a:rPr lang="zh-TW" altLang="en-US" sz="1500" dirty="0">
                <a:latin typeface="Consolas" panose="020B0609020204030204" pitchFamily="49" charset="0"/>
                <a:ea typeface="+mj-ea"/>
              </a:rPr>
              <a:t>如果</a:t>
            </a:r>
            <a:r>
              <a:rPr lang="en-US" altLang="zh-CN" sz="1500" dirty="0" err="1">
                <a:latin typeface="Consolas" panose="020B0609020204030204" pitchFamily="49" charset="0"/>
                <a:ea typeface="+mj-ea"/>
              </a:rPr>
              <a:t>isActive</a:t>
            </a:r>
            <a:r>
              <a:rPr lang="zh-TW" altLang="en-US" sz="1500" dirty="0">
                <a:latin typeface="Consolas" panose="020B0609020204030204" pitchFamily="49" charset="0"/>
                <a:ea typeface="+mj-ea"/>
              </a:rPr>
              <a:t>的值為</a:t>
            </a:r>
            <a:r>
              <a:rPr lang="en-US" altLang="zh-CN" sz="1500" dirty="0">
                <a:latin typeface="Consolas" panose="020B0609020204030204" pitchFamily="49" charset="0"/>
                <a:ea typeface="+mj-ea"/>
              </a:rPr>
              <a:t>true</a:t>
            </a:r>
            <a:r>
              <a:rPr lang="zh-CN" altLang="en-US" sz="1500" dirty="0">
                <a:latin typeface="Consolas" panose="020B0609020204030204" pitchFamily="49" charset="0"/>
                <a:ea typeface="+mj-ea"/>
              </a:rPr>
              <a:t>，</a:t>
            </a:r>
            <a:r>
              <a:rPr lang="zh-TW" altLang="en-US" sz="1500" dirty="0">
                <a:latin typeface="Consolas" panose="020B0609020204030204" pitchFamily="49" charset="0"/>
                <a:ea typeface="+mj-ea"/>
              </a:rPr>
              <a:t>則</a:t>
            </a:r>
            <a:r>
              <a:rPr lang="en-US" altLang="zh-CN" sz="1500" dirty="0">
                <a:latin typeface="Consolas" panose="020B0609020204030204" pitchFamily="49" charset="0"/>
                <a:ea typeface="+mj-ea"/>
              </a:rPr>
              <a:t>active</a:t>
            </a:r>
            <a:r>
              <a:rPr lang="zh-TW" altLang="en-US" sz="1500" dirty="0">
                <a:latin typeface="Consolas" panose="020B0609020204030204" pitchFamily="49" charset="0"/>
                <a:ea typeface="+mj-ea"/>
              </a:rPr>
              <a:t>類別將被應用到這個</a:t>
            </a:r>
            <a:r>
              <a:rPr lang="en-US" altLang="zh-CN" sz="1500" dirty="0">
                <a:latin typeface="Consolas" panose="020B0609020204030204" pitchFamily="49" charset="0"/>
                <a:ea typeface="+mj-ea"/>
              </a:rPr>
              <a:t>div</a:t>
            </a:r>
            <a:r>
              <a:rPr lang="zh-TW" altLang="en-US" sz="1500" dirty="0">
                <a:latin typeface="Consolas" panose="020B0609020204030204" pitchFamily="49" charset="0"/>
                <a:ea typeface="+mj-ea"/>
              </a:rPr>
              <a:t>上；如果</a:t>
            </a:r>
            <a:r>
              <a:rPr lang="en-US" altLang="zh-CN" sz="1500" dirty="0" err="1">
                <a:latin typeface="Consolas" panose="020B0609020204030204" pitchFamily="49" charset="0"/>
                <a:ea typeface="+mj-ea"/>
              </a:rPr>
              <a:t>hasError</a:t>
            </a:r>
            <a:r>
              <a:rPr lang="zh-TW" altLang="en-US" sz="1500" dirty="0">
                <a:latin typeface="Consolas" panose="020B0609020204030204" pitchFamily="49" charset="0"/>
                <a:ea typeface="+mj-ea"/>
              </a:rPr>
              <a:t>的值為</a:t>
            </a:r>
            <a:r>
              <a:rPr lang="en-US" altLang="zh-CN" sz="1500" dirty="0">
                <a:latin typeface="Consolas" panose="020B0609020204030204" pitchFamily="49" charset="0"/>
                <a:ea typeface="+mj-ea"/>
              </a:rPr>
              <a:t>true</a:t>
            </a:r>
            <a:r>
              <a:rPr lang="zh-CN" altLang="en-US" sz="1500" dirty="0">
                <a:latin typeface="Consolas" panose="020B0609020204030204" pitchFamily="49" charset="0"/>
                <a:ea typeface="+mj-ea"/>
              </a:rPr>
              <a:t>，</a:t>
            </a:r>
            <a:r>
              <a:rPr lang="zh-TW" altLang="en-US" sz="1500" dirty="0">
                <a:latin typeface="Consolas" panose="020B0609020204030204" pitchFamily="49" charset="0"/>
                <a:ea typeface="+mj-ea"/>
              </a:rPr>
              <a:t>則</a:t>
            </a:r>
            <a:r>
              <a:rPr lang="en-US" altLang="zh-CN" sz="1500" dirty="0">
                <a:latin typeface="Consolas" panose="020B0609020204030204" pitchFamily="49" charset="0"/>
                <a:ea typeface="+mj-ea"/>
              </a:rPr>
              <a:t>text-danger</a:t>
            </a:r>
            <a:r>
              <a:rPr lang="zh-TW" altLang="en-US" sz="1500" dirty="0">
                <a:latin typeface="Consolas" panose="020B0609020204030204" pitchFamily="49" charset="0"/>
                <a:ea typeface="+mj-ea"/>
              </a:rPr>
              <a:t>類別將被應用。</a:t>
            </a:r>
            <a:endParaRPr lang="en-US" altLang="zh-CN" sz="1500" dirty="0">
              <a:latin typeface="Consolas" panose="020B0609020204030204" pitchFamily="49" charset="0"/>
              <a:ea typeface="+mj-ea"/>
            </a:endParaRPr>
          </a:p>
          <a:p>
            <a:pPr marL="23400">
              <a:spcBef>
                <a:spcPts val="600"/>
              </a:spcBef>
            </a:pPr>
            <a:endParaRPr lang="en-US" altLang="zh-CN"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可傳遞陣列</a:t>
            </a:r>
            <a:endParaRPr lang="zh-CN" altLang="en-US"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&lt;div :class="[</a:t>
            </a:r>
            <a:r>
              <a:rPr lang="en-US" altLang="zh-TW" sz="1500" dirty="0" err="1">
                <a:latin typeface="Consolas" panose="020B0609020204030204" pitchFamily="49" charset="0"/>
                <a:ea typeface="+mj-ea"/>
              </a:rPr>
              <a:t>activeClass</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errorClass</a:t>
            </a:r>
            <a:r>
              <a:rPr lang="en-US" altLang="zh-TW" sz="1500" dirty="0">
                <a:latin typeface="Consolas" panose="020B0609020204030204" pitchFamily="49" charset="0"/>
                <a:ea typeface="+mj-ea"/>
              </a:rPr>
              <a:t>]"&gt;&lt;/div&gt;</a:t>
            </a:r>
          </a:p>
          <a:p>
            <a:pPr marL="23400">
              <a:spcBef>
                <a:spcPts val="600"/>
              </a:spcBef>
            </a:pPr>
            <a:r>
              <a:rPr lang="zh-TW" altLang="en-US" sz="1500" dirty="0">
                <a:latin typeface="Consolas" panose="020B0609020204030204" pitchFamily="49" charset="0"/>
                <a:ea typeface="+mj-ea"/>
              </a:rPr>
              <a:t>這裡的</a:t>
            </a:r>
            <a:r>
              <a:rPr lang="en-US" altLang="zh-TW" sz="1500" dirty="0" err="1">
                <a:latin typeface="Consolas" panose="020B0609020204030204" pitchFamily="49" charset="0"/>
                <a:ea typeface="+mj-ea"/>
              </a:rPr>
              <a:t>activeClass</a:t>
            </a:r>
            <a:r>
              <a:rPr lang="zh-TW" altLang="en-US" sz="1500" dirty="0">
                <a:latin typeface="Consolas" panose="020B0609020204030204" pitchFamily="49" charset="0"/>
                <a:ea typeface="+mj-ea"/>
              </a:rPr>
              <a:t>和</a:t>
            </a:r>
            <a:r>
              <a:rPr lang="en-US" altLang="zh-TW" sz="1500" dirty="0" err="1">
                <a:latin typeface="Consolas" panose="020B0609020204030204" pitchFamily="49" charset="0"/>
                <a:ea typeface="+mj-ea"/>
              </a:rPr>
              <a:t>errorClass</a:t>
            </a:r>
            <a:r>
              <a:rPr lang="zh-TW" altLang="en-US" sz="1500" dirty="0">
                <a:latin typeface="Consolas" panose="020B0609020204030204" pitchFamily="49" charset="0"/>
                <a:ea typeface="+mj-ea"/>
              </a:rPr>
              <a:t>是</a:t>
            </a:r>
            <a:r>
              <a:rPr lang="en-US" altLang="zh-TW" sz="1500" dirty="0">
                <a:latin typeface="Consolas" panose="020B0609020204030204" pitchFamily="49" charset="0"/>
                <a:ea typeface="+mj-ea"/>
              </a:rPr>
              <a:t>Vue</a:t>
            </a:r>
            <a:r>
              <a:rPr lang="zh-TW" altLang="en-US" sz="1500" dirty="0">
                <a:latin typeface="Consolas" panose="020B0609020204030204" pitchFamily="49" charset="0"/>
                <a:ea typeface="+mj-ea"/>
              </a:rPr>
              <a:t>管理的</a:t>
            </a:r>
            <a:r>
              <a:rPr lang="en-US" altLang="zh-TW" sz="1500" dirty="0">
                <a:latin typeface="Consolas" panose="020B0609020204030204" pitchFamily="49" charset="0"/>
                <a:ea typeface="+mj-ea"/>
              </a:rPr>
              <a:t>data</a:t>
            </a:r>
            <a:r>
              <a:rPr lang="zh-TW" altLang="en-US" sz="1500" dirty="0">
                <a:latin typeface="Consolas" panose="020B0609020204030204" pitchFamily="49" charset="0"/>
                <a:ea typeface="+mj-ea"/>
              </a:rPr>
              <a:t>，它們的值將被加入到</a:t>
            </a:r>
            <a:r>
              <a:rPr lang="en-US" altLang="zh-TW" sz="1500" dirty="0">
                <a:latin typeface="Consolas" panose="020B0609020204030204" pitchFamily="49" charset="0"/>
                <a:ea typeface="+mj-ea"/>
              </a:rPr>
              <a:t>div</a:t>
            </a:r>
            <a:r>
              <a:rPr lang="zh-TW" altLang="en-US" sz="1500" dirty="0">
                <a:latin typeface="Consolas" panose="020B0609020204030204" pitchFamily="49" charset="0"/>
                <a:ea typeface="+mj-ea"/>
              </a:rPr>
              <a:t>的</a:t>
            </a:r>
            <a:r>
              <a:rPr lang="en-US" altLang="zh-TW" sz="1500" dirty="0">
                <a:latin typeface="Consolas" panose="020B0609020204030204" pitchFamily="49" charset="0"/>
                <a:ea typeface="+mj-ea"/>
              </a:rPr>
              <a:t>class</a:t>
            </a:r>
            <a:r>
              <a:rPr lang="zh-TW" altLang="en-US" sz="1500" dirty="0">
                <a:latin typeface="Consolas" panose="020B0609020204030204" pitchFamily="49" charset="0"/>
                <a:ea typeface="+mj-ea"/>
              </a:rPr>
              <a:t>中。如果這些屬性的值是空的，則相應的</a:t>
            </a:r>
            <a:r>
              <a:rPr lang="en-US" altLang="zh-TW" sz="1500" dirty="0">
                <a:latin typeface="Consolas" panose="020B0609020204030204" pitchFamily="49" charset="0"/>
                <a:ea typeface="+mj-ea"/>
              </a:rPr>
              <a:t>class</a:t>
            </a:r>
            <a:r>
              <a:rPr lang="zh-TW" altLang="en-US" sz="1500" dirty="0">
                <a:latin typeface="Consolas" panose="020B0609020204030204" pitchFamily="49" charset="0"/>
                <a:ea typeface="+mj-ea"/>
              </a:rPr>
              <a:t>不會被加入。</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可與普通的</a:t>
            </a:r>
            <a:r>
              <a:rPr lang="en-US" altLang="zh-TW" sz="1500" dirty="0">
                <a:latin typeface="Consolas" panose="020B0609020204030204" pitchFamily="49" charset="0"/>
                <a:ea typeface="+mj-ea"/>
              </a:rPr>
              <a:t>class</a:t>
            </a:r>
            <a:r>
              <a:rPr lang="zh-TW" altLang="en-US" sz="1500" dirty="0">
                <a:latin typeface="Consolas" panose="020B0609020204030204" pitchFamily="49" charset="0"/>
                <a:ea typeface="+mj-ea"/>
              </a:rPr>
              <a:t>結合使用</a:t>
            </a:r>
            <a:endParaRPr lang="en-US" altLang="zh-TW"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&lt;div class="static" :class="{ active: </a:t>
            </a:r>
            <a:r>
              <a:rPr lang="en-US" altLang="zh-TW" sz="1500" dirty="0" err="1">
                <a:latin typeface="Consolas" panose="020B0609020204030204" pitchFamily="49" charset="0"/>
                <a:ea typeface="+mj-ea"/>
              </a:rPr>
              <a:t>isActive</a:t>
            </a:r>
            <a:r>
              <a:rPr lang="zh-TW" altLang="en-US" sz="1500" dirty="0">
                <a:latin typeface="Consolas" panose="020B0609020204030204" pitchFamily="49" charset="0"/>
                <a:ea typeface="+mj-ea"/>
              </a:rPr>
              <a:t> </a:t>
            </a:r>
            <a:r>
              <a:rPr lang="en-US" altLang="zh-TW" sz="1500" dirty="0">
                <a:latin typeface="Consolas" panose="020B0609020204030204" pitchFamily="49" charset="0"/>
                <a:ea typeface="+mj-ea"/>
              </a:rPr>
              <a:t>}"&gt;&lt;/div&gt;</a:t>
            </a:r>
          </a:p>
          <a:p>
            <a:pPr marL="23400">
              <a:spcBef>
                <a:spcPts val="600"/>
              </a:spcBef>
            </a:pPr>
            <a:r>
              <a:rPr lang="zh-TW" altLang="en-US" sz="1500" dirty="0">
                <a:latin typeface="Consolas" panose="020B0609020204030204" pitchFamily="49" charset="0"/>
                <a:ea typeface="+mj-ea"/>
              </a:rPr>
              <a:t>若</a:t>
            </a:r>
            <a:r>
              <a:rPr lang="en-US" altLang="zh-TW" sz="1500" dirty="0" err="1">
                <a:latin typeface="Consolas" panose="020B0609020204030204" pitchFamily="49" charset="0"/>
                <a:ea typeface="+mj-ea"/>
              </a:rPr>
              <a:t>isActive</a:t>
            </a:r>
            <a:r>
              <a:rPr lang="zh-TW" altLang="en-US" sz="1500" dirty="0">
                <a:latin typeface="Consolas" panose="020B0609020204030204" pitchFamily="49" charset="0"/>
                <a:ea typeface="+mj-ea"/>
              </a:rPr>
              <a:t>結果為真，則最後會呈現</a:t>
            </a:r>
            <a:r>
              <a:rPr lang="en-US" altLang="zh-TW" sz="1500" dirty="0">
                <a:latin typeface="Consolas" panose="020B0609020204030204" pitchFamily="49" charset="0"/>
                <a:ea typeface="+mj-ea"/>
              </a:rPr>
              <a:t>&lt;div class="static active"&gt;&lt;/div&gt;</a:t>
            </a:r>
          </a:p>
        </p:txBody>
      </p:sp>
    </p:spTree>
    <p:extLst>
      <p:ext uri="{BB962C8B-B14F-4D97-AF65-F5344CB8AC3E}">
        <p14:creationId xmlns:p14="http://schemas.microsoft.com/office/powerpoint/2010/main" val="240109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雙向綁定</a:t>
            </a:r>
          </a:p>
        </p:txBody>
      </p:sp>
      <p:sp>
        <p:nvSpPr>
          <p:cNvPr id="5" name="文字版面配置區 4"/>
          <p:cNvSpPr>
            <a:spLocks noGrp="1"/>
          </p:cNvSpPr>
          <p:nvPr>
            <p:ph type="body" sz="half" idx="2"/>
          </p:nvPr>
        </p:nvSpPr>
        <p:spPr>
          <a:xfrm>
            <a:off x="8333509" y="589872"/>
            <a:ext cx="3869001" cy="6268128"/>
          </a:xfrm>
        </p:spPr>
        <p:txBody>
          <a:bodyPr>
            <a:noAutofit/>
          </a:bodyPr>
          <a:lstStyle/>
          <a:p>
            <a:pPr algn="just"/>
            <a:r>
              <a:rPr lang="zh-TW" altLang="en-US" sz="1500" b="1" dirty="0">
                <a:latin typeface="Consolas" panose="020B0609020204030204" pitchFamily="49" charset="0"/>
                <a:ea typeface="+mj-ea"/>
              </a:rPr>
              <a:t>雙向綁定指的是當</a:t>
            </a:r>
            <a:r>
              <a:rPr lang="en-US" altLang="zh-TW" sz="1500" b="1" dirty="0">
                <a:latin typeface="Consolas" panose="020B0609020204030204" pitchFamily="49" charset="0"/>
                <a:ea typeface="+mj-ea"/>
              </a:rPr>
              <a:t>data</a:t>
            </a:r>
            <a:r>
              <a:rPr lang="zh-TW" altLang="en-US" sz="1500" b="1" dirty="0">
                <a:latin typeface="Consolas" panose="020B0609020204030204" pitchFamily="49" charset="0"/>
                <a:ea typeface="+mj-ea"/>
              </a:rPr>
              <a:t>變化時，</a:t>
            </a:r>
            <a:r>
              <a:rPr lang="en-US" altLang="zh-TW" sz="1500" b="1" dirty="0">
                <a:latin typeface="Consolas" panose="020B0609020204030204" pitchFamily="49" charset="0"/>
                <a:ea typeface="+mj-ea"/>
              </a:rPr>
              <a:t>DOM</a:t>
            </a:r>
            <a:r>
              <a:rPr lang="zh-TW" altLang="en-US" sz="1500" b="1" dirty="0">
                <a:latin typeface="Consolas" panose="020B0609020204030204" pitchFamily="49" charset="0"/>
                <a:ea typeface="+mj-ea"/>
              </a:rPr>
              <a:t>會自動更新；同時當</a:t>
            </a:r>
            <a:r>
              <a:rPr lang="en-US" altLang="zh-TW" sz="1500" b="1" dirty="0">
                <a:latin typeface="Consolas" panose="020B0609020204030204" pitchFamily="49" charset="0"/>
                <a:ea typeface="+mj-ea"/>
              </a:rPr>
              <a:t>DOM</a:t>
            </a:r>
            <a:r>
              <a:rPr lang="zh-TW" altLang="en-US" sz="1500" b="1" dirty="0">
                <a:latin typeface="Consolas" panose="020B0609020204030204" pitchFamily="49" charset="0"/>
                <a:ea typeface="+mj-ea"/>
              </a:rPr>
              <a:t>中的資料變化時</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使用者輸入等</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，綁定的</a:t>
            </a:r>
            <a:r>
              <a:rPr lang="en-US" altLang="zh-TW" sz="1500" b="1" dirty="0">
                <a:latin typeface="Consolas" panose="020B0609020204030204" pitchFamily="49" charset="0"/>
                <a:ea typeface="+mj-ea"/>
              </a:rPr>
              <a:t>data</a:t>
            </a:r>
            <a:r>
              <a:rPr lang="zh-TW" altLang="en-US" sz="1500" b="1" dirty="0">
                <a:latin typeface="Consolas" panose="020B0609020204030204" pitchFamily="49" charset="0"/>
                <a:ea typeface="+mj-ea"/>
              </a:rPr>
              <a:t>也會自動更新。這種機制減少了手動操作</a:t>
            </a:r>
            <a:r>
              <a:rPr lang="en-US" altLang="zh-TW" sz="1500" b="1" dirty="0">
                <a:latin typeface="Consolas" panose="020B0609020204030204" pitchFamily="49" charset="0"/>
                <a:ea typeface="+mj-ea"/>
              </a:rPr>
              <a:t>DOM</a:t>
            </a:r>
            <a:r>
              <a:rPr lang="zh-TW" altLang="en-US" sz="1500" b="1" dirty="0">
                <a:latin typeface="Consolas" panose="020B0609020204030204" pitchFamily="49" charset="0"/>
                <a:ea typeface="+mj-ea"/>
              </a:rPr>
              <a:t>元素和監聽事件的需要。</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在</a:t>
            </a:r>
            <a:r>
              <a:rPr lang="en-US" altLang="zh-TW" sz="1500" b="1" dirty="0">
                <a:latin typeface="Consolas" panose="020B0609020204030204" pitchFamily="49" charset="0"/>
                <a:ea typeface="+mj-ea"/>
              </a:rPr>
              <a:t>Vue.js</a:t>
            </a:r>
            <a:r>
              <a:rPr lang="zh-TW" altLang="en-US" sz="1500" b="1" dirty="0">
                <a:latin typeface="Consolas" panose="020B0609020204030204" pitchFamily="49" charset="0"/>
                <a:ea typeface="+mj-ea"/>
              </a:rPr>
              <a:t>中，「</a:t>
            </a:r>
            <a:r>
              <a:rPr lang="en-US" altLang="zh-TW" sz="1500" b="1" dirty="0">
                <a:latin typeface="Consolas" panose="020B0609020204030204" pitchFamily="49" charset="0"/>
                <a:ea typeface="+mj-ea"/>
              </a:rPr>
              <a:t>v-model</a:t>
            </a:r>
            <a:r>
              <a:rPr lang="zh-TW" altLang="en-US" sz="1500" b="1" dirty="0">
                <a:latin typeface="Consolas" panose="020B0609020204030204" pitchFamily="49" charset="0"/>
                <a:ea typeface="+mj-ea"/>
              </a:rPr>
              <a:t>」指令用於在表單輸入和應用狀態之間建立雙向綁定。它主要用於</a:t>
            </a:r>
            <a:r>
              <a:rPr lang="en-US" altLang="zh-TW" sz="1500" b="1" dirty="0">
                <a:latin typeface="Consolas" panose="020B0609020204030204" pitchFamily="49" charset="0"/>
                <a:ea typeface="+mj-ea"/>
              </a:rPr>
              <a:t>&lt;input&gt;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&lt;</a:t>
            </a:r>
            <a:r>
              <a:rPr lang="en-US" altLang="zh-TW" sz="1500" b="1" dirty="0" err="1">
                <a:latin typeface="Consolas" panose="020B0609020204030204" pitchFamily="49" charset="0"/>
                <a:ea typeface="+mj-ea"/>
              </a:rPr>
              <a:t>textarea</a:t>
            </a:r>
            <a:r>
              <a:rPr lang="en-US" altLang="zh-TW" sz="1500" b="1" dirty="0">
                <a:latin typeface="Consolas" panose="020B0609020204030204" pitchFamily="49" charset="0"/>
                <a:ea typeface="+mj-ea"/>
              </a:rPr>
              <a:t>&gt;</a:t>
            </a:r>
            <a:r>
              <a:rPr lang="zh-TW" altLang="en-US" sz="1500" b="1" dirty="0">
                <a:latin typeface="Consolas" panose="020B0609020204030204" pitchFamily="49" charset="0"/>
                <a:ea typeface="+mj-ea"/>
              </a:rPr>
              <a:t>和</a:t>
            </a:r>
            <a:r>
              <a:rPr lang="en-US" altLang="zh-TW" sz="1500" b="1" dirty="0">
                <a:latin typeface="Consolas" panose="020B0609020204030204" pitchFamily="49" charset="0"/>
                <a:ea typeface="+mj-ea"/>
              </a:rPr>
              <a:t>&lt;select&gt;</a:t>
            </a:r>
            <a:r>
              <a:rPr lang="zh-TW" altLang="en-US" sz="1500" b="1" dirty="0">
                <a:latin typeface="Consolas" panose="020B0609020204030204" pitchFamily="49" charset="0"/>
                <a:ea typeface="+mj-ea"/>
              </a:rPr>
              <a:t>元素。</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v-model</a:t>
            </a:r>
            <a:r>
              <a:rPr lang="zh-TW" altLang="en-US" sz="1500" b="1" dirty="0">
                <a:latin typeface="Consolas" panose="020B0609020204030204" pitchFamily="49" charset="0"/>
                <a:ea typeface="+mj-ea"/>
              </a:rPr>
              <a:t>可以使用以下三種修飾符，分別有不同意義。</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a:t>
            </a:r>
            <a:r>
              <a:rPr lang="en-US" altLang="zh-TW" sz="1500" b="1" dirty="0" err="1">
                <a:latin typeface="Consolas" panose="020B0609020204030204" pitchFamily="49" charset="0"/>
                <a:ea typeface="+mj-ea"/>
              </a:rPr>
              <a:t>model.lazy</a:t>
            </a:r>
            <a:endParaRPr lang="en-US" altLang="zh-TW" sz="1500" b="1" dirty="0">
              <a:latin typeface="Consolas" panose="020B0609020204030204" pitchFamily="49" charset="0"/>
              <a:ea typeface="+mj-ea"/>
            </a:endParaRPr>
          </a:p>
          <a:p>
            <a:pPr algn="just">
              <a:spcBef>
                <a:spcPts val="0"/>
              </a:spcBef>
            </a:pPr>
            <a:r>
              <a:rPr lang="zh-TW" altLang="en-US" sz="1500" b="1" dirty="0">
                <a:latin typeface="Consolas" panose="020B0609020204030204" pitchFamily="49" charset="0"/>
                <a:ea typeface="+mj-ea"/>
              </a:rPr>
              <a:t>將觸發事件由</a:t>
            </a:r>
            <a:r>
              <a:rPr lang="en-US" altLang="zh-TW" sz="1500" b="1" dirty="0">
                <a:latin typeface="Consolas" panose="020B0609020204030204" pitchFamily="49" charset="0"/>
                <a:ea typeface="+mj-ea"/>
              </a:rPr>
              <a:t>input</a:t>
            </a:r>
            <a:r>
              <a:rPr lang="zh-TW" altLang="en-US" sz="1500" b="1" dirty="0">
                <a:latin typeface="Consolas" panose="020B0609020204030204" pitchFamily="49" charset="0"/>
                <a:ea typeface="+mj-ea"/>
              </a:rPr>
              <a:t>改為</a:t>
            </a:r>
            <a:r>
              <a:rPr lang="en-US" altLang="zh-TW" sz="1500" b="1" dirty="0">
                <a:latin typeface="Consolas" panose="020B0609020204030204" pitchFamily="49" charset="0"/>
                <a:ea typeface="+mj-ea"/>
              </a:rPr>
              <a:t>change</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a:t>
            </a:r>
            <a:r>
              <a:rPr lang="en-US" altLang="zh-TW" sz="1500" b="1" dirty="0" err="1">
                <a:latin typeface="Consolas" panose="020B0609020204030204" pitchFamily="49" charset="0"/>
                <a:ea typeface="+mj-ea"/>
              </a:rPr>
              <a:t>model.number</a:t>
            </a:r>
            <a:endParaRPr lang="en-US" altLang="zh-TW" sz="1500" b="1" dirty="0">
              <a:latin typeface="Consolas" panose="020B0609020204030204" pitchFamily="49" charset="0"/>
              <a:ea typeface="+mj-ea"/>
            </a:endParaRPr>
          </a:p>
          <a:p>
            <a:pPr algn="just">
              <a:spcBef>
                <a:spcPts val="0"/>
              </a:spcBef>
            </a:pPr>
            <a:r>
              <a:rPr lang="zh-TW" altLang="en-US" sz="1500" b="1" dirty="0">
                <a:latin typeface="Consolas" panose="020B0609020204030204" pitchFamily="49" charset="0"/>
                <a:ea typeface="+mj-ea"/>
              </a:rPr>
              <a:t>將蒐集的</a:t>
            </a:r>
            <a:r>
              <a:rPr lang="en-US" altLang="zh-TW" sz="1500" b="1" dirty="0">
                <a:latin typeface="Consolas" panose="020B0609020204030204" pitchFamily="49" charset="0"/>
                <a:ea typeface="+mj-ea"/>
              </a:rPr>
              <a:t>data</a:t>
            </a:r>
            <a:r>
              <a:rPr lang="zh-TW" altLang="en-US" sz="1500" b="1" dirty="0">
                <a:latin typeface="Consolas" panose="020B0609020204030204" pitchFamily="49" charset="0"/>
                <a:ea typeface="+mj-ea"/>
              </a:rPr>
              <a:t>轉型成</a:t>
            </a:r>
            <a:r>
              <a:rPr lang="en-US" altLang="zh-TW" sz="1500" b="1" dirty="0">
                <a:latin typeface="Consolas" panose="020B0609020204030204" pitchFamily="49" charset="0"/>
                <a:ea typeface="+mj-ea"/>
              </a:rPr>
              <a:t>number</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v-</a:t>
            </a:r>
            <a:r>
              <a:rPr lang="en-US" altLang="zh-TW" sz="1500" b="1" dirty="0" err="1">
                <a:latin typeface="Consolas" panose="020B0609020204030204" pitchFamily="49" charset="0"/>
                <a:ea typeface="+mj-ea"/>
              </a:rPr>
              <a:t>model.trim</a:t>
            </a:r>
            <a:endParaRPr lang="zh-TW" altLang="en-US" sz="1500" b="1" dirty="0">
              <a:latin typeface="Consolas" panose="020B0609020204030204" pitchFamily="49" charset="0"/>
              <a:ea typeface="+mj-ea"/>
            </a:endParaRPr>
          </a:p>
          <a:p>
            <a:pPr algn="just">
              <a:spcBef>
                <a:spcPts val="0"/>
              </a:spcBef>
            </a:pPr>
            <a:r>
              <a:rPr lang="zh-TW" altLang="en-US" sz="1500" b="1" dirty="0">
                <a:latin typeface="Consolas" panose="020B0609020204030204" pitchFamily="49" charset="0"/>
                <a:ea typeface="+mj-ea"/>
              </a:rPr>
              <a:t>去除蒐集</a:t>
            </a:r>
            <a:r>
              <a:rPr lang="en-US" altLang="zh-TW" sz="1500" b="1" dirty="0">
                <a:latin typeface="Consolas" panose="020B0609020204030204" pitchFamily="49" charset="0"/>
                <a:ea typeface="+mj-ea"/>
              </a:rPr>
              <a:t>data</a:t>
            </a:r>
            <a:r>
              <a:rPr lang="zh-TW" altLang="en-US" sz="1500" b="1" dirty="0">
                <a:latin typeface="Consolas" panose="020B0609020204030204" pitchFamily="49" charset="0"/>
                <a:ea typeface="+mj-ea"/>
              </a:rPr>
              <a:t>頭尾的空白字元。</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37</a:t>
            </a:fld>
            <a:endParaRPr lang="zh-TW" altLang="en-US">
              <a:latin typeface="Consolas" panose="020B0609020204030204" pitchFamily="49" charset="0"/>
              <a:ea typeface="+mj-ea"/>
            </a:endParaRPr>
          </a:p>
        </p:txBody>
      </p:sp>
      <p:sp>
        <p:nvSpPr>
          <p:cNvPr id="3" name="文字方塊 2">
            <a:extLst>
              <a:ext uri="{FF2B5EF4-FFF2-40B4-BE49-F238E27FC236}">
                <a16:creationId xmlns:a16="http://schemas.microsoft.com/office/drawing/2014/main" id="{6CD75D1D-D82E-5FD4-8E91-9BC3EADFA56A}"/>
              </a:ext>
            </a:extLst>
          </p:cNvPr>
          <p:cNvSpPr txBox="1"/>
          <p:nvPr/>
        </p:nvSpPr>
        <p:spPr>
          <a:xfrm>
            <a:off x="66044" y="284919"/>
            <a:ext cx="8186913" cy="6093976"/>
          </a:xfrm>
          <a:prstGeom prst="rect">
            <a:avLst/>
          </a:prstGeom>
          <a:noFill/>
          <a:ln w="12700">
            <a:solidFill>
              <a:schemeClr val="tx1"/>
            </a:solidFill>
          </a:ln>
        </p:spPr>
        <p:txBody>
          <a:bodyPr wrap="square">
            <a:spAutoFit/>
          </a:bodyPr>
          <a:lstStyle/>
          <a:p>
            <a:pPr marL="309150" indent="-285750">
              <a:spcBef>
                <a:spcPts val="600"/>
              </a:spcBef>
              <a:buFont typeface="Wingdings" panose="05000000000000000000" pitchFamily="2" charset="2"/>
              <a:buChar char="l"/>
            </a:pPr>
            <a:r>
              <a:rPr lang="zh-TW" altLang="en-US" sz="1500" dirty="0">
                <a:latin typeface="Consolas" panose="020B0609020204030204" pitchFamily="49" charset="0"/>
                <a:ea typeface="+mj-ea"/>
              </a:rPr>
              <a:t>基本雙向綁定</a:t>
            </a:r>
            <a:endParaRPr lang="en-US" altLang="zh-TW" sz="1500" dirty="0">
              <a:latin typeface="Consolas" panose="020B0609020204030204" pitchFamily="49" charset="0"/>
              <a:ea typeface="+mj-ea"/>
            </a:endParaRPr>
          </a:p>
          <a:p>
            <a:pPr marL="23400">
              <a:spcBef>
                <a:spcPts val="600"/>
              </a:spcBef>
            </a:pPr>
            <a:r>
              <a:rPr lang="en-US" altLang="zh-CN" sz="1500" dirty="0">
                <a:latin typeface="Consolas" panose="020B0609020204030204" pitchFamily="49" charset="0"/>
                <a:ea typeface="+mj-ea"/>
              </a:rPr>
              <a:t>&lt;input type="text" v-model="name" /&gt;</a:t>
            </a:r>
          </a:p>
          <a:p>
            <a:pPr marL="23400">
              <a:spcBef>
                <a:spcPts val="600"/>
              </a:spcBef>
            </a:pPr>
            <a:r>
              <a:rPr lang="en-US" altLang="zh-CN" sz="1500" dirty="0">
                <a:latin typeface="Consolas" panose="020B0609020204030204" pitchFamily="49" charset="0"/>
                <a:ea typeface="+mj-ea"/>
              </a:rPr>
              <a:t>&lt;div&gt;</a:t>
            </a:r>
            <a:r>
              <a:rPr lang="zh-TW" altLang="en-US" sz="1500" dirty="0">
                <a:latin typeface="Consolas" panose="020B0609020204030204" pitchFamily="49" charset="0"/>
                <a:ea typeface="+mj-ea"/>
              </a:rPr>
              <a:t>雙向綁定</a:t>
            </a:r>
            <a:r>
              <a:rPr lang="en-US" altLang="zh-TW" sz="1500" dirty="0">
                <a:latin typeface="Consolas" panose="020B0609020204030204" pitchFamily="49" charset="0"/>
                <a:ea typeface="+mj-ea"/>
              </a:rPr>
              <a:t>:{{</a:t>
            </a:r>
            <a:r>
              <a:rPr lang="en-US" altLang="zh-CN" sz="1500" dirty="0">
                <a:latin typeface="Consolas" panose="020B0609020204030204" pitchFamily="49" charset="0"/>
                <a:ea typeface="+mj-ea"/>
              </a:rPr>
              <a:t>name}}&lt;/div&gt;</a:t>
            </a:r>
          </a:p>
          <a:p>
            <a:pPr marL="23400">
              <a:spcBef>
                <a:spcPts val="600"/>
              </a:spcBef>
            </a:pPr>
            <a:endParaRPr lang="en-US" altLang="zh-CN"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en-US" altLang="zh-CN" sz="1500" dirty="0">
                <a:latin typeface="Consolas" panose="020B0609020204030204" pitchFamily="49" charset="0"/>
                <a:ea typeface="+mj-ea"/>
              </a:rPr>
              <a:t>checkbox</a:t>
            </a:r>
            <a:r>
              <a:rPr lang="zh-TW" altLang="en-US" sz="1500" dirty="0">
                <a:latin typeface="Consolas" panose="020B0609020204030204" pitchFamily="49" charset="0"/>
                <a:ea typeface="+mj-ea"/>
              </a:rPr>
              <a:t>雙向綁定</a:t>
            </a:r>
            <a:endParaRPr lang="zh-CN" altLang="en-US"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&lt;input type="checkbox" class="big"</a:t>
            </a:r>
            <a:r>
              <a:rPr lang="en-US" altLang="zh-CN" sz="1500" dirty="0">
                <a:latin typeface="Consolas" panose="020B0609020204030204" pitchFamily="49" charset="0"/>
                <a:ea typeface="+mj-ea"/>
              </a:rPr>
              <a:t> v-model="</a:t>
            </a:r>
            <a:r>
              <a:rPr lang="en-US" altLang="zh-TW" sz="1500" dirty="0" err="1">
                <a:latin typeface="Consolas" panose="020B0609020204030204" pitchFamily="49" charset="0"/>
                <a:ea typeface="+mj-ea"/>
              </a:rPr>
              <a:t>onlyOneCheckbox</a:t>
            </a:r>
            <a:r>
              <a:rPr lang="en-US" altLang="zh-CN" sz="1500" dirty="0">
                <a:latin typeface="Consolas" panose="020B0609020204030204" pitchFamily="49" charset="0"/>
                <a:ea typeface="+mj-ea"/>
              </a:rPr>
              <a:t>"</a:t>
            </a:r>
            <a:r>
              <a:rPr lang="en-US" altLang="zh-TW" sz="1500" dirty="0">
                <a:latin typeface="Consolas" panose="020B0609020204030204" pitchFamily="49" charset="0"/>
                <a:ea typeface="+mj-ea"/>
              </a:rPr>
              <a:t> /&gt;</a:t>
            </a:r>
          </a:p>
          <a:p>
            <a:pPr marL="23400">
              <a:spcBef>
                <a:spcPts val="600"/>
              </a:spcBef>
            </a:pPr>
            <a:r>
              <a:rPr lang="en-US" altLang="zh-TW" sz="1500" dirty="0">
                <a:latin typeface="Consolas" panose="020B0609020204030204" pitchFamily="49" charset="0"/>
                <a:ea typeface="+mj-ea"/>
              </a:rPr>
              <a:t>&lt;div&gt;</a:t>
            </a:r>
            <a:r>
              <a:rPr lang="zh-TW" altLang="en-US" sz="1500" dirty="0">
                <a:latin typeface="Consolas" panose="020B0609020204030204" pitchFamily="49" charset="0"/>
                <a:ea typeface="+mj-ea"/>
              </a:rPr>
              <a:t>上面</a:t>
            </a:r>
            <a:r>
              <a:rPr lang="en-US" altLang="zh-TW" sz="1500" dirty="0">
                <a:latin typeface="Consolas" panose="020B0609020204030204" pitchFamily="49" charset="0"/>
                <a:ea typeface="+mj-ea"/>
              </a:rPr>
              <a:t>checkbox</a:t>
            </a:r>
            <a:r>
              <a:rPr lang="zh-TW" altLang="en-US" sz="1500" dirty="0">
                <a:latin typeface="Consolas" panose="020B0609020204030204" pitchFamily="49" charset="0"/>
                <a:ea typeface="+mj-ea"/>
              </a:rPr>
              <a:t>的值為</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onlyOneCheckbox</a:t>
            </a:r>
            <a:r>
              <a:rPr lang="en-US" altLang="zh-TW" sz="1500" dirty="0">
                <a:latin typeface="Consolas" panose="020B0609020204030204" pitchFamily="49" charset="0"/>
                <a:ea typeface="+mj-ea"/>
              </a:rPr>
              <a:t>}}&lt;/div&gt;</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en-US" altLang="zh-CN" sz="1500" dirty="0">
                <a:latin typeface="Consolas" panose="020B0609020204030204" pitchFamily="49" charset="0"/>
                <a:ea typeface="+mj-ea"/>
              </a:rPr>
              <a:t>checkbox</a:t>
            </a:r>
            <a:r>
              <a:rPr lang="zh-TW" altLang="en-US" sz="1500" dirty="0">
                <a:latin typeface="Consolas" panose="020B0609020204030204" pitchFamily="49" charset="0"/>
                <a:ea typeface="+mj-ea"/>
              </a:rPr>
              <a:t>雙向綁定可加入</a:t>
            </a:r>
            <a:r>
              <a:rPr lang="en-US" altLang="zh-TW" sz="1500" dirty="0">
                <a:latin typeface="Consolas" panose="020B0609020204030204" pitchFamily="49" charset="0"/>
                <a:ea typeface="+mj-ea"/>
              </a:rPr>
              <a:t>true-value</a:t>
            </a:r>
            <a:r>
              <a:rPr lang="zh-TW" altLang="en-US" sz="1500" dirty="0">
                <a:latin typeface="Consolas" panose="020B0609020204030204" pitchFamily="49" charset="0"/>
                <a:ea typeface="+mj-ea"/>
              </a:rPr>
              <a:t>、</a:t>
            </a:r>
            <a:r>
              <a:rPr lang="en-US" altLang="zh-TW" sz="1500" dirty="0">
                <a:latin typeface="Consolas" panose="020B0609020204030204" pitchFamily="49" charset="0"/>
                <a:ea typeface="+mj-ea"/>
              </a:rPr>
              <a:t>false-value</a:t>
            </a:r>
            <a:r>
              <a:rPr lang="zh-TW" altLang="en-US" sz="1500" dirty="0">
                <a:latin typeface="Consolas" panose="020B0609020204030204" pitchFamily="49" charset="0"/>
                <a:ea typeface="+mj-ea"/>
              </a:rPr>
              <a:t>來控制顯示文字</a:t>
            </a:r>
            <a:endParaRPr lang="zh-CN" altLang="en-US" sz="1500" dirty="0">
              <a:latin typeface="Consolas" panose="020B0609020204030204" pitchFamily="49" charset="0"/>
              <a:ea typeface="+mj-ea"/>
            </a:endParaRPr>
          </a:p>
          <a:p>
            <a:pPr marL="23400">
              <a:spcBef>
                <a:spcPts val="600"/>
              </a:spcBef>
            </a:pPr>
            <a:r>
              <a:rPr lang="en-US" altLang="zh-TW" sz="1500" dirty="0">
                <a:latin typeface="Consolas" panose="020B0609020204030204" pitchFamily="49" charset="0"/>
                <a:ea typeface="+mj-ea"/>
              </a:rPr>
              <a:t>&lt;input type="checkbox" v-model="</a:t>
            </a:r>
            <a:r>
              <a:rPr lang="en-US" altLang="zh-TW" sz="1500" dirty="0" err="1">
                <a:latin typeface="Consolas" panose="020B0609020204030204" pitchFamily="49" charset="0"/>
                <a:ea typeface="+mj-ea"/>
              </a:rPr>
              <a:t>checkboxText</a:t>
            </a:r>
            <a:r>
              <a:rPr lang="en-US" altLang="zh-TW" sz="1500" dirty="0">
                <a:latin typeface="Consolas" panose="020B0609020204030204" pitchFamily="49" charset="0"/>
                <a:ea typeface="+mj-ea"/>
              </a:rPr>
              <a:t>" class="big" true-value="</a:t>
            </a:r>
            <a:r>
              <a:rPr lang="zh-TW" altLang="en-US" sz="1500" dirty="0">
                <a:latin typeface="Consolas" panose="020B0609020204030204" pitchFamily="49" charset="0"/>
                <a:ea typeface="+mj-ea"/>
              </a:rPr>
              <a:t>在</a:t>
            </a:r>
            <a:r>
              <a:rPr lang="en-US" altLang="zh-TW" sz="1500" dirty="0">
                <a:latin typeface="Consolas" panose="020B0609020204030204" pitchFamily="49" charset="0"/>
                <a:ea typeface="+mj-ea"/>
              </a:rPr>
              <a:t>" false-value="</a:t>
            </a:r>
            <a:r>
              <a:rPr lang="zh-TW" altLang="en-US" sz="1500" dirty="0">
                <a:latin typeface="Consolas" panose="020B0609020204030204" pitchFamily="49" charset="0"/>
                <a:ea typeface="+mj-ea"/>
              </a:rPr>
              <a:t>不在</a:t>
            </a:r>
            <a:r>
              <a:rPr lang="en-US" altLang="zh-TW" sz="1500" dirty="0">
                <a:latin typeface="Consolas" panose="020B0609020204030204" pitchFamily="49" charset="0"/>
                <a:ea typeface="+mj-ea"/>
              </a:rPr>
              <a:t>"/&gt;</a:t>
            </a:r>
          </a:p>
          <a:p>
            <a:pPr marL="23400">
              <a:spcBef>
                <a:spcPts val="600"/>
              </a:spcBef>
            </a:pPr>
            <a:r>
              <a:rPr lang="en-US" altLang="zh-TW" sz="1500" dirty="0">
                <a:latin typeface="Consolas" panose="020B0609020204030204" pitchFamily="49" charset="0"/>
                <a:ea typeface="+mj-ea"/>
              </a:rPr>
              <a:t>&lt;div&gt;Amy</a:t>
            </a:r>
            <a:r>
              <a:rPr lang="zh-TW" altLang="en-US" sz="1500" dirty="0">
                <a:latin typeface="Consolas" panose="020B0609020204030204" pitchFamily="49" charset="0"/>
                <a:ea typeface="+mj-ea"/>
              </a:rPr>
              <a:t>在學校嗎</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checkboxText</a:t>
            </a:r>
            <a:r>
              <a:rPr lang="en-US" altLang="zh-TW" sz="1500" dirty="0">
                <a:latin typeface="Consolas" panose="020B0609020204030204" pitchFamily="49" charset="0"/>
                <a:ea typeface="+mj-ea"/>
              </a:rPr>
              <a:t>}}&lt;/div&gt;</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en-US" altLang="zh-TW" sz="1500" dirty="0">
                <a:latin typeface="Consolas" panose="020B0609020204030204" pitchFamily="49" charset="0"/>
                <a:ea typeface="+mj-ea"/>
              </a:rPr>
              <a:t>radio</a:t>
            </a:r>
          </a:p>
          <a:p>
            <a:pPr marL="23400">
              <a:spcBef>
                <a:spcPts val="600"/>
              </a:spcBef>
            </a:pPr>
            <a:r>
              <a:rPr lang="en-US" altLang="zh-TW" sz="1500" dirty="0">
                <a:latin typeface="Consolas" panose="020B0609020204030204" pitchFamily="49" charset="0"/>
                <a:ea typeface="+mj-ea"/>
              </a:rPr>
              <a:t>&lt;div&gt;</a:t>
            </a:r>
            <a:r>
              <a:rPr lang="zh-TW" altLang="en-US" sz="1500" dirty="0">
                <a:latin typeface="Consolas" panose="020B0609020204030204" pitchFamily="49" charset="0"/>
                <a:ea typeface="+mj-ea"/>
              </a:rPr>
              <a:t>選擇居住地</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radioAns</a:t>
            </a:r>
            <a:r>
              <a:rPr lang="en-US" altLang="zh-TW" sz="1500" dirty="0">
                <a:latin typeface="Consolas" panose="020B0609020204030204" pitchFamily="49" charset="0"/>
                <a:ea typeface="+mj-ea"/>
              </a:rPr>
              <a:t>}}&lt;/div&gt;</a:t>
            </a:r>
          </a:p>
          <a:p>
            <a:pPr marL="23400">
              <a:spcBef>
                <a:spcPts val="600"/>
              </a:spcBef>
            </a:pPr>
            <a:r>
              <a:rPr lang="en-US" altLang="zh-TW" sz="1500" dirty="0">
                <a:latin typeface="Consolas" panose="020B0609020204030204" pitchFamily="49" charset="0"/>
                <a:ea typeface="+mj-ea"/>
              </a:rPr>
              <a:t>&lt;label&gt;&lt;input type="radio" value="Taiwan" v-model="</a:t>
            </a:r>
            <a:r>
              <a:rPr lang="en-US" altLang="zh-TW" sz="1500" dirty="0" err="1">
                <a:latin typeface="Consolas" panose="020B0609020204030204" pitchFamily="49" charset="0"/>
                <a:ea typeface="+mj-ea"/>
              </a:rPr>
              <a:t>radioAns</a:t>
            </a:r>
            <a:r>
              <a:rPr lang="en-US" altLang="zh-TW" sz="1500" dirty="0">
                <a:latin typeface="Consolas" panose="020B0609020204030204" pitchFamily="49" charset="0"/>
                <a:ea typeface="+mj-ea"/>
              </a:rPr>
              <a:t>" /&gt;</a:t>
            </a:r>
            <a:r>
              <a:rPr lang="zh-TW" altLang="en-US" sz="1500" dirty="0">
                <a:latin typeface="Consolas" panose="020B0609020204030204" pitchFamily="49" charset="0"/>
                <a:ea typeface="+mj-ea"/>
              </a:rPr>
              <a:t>臺灣</a:t>
            </a:r>
            <a:r>
              <a:rPr lang="en-US" altLang="zh-TW" sz="1500" dirty="0">
                <a:latin typeface="Consolas" panose="020B0609020204030204" pitchFamily="49" charset="0"/>
                <a:ea typeface="+mj-ea"/>
              </a:rPr>
              <a:t>&lt;/label&gt;</a:t>
            </a:r>
          </a:p>
          <a:p>
            <a:pPr marL="23400">
              <a:spcBef>
                <a:spcPts val="600"/>
              </a:spcBef>
            </a:pPr>
            <a:endParaRPr lang="en-US" altLang="zh-TW" sz="1500" dirty="0">
              <a:latin typeface="Consolas" panose="020B0609020204030204" pitchFamily="49" charset="0"/>
              <a:ea typeface="+mj-ea"/>
            </a:endParaRPr>
          </a:p>
          <a:p>
            <a:pPr marL="309150" indent="-285750">
              <a:spcBef>
                <a:spcPts val="600"/>
              </a:spcBef>
              <a:buFont typeface="Wingdings" panose="05000000000000000000" pitchFamily="2" charset="2"/>
              <a:buChar char="l"/>
            </a:pPr>
            <a:r>
              <a:rPr lang="en-US" altLang="zh-TW" sz="1500" dirty="0">
                <a:latin typeface="Consolas" panose="020B0609020204030204" pitchFamily="49" charset="0"/>
                <a:ea typeface="+mj-ea"/>
              </a:rPr>
              <a:t>select</a:t>
            </a:r>
          </a:p>
          <a:p>
            <a:pPr marL="23400">
              <a:spcBef>
                <a:spcPts val="600"/>
              </a:spcBef>
            </a:pPr>
            <a:r>
              <a:rPr lang="en-US" altLang="zh-TW" sz="1500" dirty="0">
                <a:latin typeface="Consolas" panose="020B0609020204030204" pitchFamily="49" charset="0"/>
                <a:ea typeface="+mj-ea"/>
              </a:rPr>
              <a:t>&lt;div&gt;</a:t>
            </a:r>
            <a:r>
              <a:rPr lang="zh-TW" altLang="en-US" sz="1500" dirty="0">
                <a:latin typeface="Consolas" panose="020B0609020204030204" pitchFamily="49" charset="0"/>
                <a:ea typeface="+mj-ea"/>
              </a:rPr>
              <a:t>晚餐吃什麼</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selectAnswer</a:t>
            </a:r>
            <a:r>
              <a:rPr lang="en-US" altLang="zh-TW" sz="1500" dirty="0">
                <a:latin typeface="Consolas" panose="020B0609020204030204" pitchFamily="49" charset="0"/>
                <a:ea typeface="+mj-ea"/>
              </a:rPr>
              <a:t>}}&lt;/div&gt;</a:t>
            </a:r>
          </a:p>
          <a:p>
            <a:pPr marL="23400">
              <a:spcBef>
                <a:spcPts val="600"/>
              </a:spcBef>
            </a:pPr>
            <a:r>
              <a:rPr lang="en-US" altLang="zh-TW" sz="1500" dirty="0">
                <a:latin typeface="Consolas" panose="020B0609020204030204" pitchFamily="49" charset="0"/>
                <a:ea typeface="+mj-ea"/>
              </a:rPr>
              <a:t>&lt;select v-model=""&gt; //… &lt;/select&gt;</a:t>
            </a:r>
          </a:p>
        </p:txBody>
      </p:sp>
    </p:spTree>
    <p:extLst>
      <p:ext uri="{BB962C8B-B14F-4D97-AF65-F5344CB8AC3E}">
        <p14:creationId xmlns:p14="http://schemas.microsoft.com/office/powerpoint/2010/main" val="3222934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F0C235A4-84E8-26E9-C2BA-6E9F27755C41}"/>
              </a:ext>
            </a:extLst>
          </p:cNvPr>
          <p:cNvSpPr txBox="1"/>
          <p:nvPr/>
        </p:nvSpPr>
        <p:spPr>
          <a:xfrm>
            <a:off x="2922539" y="576431"/>
            <a:ext cx="3270969" cy="646331"/>
          </a:xfrm>
          <a:prstGeom prst="rect">
            <a:avLst/>
          </a:prstGeom>
          <a:noFill/>
          <a:ln w="12700">
            <a:solidFill>
              <a:schemeClr val="tx1"/>
            </a:solidFill>
          </a:ln>
        </p:spPr>
        <p:txBody>
          <a:bodyPr wrap="square">
            <a:spAutoFit/>
          </a:bodyPr>
          <a:lstStyle/>
          <a:p>
            <a:pPr marL="23400" algn="ctr"/>
            <a:r>
              <a:rPr lang="zh-TW" altLang="en-US" sz="1200" b="1" dirty="0">
                <a:latin typeface="Consolas" panose="020B0609020204030204" pitchFamily="49" charset="0"/>
                <a:ea typeface="+mj-ea"/>
              </a:rPr>
              <a:t>系統按鍵</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 同時按下</a:t>
            </a:r>
            <a:r>
              <a:rPr lang="en-US" altLang="zh-TW" sz="1200" b="1" dirty="0">
                <a:latin typeface="Consolas" panose="020B0609020204030204" pitchFamily="49" charset="0"/>
                <a:ea typeface="+mj-ea"/>
              </a:rPr>
              <a:t>ctrl</a:t>
            </a:r>
            <a:r>
              <a:rPr lang="zh-TW" altLang="en-US" sz="1200" b="1" dirty="0">
                <a:latin typeface="Consolas" panose="020B0609020204030204" pitchFamily="49" charset="0"/>
                <a:ea typeface="+mj-ea"/>
              </a:rPr>
              <a:t>、</a:t>
            </a:r>
            <a:r>
              <a:rPr lang="en-US" altLang="zh-TW" sz="1200" b="1" dirty="0">
                <a:latin typeface="Consolas" panose="020B0609020204030204" pitchFamily="49" charset="0"/>
                <a:ea typeface="+mj-ea"/>
              </a:rPr>
              <a:t>alt…</a:t>
            </a:r>
            <a:r>
              <a:rPr lang="zh-TW" altLang="en-US" sz="1200" b="1" dirty="0">
                <a:latin typeface="Consolas" panose="020B0609020204030204" pitchFamily="49" charset="0"/>
                <a:ea typeface="+mj-ea"/>
              </a:rPr>
              <a:t>等系統按鍵</a:t>
            </a:r>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ADA24DCF-2318-B891-4139-2F1D9095A8B3}"/>
              </a:ext>
            </a:extLst>
          </p:cNvPr>
          <p:cNvSpPr txBox="1"/>
          <p:nvPr/>
        </p:nvSpPr>
        <p:spPr>
          <a:xfrm>
            <a:off x="184416" y="576431"/>
            <a:ext cx="2667610" cy="1200329"/>
          </a:xfrm>
          <a:prstGeom prst="rect">
            <a:avLst/>
          </a:prstGeom>
          <a:noFill/>
          <a:ln w="12700">
            <a:solidFill>
              <a:schemeClr val="tx1"/>
            </a:solidFill>
          </a:ln>
        </p:spPr>
        <p:txBody>
          <a:bodyPr wrap="square">
            <a:spAutoFit/>
          </a:bodyPr>
          <a:lstStyle/>
          <a:p>
            <a:pPr marL="23400" algn="ctr"/>
            <a:r>
              <a:rPr lang="zh-TW" altLang="en-US" sz="1200" b="1" dirty="0">
                <a:latin typeface="Consolas" panose="020B0609020204030204" pitchFamily="49" charset="0"/>
                <a:ea typeface="+mj-ea"/>
              </a:rPr>
              <a:t>別名修飾</a:t>
            </a:r>
            <a:r>
              <a:rPr lang="en-US" altLang="zh-TW" sz="1200" b="1" dirty="0">
                <a:latin typeface="Consolas" panose="020B0609020204030204" pitchFamily="49" charset="0"/>
                <a:ea typeface="+mj-ea"/>
              </a:rPr>
              <a:t>: </a:t>
            </a:r>
            <a:r>
              <a:rPr lang="zh-TW" altLang="en-US" sz="1200" b="1" dirty="0">
                <a:latin typeface="Consolas" panose="020B0609020204030204" pitchFamily="49" charset="0"/>
                <a:ea typeface="+mj-ea"/>
              </a:rPr>
              <a:t>經常使用的按鍵有別名。</a:t>
            </a:r>
            <a:endParaRPr lang="en-US" altLang="zh-TW" sz="1200" b="1"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p:txBody>
      </p:sp>
      <p:sp>
        <p:nvSpPr>
          <p:cNvPr id="2" name="標題 1"/>
          <p:cNvSpPr>
            <a:spLocks noGrp="1"/>
          </p:cNvSpPr>
          <p:nvPr>
            <p:ph type="title"/>
          </p:nvPr>
        </p:nvSpPr>
        <p:spPr>
          <a:xfrm>
            <a:off x="8263467" y="-63061"/>
            <a:ext cx="3928533" cy="695960"/>
          </a:xfrm>
        </p:spPr>
        <p:txBody>
          <a:bodyPr>
            <a:normAutofit/>
          </a:bodyPr>
          <a:lstStyle/>
          <a:p>
            <a:pPr algn="ctr"/>
            <a:r>
              <a:rPr lang="zh-TW" altLang="en-US" sz="2800" dirty="0">
                <a:solidFill>
                  <a:schemeClr val="tx1"/>
                </a:solidFill>
                <a:latin typeface="Consolas" panose="020B0609020204030204" pitchFamily="49" charset="0"/>
              </a:rPr>
              <a:t>事件觸發</a:t>
            </a:r>
          </a:p>
        </p:txBody>
      </p:sp>
      <p:sp>
        <p:nvSpPr>
          <p:cNvPr id="5" name="文字版面配置區 4"/>
          <p:cNvSpPr>
            <a:spLocks noGrp="1"/>
          </p:cNvSpPr>
          <p:nvPr>
            <p:ph type="body" sz="half" idx="2"/>
          </p:nvPr>
        </p:nvSpPr>
        <p:spPr>
          <a:xfrm>
            <a:off x="8333980" y="589872"/>
            <a:ext cx="3791976" cy="6268128"/>
          </a:xfrm>
        </p:spPr>
        <p:txBody>
          <a:bodyPr>
            <a:noAutofit/>
          </a:bodyPr>
          <a:lstStyle/>
          <a:p>
            <a:pPr algn="just"/>
            <a:r>
              <a:rPr lang="zh-TW" altLang="en-US" sz="1200" b="1" dirty="0">
                <a:latin typeface="Consolas" panose="020B0609020204030204" pitchFamily="49" charset="0"/>
                <a:ea typeface="+mj-ea"/>
              </a:rPr>
              <a:t>在</a:t>
            </a:r>
            <a:r>
              <a:rPr lang="en-US" altLang="zh-TW" sz="1200" b="1" dirty="0">
                <a:latin typeface="Consolas" panose="020B0609020204030204" pitchFamily="49" charset="0"/>
                <a:ea typeface="+mj-ea"/>
              </a:rPr>
              <a:t>Vue</a:t>
            </a:r>
            <a:r>
              <a:rPr lang="zh-TW" altLang="en-US" sz="1200" b="1" dirty="0">
                <a:latin typeface="Consolas" panose="020B0609020204030204" pitchFamily="49" charset="0"/>
                <a:ea typeface="+mj-ea"/>
              </a:rPr>
              <a:t>中，</a:t>
            </a:r>
            <a:r>
              <a:rPr lang="en-US" altLang="zh-TW" sz="1200" b="1" dirty="0">
                <a:latin typeface="Consolas" panose="020B0609020204030204" pitchFamily="49" charset="0"/>
                <a:ea typeface="+mj-ea"/>
              </a:rPr>
              <a:t>v-on</a:t>
            </a:r>
            <a:r>
              <a:rPr lang="zh-TW" altLang="en-US" sz="1200" b="1" dirty="0">
                <a:latin typeface="Consolas" panose="020B0609020204030204" pitchFamily="49" charset="0"/>
                <a:ea typeface="+mj-ea"/>
              </a:rPr>
              <a:t>指令用於在</a:t>
            </a:r>
            <a:r>
              <a:rPr lang="en-US" altLang="zh-TW" sz="1200" b="1" dirty="0">
                <a:latin typeface="Consolas" panose="020B0609020204030204" pitchFamily="49" charset="0"/>
                <a:ea typeface="+mj-ea"/>
              </a:rPr>
              <a:t>DOM</a:t>
            </a:r>
            <a:r>
              <a:rPr lang="zh-TW" altLang="en-US" sz="1200" b="1" dirty="0">
                <a:latin typeface="Consolas" panose="020B0609020204030204" pitchFamily="49" charset="0"/>
                <a:ea typeface="+mj-ea"/>
              </a:rPr>
              <a:t>元素上監聽事件，並在這些事件被觸發時執行一些</a:t>
            </a:r>
            <a:r>
              <a:rPr lang="en-US" altLang="zh-TW" sz="1200" b="1" dirty="0">
                <a:latin typeface="Consolas" panose="020B0609020204030204" pitchFamily="49" charset="0"/>
                <a:ea typeface="+mj-ea"/>
              </a:rPr>
              <a:t>JavaScript</a:t>
            </a:r>
            <a:r>
              <a:rPr lang="zh-TW" altLang="en-US" sz="1200" b="1" dirty="0">
                <a:latin typeface="Consolas" panose="020B0609020204030204" pitchFamily="49" charset="0"/>
                <a:ea typeface="+mj-ea"/>
              </a:rPr>
              <a:t>程式碼。</a:t>
            </a:r>
            <a:endParaRPr lang="en-US" altLang="zh-TW" sz="1200" b="1" dirty="0">
              <a:latin typeface="Consolas" panose="020B0609020204030204" pitchFamily="49" charset="0"/>
              <a:ea typeface="+mj-ea"/>
            </a:endParaRPr>
          </a:p>
          <a:p>
            <a:pPr algn="just"/>
            <a:r>
              <a:rPr lang="zh-TW" altLang="en-US" sz="1200" b="1" dirty="0">
                <a:latin typeface="Consolas" panose="020B0609020204030204" pitchFamily="49" charset="0"/>
                <a:ea typeface="+mj-ea"/>
              </a:rPr>
              <a:t>因</a:t>
            </a:r>
            <a:r>
              <a:rPr lang="en-US" altLang="zh-TW" sz="1200" b="1" dirty="0">
                <a:latin typeface="Consolas" panose="020B0609020204030204" pitchFamily="49" charset="0"/>
                <a:ea typeface="+mj-ea"/>
              </a:rPr>
              <a:t>v-on</a:t>
            </a:r>
            <a:r>
              <a:rPr lang="zh-TW" altLang="en-US" sz="1200" b="1" dirty="0">
                <a:latin typeface="Consolas" panose="020B0609020204030204" pitchFamily="49" charset="0"/>
                <a:ea typeface="+mj-ea"/>
              </a:rPr>
              <a:t>經常被使用，故有縮寫「</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a:t>
            </a:r>
            <a:endParaRPr lang="en-US" altLang="zh-TW" sz="1200" b="1" dirty="0">
              <a:latin typeface="Consolas" panose="020B0609020204030204" pitchFamily="49" charset="0"/>
              <a:ea typeface="+mj-ea"/>
            </a:endParaRPr>
          </a:p>
          <a:p>
            <a:pPr algn="just"/>
            <a:r>
              <a:rPr lang="zh-TW" altLang="en-US" sz="1200" b="1" dirty="0">
                <a:latin typeface="Consolas" panose="020B0609020204030204" pitchFamily="49" charset="0"/>
                <a:ea typeface="+mj-ea"/>
              </a:rPr>
              <a:t>滑鼠事件</a:t>
            </a:r>
            <a:endParaRPr lang="en-US" altLang="zh-TW" sz="1200" b="1" dirty="0">
              <a:latin typeface="Consolas" panose="020B0609020204030204" pitchFamily="49" charset="0"/>
              <a:ea typeface="+mj-ea"/>
            </a:endParaRPr>
          </a:p>
          <a:p>
            <a:pPr algn="just">
              <a:spcBef>
                <a:spcPts val="0"/>
              </a:spcBef>
            </a:pPr>
            <a:r>
              <a:rPr lang="en-US" altLang="zh-TW" sz="1200" b="1" dirty="0">
                <a:latin typeface="Consolas" panose="020B0609020204030204" pitchFamily="49" charset="0"/>
                <a:ea typeface="+mj-ea"/>
              </a:rPr>
              <a:t>@click:</a:t>
            </a:r>
            <a:r>
              <a:rPr lang="zh-TW" altLang="en-US" sz="1200" b="1" dirty="0">
                <a:latin typeface="Consolas" panose="020B0609020204030204" pitchFamily="49" charset="0"/>
                <a:ea typeface="+mj-ea"/>
              </a:rPr>
              <a:t>當使用者點擊元素時觸發。</a:t>
            </a:r>
          </a:p>
          <a:p>
            <a:pPr algn="just">
              <a:spcBef>
                <a:spcPts val="0"/>
              </a:spcBef>
            </a:pPr>
            <a:r>
              <a:rPr lang="en-US" altLang="zh-TW" sz="1200" b="1" dirty="0">
                <a:latin typeface="Consolas" panose="020B0609020204030204" pitchFamily="49" charset="0"/>
                <a:ea typeface="+mj-ea"/>
              </a:rPr>
              <a:t>@mouseover:</a:t>
            </a:r>
            <a:r>
              <a:rPr lang="zh-TW" altLang="en-US" sz="1200" b="1" dirty="0">
                <a:latin typeface="Consolas" panose="020B0609020204030204" pitchFamily="49" charset="0"/>
                <a:ea typeface="+mj-ea"/>
              </a:rPr>
              <a:t>當滑鼠移動到元素上方時觸發。</a:t>
            </a:r>
          </a:p>
          <a:p>
            <a:pPr algn="just">
              <a:spcBef>
                <a:spcPts val="0"/>
              </a:spcBef>
            </a:pPr>
            <a:r>
              <a:rPr lang="en-US" altLang="zh-TW" sz="1200" b="1" dirty="0">
                <a:latin typeface="Consolas" panose="020B0609020204030204" pitchFamily="49" charset="0"/>
                <a:ea typeface="+mj-ea"/>
              </a:rPr>
              <a:t>@mouseout:</a:t>
            </a:r>
            <a:r>
              <a:rPr lang="zh-TW" altLang="en-US" sz="1200" b="1" dirty="0">
                <a:latin typeface="Consolas" panose="020B0609020204030204" pitchFamily="49" charset="0"/>
                <a:ea typeface="+mj-ea"/>
              </a:rPr>
              <a:t>當滑鼠移出元素時觸發。</a:t>
            </a:r>
          </a:p>
          <a:p>
            <a:pPr algn="just">
              <a:spcBef>
                <a:spcPts val="0"/>
              </a:spcBef>
            </a:pPr>
            <a:r>
              <a:rPr lang="en-US" altLang="zh-TW" sz="1200" b="1" dirty="0">
                <a:latin typeface="Consolas" panose="020B0609020204030204" pitchFamily="49" charset="0"/>
                <a:ea typeface="+mj-ea"/>
              </a:rPr>
              <a:t>@mousedown:</a:t>
            </a:r>
            <a:r>
              <a:rPr lang="zh-TW" altLang="en-US" sz="1200" b="1" dirty="0">
                <a:latin typeface="Consolas" panose="020B0609020204030204" pitchFamily="49" charset="0"/>
                <a:ea typeface="+mj-ea"/>
              </a:rPr>
              <a:t>當滑鼠按鈕被按下時觸發。</a:t>
            </a:r>
          </a:p>
          <a:p>
            <a:pPr algn="just">
              <a:spcBef>
                <a:spcPts val="0"/>
              </a:spcBef>
            </a:pPr>
            <a:r>
              <a:rPr lang="en-US" altLang="zh-TW" sz="1200" b="1" dirty="0">
                <a:latin typeface="Consolas" panose="020B0609020204030204" pitchFamily="49" charset="0"/>
                <a:ea typeface="+mj-ea"/>
              </a:rPr>
              <a:t>@mouseup:</a:t>
            </a:r>
            <a:r>
              <a:rPr lang="zh-TW" altLang="en-US" sz="1200" b="1" dirty="0">
                <a:latin typeface="Consolas" panose="020B0609020204030204" pitchFamily="49" charset="0"/>
                <a:ea typeface="+mj-ea"/>
              </a:rPr>
              <a:t>當釋放滑鼠按鈕時觸發。</a:t>
            </a:r>
          </a:p>
          <a:p>
            <a:pPr algn="just">
              <a:spcBef>
                <a:spcPts val="0"/>
              </a:spcBef>
            </a:pPr>
            <a:r>
              <a:rPr lang="en-US" altLang="zh-TW" sz="1200" b="1" dirty="0">
                <a:latin typeface="Consolas" panose="020B0609020204030204" pitchFamily="49" charset="0"/>
                <a:ea typeface="+mj-ea"/>
              </a:rPr>
              <a:t>@mousemove:</a:t>
            </a:r>
            <a:r>
              <a:rPr lang="zh-TW" altLang="en-US" sz="1200" b="1" dirty="0">
                <a:latin typeface="Consolas" panose="020B0609020204030204" pitchFamily="49" charset="0"/>
                <a:ea typeface="+mj-ea"/>
              </a:rPr>
              <a:t>當滑鼠在元素內部移動時觸發</a:t>
            </a:r>
            <a:endParaRPr lang="en-US" altLang="zh-TW" sz="1200" b="1" dirty="0">
              <a:latin typeface="Consolas" panose="020B0609020204030204" pitchFamily="49" charset="0"/>
              <a:ea typeface="+mj-ea"/>
            </a:endParaRPr>
          </a:p>
          <a:p>
            <a:pPr algn="just"/>
            <a:r>
              <a:rPr lang="zh-TW" altLang="en-US" sz="1200" b="1" dirty="0">
                <a:latin typeface="Consolas" panose="020B0609020204030204" pitchFamily="49" charset="0"/>
                <a:ea typeface="+mj-ea"/>
              </a:rPr>
              <a:t>界面事件</a:t>
            </a:r>
            <a:endParaRPr lang="en-US" altLang="zh-TW" sz="1200" b="1" dirty="0">
              <a:latin typeface="Consolas" panose="020B0609020204030204" pitchFamily="49" charset="0"/>
              <a:ea typeface="+mj-ea"/>
            </a:endParaRPr>
          </a:p>
          <a:p>
            <a:pPr algn="just">
              <a:spcBef>
                <a:spcPts val="0"/>
              </a:spcBef>
            </a:pPr>
            <a:r>
              <a:rPr lang="en-US" altLang="zh-TW" sz="1200" b="1" dirty="0">
                <a:latin typeface="Consolas" panose="020B0609020204030204" pitchFamily="49" charset="0"/>
                <a:ea typeface="+mj-ea"/>
              </a:rPr>
              <a:t>@scroll:</a:t>
            </a:r>
            <a:r>
              <a:rPr lang="zh-TW" altLang="en-US" sz="1200" b="1" dirty="0">
                <a:latin typeface="Consolas" panose="020B0609020204030204" pitchFamily="49" charset="0"/>
                <a:ea typeface="+mj-ea"/>
              </a:rPr>
              <a:t>當元素滾動時觸發。</a:t>
            </a:r>
          </a:p>
          <a:p>
            <a:pPr algn="just"/>
            <a:r>
              <a:rPr lang="zh-TW" altLang="en-US" sz="1200" b="1" dirty="0">
                <a:latin typeface="Consolas" panose="020B0609020204030204" pitchFamily="49" charset="0"/>
                <a:ea typeface="+mj-ea"/>
              </a:rPr>
              <a:t>鍵盤事件</a:t>
            </a:r>
            <a:endParaRPr lang="en-US" altLang="zh-TW" sz="1200" b="1" dirty="0">
              <a:latin typeface="Consolas" panose="020B0609020204030204" pitchFamily="49" charset="0"/>
              <a:ea typeface="+mj-ea"/>
            </a:endParaRPr>
          </a:p>
          <a:p>
            <a:pPr algn="just">
              <a:spcBef>
                <a:spcPts val="0"/>
              </a:spcBef>
            </a:pPr>
            <a:r>
              <a:rPr lang="en-US" altLang="zh-TW" sz="1200" b="1" dirty="0">
                <a:latin typeface="Consolas" panose="020B0609020204030204" pitchFamily="49" charset="0"/>
                <a:ea typeface="+mj-ea"/>
              </a:rPr>
              <a:t>@keydown:</a:t>
            </a:r>
            <a:r>
              <a:rPr lang="zh-TW" altLang="en-US" sz="1200" b="1" dirty="0">
                <a:latin typeface="Consolas" panose="020B0609020204030204" pitchFamily="49" charset="0"/>
                <a:ea typeface="+mj-ea"/>
              </a:rPr>
              <a:t>當使用者按下鍵盤按鍵時觸發。</a:t>
            </a:r>
          </a:p>
          <a:p>
            <a:pPr algn="just">
              <a:spcBef>
                <a:spcPts val="0"/>
              </a:spcBef>
            </a:pPr>
            <a:r>
              <a:rPr lang="en-US" altLang="zh-TW" sz="1200" b="1" dirty="0">
                <a:latin typeface="Consolas" panose="020B0609020204030204" pitchFamily="49" charset="0"/>
                <a:ea typeface="+mj-ea"/>
              </a:rPr>
              <a:t>@keyup:</a:t>
            </a:r>
            <a:r>
              <a:rPr lang="zh-TW" altLang="en-US" sz="1200" b="1" dirty="0">
                <a:latin typeface="Consolas" panose="020B0609020204030204" pitchFamily="49" charset="0"/>
                <a:ea typeface="+mj-ea"/>
              </a:rPr>
              <a:t>當使用者釋放鍵盤按鍵時觸發。</a:t>
            </a:r>
          </a:p>
          <a:p>
            <a:pPr algn="just">
              <a:spcBef>
                <a:spcPts val="0"/>
              </a:spcBef>
            </a:pPr>
            <a:r>
              <a:rPr lang="en-US" altLang="zh-TW" sz="1200" b="1" dirty="0">
                <a:latin typeface="Consolas" panose="020B0609020204030204" pitchFamily="49" charset="0"/>
                <a:ea typeface="+mj-ea"/>
              </a:rPr>
              <a:t>@keypress:</a:t>
            </a:r>
            <a:r>
              <a:rPr lang="zh-TW" altLang="en-US" sz="1200" b="1" dirty="0">
                <a:latin typeface="Consolas" panose="020B0609020204030204" pitchFamily="49" charset="0"/>
                <a:ea typeface="+mj-ea"/>
              </a:rPr>
              <a:t>當使用者按下鍵盤按鍵並產生一個字串時觸發。</a:t>
            </a:r>
          </a:p>
          <a:p>
            <a:pPr algn="just"/>
            <a:r>
              <a:rPr lang="zh-TW" altLang="en-US" sz="1200" b="1" dirty="0">
                <a:latin typeface="Consolas" panose="020B0609020204030204" pitchFamily="49" charset="0"/>
                <a:ea typeface="+mj-ea"/>
              </a:rPr>
              <a:t>表單事件</a:t>
            </a:r>
            <a:endParaRPr lang="en-US" altLang="zh-TW" sz="1200" b="1" dirty="0">
              <a:latin typeface="Consolas" panose="020B0609020204030204" pitchFamily="49" charset="0"/>
              <a:ea typeface="+mj-ea"/>
            </a:endParaRPr>
          </a:p>
          <a:p>
            <a:pPr algn="just">
              <a:spcBef>
                <a:spcPts val="0"/>
              </a:spcBef>
            </a:pPr>
            <a:r>
              <a:rPr lang="en-US" altLang="zh-TW" sz="1200" b="1" dirty="0">
                <a:latin typeface="Consolas" panose="020B0609020204030204" pitchFamily="49" charset="0"/>
                <a:ea typeface="+mj-ea"/>
              </a:rPr>
              <a:t>@submit:</a:t>
            </a:r>
            <a:r>
              <a:rPr lang="zh-TW" altLang="en-US" sz="1200" b="1" dirty="0">
                <a:latin typeface="Consolas" panose="020B0609020204030204" pitchFamily="49" charset="0"/>
                <a:ea typeface="+mj-ea"/>
              </a:rPr>
              <a:t>當表單提交時觸發。</a:t>
            </a:r>
          </a:p>
          <a:p>
            <a:pPr algn="just">
              <a:spcBef>
                <a:spcPts val="0"/>
              </a:spcBef>
            </a:pPr>
            <a:r>
              <a:rPr lang="en-US" altLang="zh-TW" sz="1200" b="1" dirty="0">
                <a:latin typeface="Consolas" panose="020B0609020204030204" pitchFamily="49" charset="0"/>
                <a:ea typeface="+mj-ea"/>
              </a:rPr>
              <a:t>@focus:</a:t>
            </a:r>
            <a:r>
              <a:rPr lang="zh-TW" altLang="en-US" sz="1200" b="1" dirty="0">
                <a:latin typeface="Consolas" panose="020B0609020204030204" pitchFamily="49" charset="0"/>
                <a:ea typeface="+mj-ea"/>
              </a:rPr>
              <a:t>當元素獲得焦點時觸發。</a:t>
            </a:r>
          </a:p>
          <a:p>
            <a:pPr algn="just">
              <a:spcBef>
                <a:spcPts val="0"/>
              </a:spcBef>
            </a:pPr>
            <a:r>
              <a:rPr lang="en-US" altLang="zh-TW" sz="1200" b="1" dirty="0">
                <a:latin typeface="Consolas" panose="020B0609020204030204" pitchFamily="49" charset="0"/>
                <a:ea typeface="+mj-ea"/>
              </a:rPr>
              <a:t>@blur:</a:t>
            </a:r>
            <a:r>
              <a:rPr lang="zh-TW" altLang="en-US" sz="1200" b="1" dirty="0">
                <a:latin typeface="Consolas" panose="020B0609020204030204" pitchFamily="49" charset="0"/>
                <a:ea typeface="+mj-ea"/>
              </a:rPr>
              <a:t>當元素失去焦點時觸發。</a:t>
            </a:r>
          </a:p>
          <a:p>
            <a:pPr algn="just">
              <a:spcBef>
                <a:spcPts val="0"/>
              </a:spcBef>
            </a:pPr>
            <a:r>
              <a:rPr lang="en-US" altLang="zh-TW" sz="1200" b="1" dirty="0">
                <a:latin typeface="Consolas" panose="020B0609020204030204" pitchFamily="49" charset="0"/>
                <a:ea typeface="+mj-ea"/>
              </a:rPr>
              <a:t>@change:</a:t>
            </a:r>
            <a:r>
              <a:rPr lang="zh-TW" altLang="en-US" sz="1200" b="1" dirty="0">
                <a:latin typeface="Consolas" panose="020B0609020204030204" pitchFamily="49" charset="0"/>
                <a:ea typeface="+mj-ea"/>
              </a:rPr>
              <a:t>當元素的值改變時觸發</a:t>
            </a:r>
          </a:p>
          <a:p>
            <a:pPr algn="just">
              <a:spcBef>
                <a:spcPts val="0"/>
              </a:spcBef>
            </a:pPr>
            <a:r>
              <a:rPr lang="en-US" altLang="zh-TW" sz="1200" b="1" dirty="0">
                <a:latin typeface="Consolas" panose="020B0609020204030204" pitchFamily="49" charset="0"/>
                <a:ea typeface="+mj-ea"/>
              </a:rPr>
              <a:t>@input:</a:t>
            </a:r>
            <a:r>
              <a:rPr lang="zh-TW" altLang="en-US" sz="1200" b="1" dirty="0">
                <a:latin typeface="Consolas" panose="020B0609020204030204" pitchFamily="49" charset="0"/>
                <a:ea typeface="+mj-ea"/>
              </a:rPr>
              <a:t>當</a:t>
            </a:r>
            <a:r>
              <a:rPr lang="en-US" altLang="zh-TW" sz="1200" b="1" dirty="0">
                <a:latin typeface="Consolas" panose="020B0609020204030204" pitchFamily="49" charset="0"/>
                <a:ea typeface="+mj-ea"/>
              </a:rPr>
              <a:t>&lt;input&gt;</a:t>
            </a:r>
            <a:r>
              <a:rPr lang="zh-TW" altLang="en-US" sz="1200" b="1" dirty="0">
                <a:latin typeface="Consolas" panose="020B0609020204030204" pitchFamily="49" charset="0"/>
                <a:ea typeface="+mj-ea"/>
              </a:rPr>
              <a:t>、</a:t>
            </a:r>
            <a:r>
              <a:rPr lang="en-US" altLang="zh-TW" sz="1200" b="1" dirty="0">
                <a:latin typeface="Consolas" panose="020B0609020204030204" pitchFamily="49" charset="0"/>
                <a:ea typeface="+mj-ea"/>
              </a:rPr>
              <a:t>&lt;select&gt;</a:t>
            </a:r>
            <a:r>
              <a:rPr lang="zh-TW" altLang="en-US" sz="1200" b="1" dirty="0">
                <a:latin typeface="Consolas" panose="020B0609020204030204" pitchFamily="49" charset="0"/>
                <a:ea typeface="+mj-ea"/>
              </a:rPr>
              <a:t>或</a:t>
            </a:r>
            <a:r>
              <a:rPr lang="en-US" altLang="zh-TW" sz="1200" b="1" dirty="0">
                <a:latin typeface="Consolas" panose="020B0609020204030204" pitchFamily="49" charset="0"/>
                <a:ea typeface="+mj-ea"/>
              </a:rPr>
              <a:t>&lt;</a:t>
            </a:r>
            <a:r>
              <a:rPr lang="en-US" altLang="zh-TW" sz="1200" b="1" dirty="0" err="1">
                <a:latin typeface="Consolas" panose="020B0609020204030204" pitchFamily="49" charset="0"/>
                <a:ea typeface="+mj-ea"/>
              </a:rPr>
              <a:t>textarea</a:t>
            </a:r>
            <a:r>
              <a:rPr lang="en-US" altLang="zh-TW" sz="1200" b="1" dirty="0">
                <a:latin typeface="Consolas" panose="020B0609020204030204" pitchFamily="49" charset="0"/>
                <a:ea typeface="+mj-ea"/>
              </a:rPr>
              <a:t>&gt;</a:t>
            </a:r>
            <a:r>
              <a:rPr lang="zh-TW" altLang="en-US" sz="1200" b="1" dirty="0">
                <a:latin typeface="Consolas" panose="020B0609020204030204" pitchFamily="49" charset="0"/>
                <a:ea typeface="+mj-ea"/>
              </a:rPr>
              <a:t>元素的值發生變化時觸發。</a:t>
            </a:r>
          </a:p>
          <a:p>
            <a:pPr algn="just"/>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38</a:t>
            </a:fld>
            <a:endParaRPr lang="zh-TW" altLang="en-US">
              <a:latin typeface="Consolas" panose="020B0609020204030204" pitchFamily="49" charset="0"/>
              <a:ea typeface="+mj-ea"/>
            </a:endParaRPr>
          </a:p>
        </p:txBody>
      </p:sp>
      <p:graphicFrame>
        <p:nvGraphicFramePr>
          <p:cNvPr id="4" name="表格 3">
            <a:extLst>
              <a:ext uri="{FF2B5EF4-FFF2-40B4-BE49-F238E27FC236}">
                <a16:creationId xmlns:a16="http://schemas.microsoft.com/office/drawing/2014/main" id="{07CFACB4-C27D-CB23-F0DD-36AC42912866}"/>
              </a:ext>
            </a:extLst>
          </p:cNvPr>
          <p:cNvGraphicFramePr>
            <a:graphicFrameLocks noGrp="1"/>
          </p:cNvGraphicFramePr>
          <p:nvPr>
            <p:extLst>
              <p:ext uri="{D42A27DB-BD31-4B8C-83A1-F6EECF244321}">
                <p14:modId xmlns:p14="http://schemas.microsoft.com/office/powerpoint/2010/main" val="450205946"/>
              </p:ext>
            </p:extLst>
          </p:nvPr>
        </p:nvGraphicFramePr>
        <p:xfrm>
          <a:off x="289784" y="851489"/>
          <a:ext cx="2456871" cy="822960"/>
        </p:xfrm>
        <a:graphic>
          <a:graphicData uri="http://schemas.openxmlformats.org/drawingml/2006/table">
            <a:tbl>
              <a:tblPr bandRow="1">
                <a:tableStyleId>{5C22544A-7EE6-4342-B048-85BDC9FD1C3A}</a:tableStyleId>
              </a:tblPr>
              <a:tblGrid>
                <a:gridCol w="818957">
                  <a:extLst>
                    <a:ext uri="{9D8B030D-6E8A-4147-A177-3AD203B41FA5}">
                      <a16:colId xmlns:a16="http://schemas.microsoft.com/office/drawing/2014/main" val="3735537378"/>
                    </a:ext>
                  </a:extLst>
                </a:gridCol>
                <a:gridCol w="818957">
                  <a:extLst>
                    <a:ext uri="{9D8B030D-6E8A-4147-A177-3AD203B41FA5}">
                      <a16:colId xmlns:a16="http://schemas.microsoft.com/office/drawing/2014/main" val="188549100"/>
                    </a:ext>
                  </a:extLst>
                </a:gridCol>
                <a:gridCol w="818957">
                  <a:extLst>
                    <a:ext uri="{9D8B030D-6E8A-4147-A177-3AD203B41FA5}">
                      <a16:colId xmlns:a16="http://schemas.microsoft.com/office/drawing/2014/main" val="361593192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.enter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.tab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.esc</a:t>
                      </a:r>
                    </a:p>
                  </a:txBody>
                  <a:tcPr anchor="ctr"/>
                </a:tc>
                <a:extLst>
                  <a:ext uri="{0D108BD9-81ED-4DB2-BD59-A6C34878D82A}">
                    <a16:rowId xmlns:a16="http://schemas.microsoft.com/office/drawing/2014/main" val="425876208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.space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.up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.down</a:t>
                      </a:r>
                    </a:p>
                  </a:txBody>
                  <a:tcPr anchor="ctr"/>
                </a:tc>
                <a:extLst>
                  <a:ext uri="{0D108BD9-81ED-4DB2-BD59-A6C34878D82A}">
                    <a16:rowId xmlns:a16="http://schemas.microsoft.com/office/drawing/2014/main" val="251117904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.left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.right</a:t>
                      </a:r>
                    </a:p>
                  </a:txBody>
                  <a:tcPr anchor="ctr"/>
                </a:tc>
                <a:tc>
                  <a:txBody>
                    <a:bodyPr/>
                    <a:lstStyle/>
                    <a:p>
                      <a:pPr algn="ctr"/>
                      <a:r>
                        <a:rPr lang="en-US" altLang="zh-TW" sz="1200" kern="1200" dirty="0">
                          <a:solidFill>
                            <a:schemeClr val="dk1"/>
                          </a:solidFill>
                          <a:latin typeface="Consolas" panose="020B0609020204030204" pitchFamily="49" charset="0"/>
                          <a:ea typeface="+mn-ea"/>
                          <a:cs typeface="+mn-cs"/>
                        </a:rPr>
                        <a:t>.delete</a:t>
                      </a:r>
                    </a:p>
                  </a:txBody>
                  <a:tcPr anchor="ctr"/>
                </a:tc>
                <a:extLst>
                  <a:ext uri="{0D108BD9-81ED-4DB2-BD59-A6C34878D82A}">
                    <a16:rowId xmlns:a16="http://schemas.microsoft.com/office/drawing/2014/main" val="3920906462"/>
                  </a:ext>
                </a:extLst>
              </a:tr>
            </a:tbl>
          </a:graphicData>
        </a:graphic>
      </p:graphicFrame>
      <p:graphicFrame>
        <p:nvGraphicFramePr>
          <p:cNvPr id="6" name="表格 5">
            <a:extLst>
              <a:ext uri="{FF2B5EF4-FFF2-40B4-BE49-F238E27FC236}">
                <a16:creationId xmlns:a16="http://schemas.microsoft.com/office/drawing/2014/main" id="{307981B3-7757-19A9-46B8-25EE31103750}"/>
              </a:ext>
            </a:extLst>
          </p:cNvPr>
          <p:cNvGraphicFramePr>
            <a:graphicFrameLocks noGrp="1"/>
          </p:cNvGraphicFramePr>
          <p:nvPr>
            <p:extLst>
              <p:ext uri="{D42A27DB-BD31-4B8C-83A1-F6EECF244321}">
                <p14:modId xmlns:p14="http://schemas.microsoft.com/office/powerpoint/2010/main" val="843857331"/>
              </p:ext>
            </p:extLst>
          </p:nvPr>
        </p:nvGraphicFramePr>
        <p:xfrm>
          <a:off x="3174135" y="865358"/>
          <a:ext cx="2767776" cy="274320"/>
        </p:xfrm>
        <a:graphic>
          <a:graphicData uri="http://schemas.openxmlformats.org/drawingml/2006/table">
            <a:tbl>
              <a:tblPr bandRow="1">
                <a:tableStyleId>{5C22544A-7EE6-4342-B048-85BDC9FD1C3A}</a:tableStyleId>
              </a:tblPr>
              <a:tblGrid>
                <a:gridCol w="691944">
                  <a:extLst>
                    <a:ext uri="{9D8B030D-6E8A-4147-A177-3AD203B41FA5}">
                      <a16:colId xmlns:a16="http://schemas.microsoft.com/office/drawing/2014/main" val="1273976168"/>
                    </a:ext>
                  </a:extLst>
                </a:gridCol>
                <a:gridCol w="691944">
                  <a:extLst>
                    <a:ext uri="{9D8B030D-6E8A-4147-A177-3AD203B41FA5}">
                      <a16:colId xmlns:a16="http://schemas.microsoft.com/office/drawing/2014/main" val="3735537378"/>
                    </a:ext>
                  </a:extLst>
                </a:gridCol>
                <a:gridCol w="691944">
                  <a:extLst>
                    <a:ext uri="{9D8B030D-6E8A-4147-A177-3AD203B41FA5}">
                      <a16:colId xmlns:a16="http://schemas.microsoft.com/office/drawing/2014/main" val="188549100"/>
                    </a:ext>
                  </a:extLst>
                </a:gridCol>
                <a:gridCol w="691944">
                  <a:extLst>
                    <a:ext uri="{9D8B030D-6E8A-4147-A177-3AD203B41FA5}">
                      <a16:colId xmlns:a16="http://schemas.microsoft.com/office/drawing/2014/main" val="3615931926"/>
                    </a:ext>
                  </a:extLst>
                </a:gridCol>
              </a:tblGrid>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.ctrl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.alt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.shift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.meta</a:t>
                      </a:r>
                    </a:p>
                  </a:txBody>
                  <a:tcPr anchor="ctr"/>
                </a:tc>
                <a:extLst>
                  <a:ext uri="{0D108BD9-81ED-4DB2-BD59-A6C34878D82A}">
                    <a16:rowId xmlns:a16="http://schemas.microsoft.com/office/drawing/2014/main" val="4258762085"/>
                  </a:ext>
                </a:extLst>
              </a:tr>
            </a:tbl>
          </a:graphicData>
        </a:graphic>
      </p:graphicFrame>
      <p:sp>
        <p:nvSpPr>
          <p:cNvPr id="15" name="文字方塊 14">
            <a:extLst>
              <a:ext uri="{FF2B5EF4-FFF2-40B4-BE49-F238E27FC236}">
                <a16:creationId xmlns:a16="http://schemas.microsoft.com/office/drawing/2014/main" id="{1E9D06FD-7CA8-D407-01D7-45F1D7AFE0FD}"/>
              </a:ext>
            </a:extLst>
          </p:cNvPr>
          <p:cNvSpPr txBox="1"/>
          <p:nvPr/>
        </p:nvSpPr>
        <p:spPr>
          <a:xfrm>
            <a:off x="2922539" y="1294361"/>
            <a:ext cx="2667610" cy="646331"/>
          </a:xfrm>
          <a:prstGeom prst="rect">
            <a:avLst/>
          </a:prstGeom>
          <a:noFill/>
          <a:ln w="12700">
            <a:solidFill>
              <a:schemeClr val="tx1"/>
            </a:solidFill>
          </a:ln>
        </p:spPr>
        <p:txBody>
          <a:bodyPr wrap="square">
            <a:spAutoFit/>
          </a:bodyPr>
          <a:lstStyle/>
          <a:p>
            <a:pPr marL="23400" algn="ctr"/>
            <a:r>
              <a:rPr lang="zh-TW" altLang="en-US" sz="1200" b="1" dirty="0">
                <a:latin typeface="Consolas" panose="020B0609020204030204" pitchFamily="49" charset="0"/>
                <a:ea typeface="+mj-ea"/>
              </a:rPr>
              <a:t>特定鍵</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 按到特定鍵才觸發。</a:t>
            </a:r>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p:txBody>
      </p:sp>
      <p:graphicFrame>
        <p:nvGraphicFramePr>
          <p:cNvPr id="16" name="表格 15">
            <a:extLst>
              <a:ext uri="{FF2B5EF4-FFF2-40B4-BE49-F238E27FC236}">
                <a16:creationId xmlns:a16="http://schemas.microsoft.com/office/drawing/2014/main" id="{DAB4080E-B7BE-2D2F-1DEC-A5CE3559F655}"/>
              </a:ext>
            </a:extLst>
          </p:cNvPr>
          <p:cNvGraphicFramePr>
            <a:graphicFrameLocks noGrp="1"/>
          </p:cNvGraphicFramePr>
          <p:nvPr>
            <p:extLst>
              <p:ext uri="{D42A27DB-BD31-4B8C-83A1-F6EECF244321}">
                <p14:modId xmlns:p14="http://schemas.microsoft.com/office/powerpoint/2010/main" val="533557707"/>
              </p:ext>
            </p:extLst>
          </p:nvPr>
        </p:nvGraphicFramePr>
        <p:xfrm>
          <a:off x="3027908" y="1575963"/>
          <a:ext cx="2456871" cy="274320"/>
        </p:xfrm>
        <a:graphic>
          <a:graphicData uri="http://schemas.openxmlformats.org/drawingml/2006/table">
            <a:tbl>
              <a:tblPr bandRow="1">
                <a:tableStyleId>{5C22544A-7EE6-4342-B048-85BDC9FD1C3A}</a:tableStyleId>
              </a:tblPr>
              <a:tblGrid>
                <a:gridCol w="818957">
                  <a:extLst>
                    <a:ext uri="{9D8B030D-6E8A-4147-A177-3AD203B41FA5}">
                      <a16:colId xmlns:a16="http://schemas.microsoft.com/office/drawing/2014/main" val="3735537378"/>
                    </a:ext>
                  </a:extLst>
                </a:gridCol>
                <a:gridCol w="818957">
                  <a:extLst>
                    <a:ext uri="{9D8B030D-6E8A-4147-A177-3AD203B41FA5}">
                      <a16:colId xmlns:a16="http://schemas.microsoft.com/office/drawing/2014/main" val="188549100"/>
                    </a:ext>
                  </a:extLst>
                </a:gridCol>
                <a:gridCol w="818957">
                  <a:extLst>
                    <a:ext uri="{9D8B030D-6E8A-4147-A177-3AD203B41FA5}">
                      <a16:colId xmlns:a16="http://schemas.microsoft.com/office/drawing/2014/main" val="361593192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.b</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.c</a:t>
                      </a:r>
                    </a:p>
                  </a:txBody>
                  <a:tcPr anchor="ctr"/>
                </a:tc>
                <a:extLst>
                  <a:ext uri="{0D108BD9-81ED-4DB2-BD59-A6C34878D82A}">
                    <a16:rowId xmlns:a16="http://schemas.microsoft.com/office/drawing/2014/main" val="4258762085"/>
                  </a:ext>
                </a:extLst>
              </a:tr>
            </a:tbl>
          </a:graphicData>
        </a:graphic>
      </p:graphicFrame>
      <p:sp>
        <p:nvSpPr>
          <p:cNvPr id="17" name="文字方塊 16">
            <a:extLst>
              <a:ext uri="{FF2B5EF4-FFF2-40B4-BE49-F238E27FC236}">
                <a16:creationId xmlns:a16="http://schemas.microsoft.com/office/drawing/2014/main" id="{C6BD52DB-5E72-62D6-994C-EDF6467F35BC}"/>
              </a:ext>
            </a:extLst>
          </p:cNvPr>
          <p:cNvSpPr txBox="1"/>
          <p:nvPr/>
        </p:nvSpPr>
        <p:spPr>
          <a:xfrm>
            <a:off x="184416" y="180108"/>
            <a:ext cx="1457647" cy="323165"/>
          </a:xfrm>
          <a:prstGeom prst="rect">
            <a:avLst/>
          </a:prstGeom>
          <a:noFill/>
          <a:ln w="12700">
            <a:solidFill>
              <a:schemeClr val="tx1"/>
            </a:solidFill>
          </a:ln>
        </p:spPr>
        <p:txBody>
          <a:bodyPr wrap="square">
            <a:spAutoFit/>
          </a:bodyPr>
          <a:lstStyle/>
          <a:p>
            <a:pPr marL="23400" algn="ctr"/>
            <a:r>
              <a:rPr lang="zh-TW" altLang="en-US" sz="1500" b="1" dirty="0">
                <a:latin typeface="Consolas" panose="020B0609020204030204" pitchFamily="49" charset="0"/>
                <a:ea typeface="+mj-ea"/>
              </a:rPr>
              <a:t>按鍵修飾符</a:t>
            </a:r>
            <a:endParaRPr lang="en-US" altLang="zh-TW" sz="1500" dirty="0">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74AB0E67-574B-07D3-39B7-1FC49581C859}"/>
              </a:ext>
            </a:extLst>
          </p:cNvPr>
          <p:cNvSpPr txBox="1"/>
          <p:nvPr/>
        </p:nvSpPr>
        <p:spPr>
          <a:xfrm>
            <a:off x="184416" y="2415728"/>
            <a:ext cx="1457647" cy="323165"/>
          </a:xfrm>
          <a:prstGeom prst="rect">
            <a:avLst/>
          </a:prstGeom>
          <a:noFill/>
          <a:ln w="12700">
            <a:solidFill>
              <a:schemeClr val="tx1"/>
            </a:solidFill>
          </a:ln>
        </p:spPr>
        <p:txBody>
          <a:bodyPr wrap="square">
            <a:spAutoFit/>
          </a:bodyPr>
          <a:lstStyle/>
          <a:p>
            <a:pPr marL="23400" algn="ctr"/>
            <a:r>
              <a:rPr lang="zh-TW" altLang="en-US" sz="1500" b="1" dirty="0">
                <a:latin typeface="Consolas" panose="020B0609020204030204" pitchFamily="49" charset="0"/>
                <a:ea typeface="+mj-ea"/>
              </a:rPr>
              <a:t>滑鼠修飾符</a:t>
            </a:r>
            <a:endParaRPr lang="en-US" altLang="zh-TW" sz="1500" dirty="0">
              <a:latin typeface="Consolas" panose="020B0609020204030204" pitchFamily="49" charset="0"/>
              <a:ea typeface="+mj-ea"/>
            </a:endParaRPr>
          </a:p>
        </p:txBody>
      </p:sp>
      <p:sp>
        <p:nvSpPr>
          <p:cNvPr id="19" name="文字方塊 18">
            <a:extLst>
              <a:ext uri="{FF2B5EF4-FFF2-40B4-BE49-F238E27FC236}">
                <a16:creationId xmlns:a16="http://schemas.microsoft.com/office/drawing/2014/main" id="{AF0FD9D6-6870-6FE1-B820-752E1CE0DF03}"/>
              </a:ext>
            </a:extLst>
          </p:cNvPr>
          <p:cNvSpPr txBox="1"/>
          <p:nvPr/>
        </p:nvSpPr>
        <p:spPr>
          <a:xfrm>
            <a:off x="184416" y="2801562"/>
            <a:ext cx="2667610" cy="646331"/>
          </a:xfrm>
          <a:prstGeom prst="rect">
            <a:avLst/>
          </a:prstGeom>
          <a:noFill/>
          <a:ln w="12700">
            <a:solidFill>
              <a:schemeClr val="tx1"/>
            </a:solidFill>
          </a:ln>
        </p:spPr>
        <p:txBody>
          <a:bodyPr wrap="square">
            <a:spAutoFit/>
          </a:bodyPr>
          <a:lstStyle/>
          <a:p>
            <a:pPr marL="23400" algn="ctr"/>
            <a:r>
              <a:rPr lang="zh-TW" altLang="en-US" sz="1200" b="1" dirty="0">
                <a:latin typeface="Consolas" panose="020B0609020204030204" pitchFamily="49" charset="0"/>
                <a:ea typeface="+mj-ea"/>
              </a:rPr>
              <a:t>滑鼠事件</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 左、右、中鍵</a:t>
            </a:r>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p:txBody>
      </p:sp>
      <p:graphicFrame>
        <p:nvGraphicFramePr>
          <p:cNvPr id="20" name="表格 19">
            <a:extLst>
              <a:ext uri="{FF2B5EF4-FFF2-40B4-BE49-F238E27FC236}">
                <a16:creationId xmlns:a16="http://schemas.microsoft.com/office/drawing/2014/main" id="{DEC882F5-B46D-BC54-7B3A-27D3DC361AC7}"/>
              </a:ext>
            </a:extLst>
          </p:cNvPr>
          <p:cNvGraphicFramePr>
            <a:graphicFrameLocks noGrp="1"/>
          </p:cNvGraphicFramePr>
          <p:nvPr>
            <p:extLst>
              <p:ext uri="{D42A27DB-BD31-4B8C-83A1-F6EECF244321}">
                <p14:modId xmlns:p14="http://schemas.microsoft.com/office/powerpoint/2010/main" val="502820603"/>
              </p:ext>
            </p:extLst>
          </p:nvPr>
        </p:nvGraphicFramePr>
        <p:xfrm>
          <a:off x="289785" y="3083164"/>
          <a:ext cx="2456871" cy="274320"/>
        </p:xfrm>
        <a:graphic>
          <a:graphicData uri="http://schemas.openxmlformats.org/drawingml/2006/table">
            <a:tbl>
              <a:tblPr bandRow="1">
                <a:tableStyleId>{5C22544A-7EE6-4342-B048-85BDC9FD1C3A}</a:tableStyleId>
              </a:tblPr>
              <a:tblGrid>
                <a:gridCol w="818957">
                  <a:extLst>
                    <a:ext uri="{9D8B030D-6E8A-4147-A177-3AD203B41FA5}">
                      <a16:colId xmlns:a16="http://schemas.microsoft.com/office/drawing/2014/main" val="3735537378"/>
                    </a:ext>
                  </a:extLst>
                </a:gridCol>
                <a:gridCol w="818957">
                  <a:extLst>
                    <a:ext uri="{9D8B030D-6E8A-4147-A177-3AD203B41FA5}">
                      <a16:colId xmlns:a16="http://schemas.microsoft.com/office/drawing/2014/main" val="188549100"/>
                    </a:ext>
                  </a:extLst>
                </a:gridCol>
                <a:gridCol w="818957">
                  <a:extLst>
                    <a:ext uri="{9D8B030D-6E8A-4147-A177-3AD203B41FA5}">
                      <a16:colId xmlns:a16="http://schemas.microsoft.com/office/drawing/2014/main" val="361593192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.right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.left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.middle</a:t>
                      </a:r>
                    </a:p>
                  </a:txBody>
                  <a:tcPr anchor="ctr"/>
                </a:tc>
                <a:extLst>
                  <a:ext uri="{0D108BD9-81ED-4DB2-BD59-A6C34878D82A}">
                    <a16:rowId xmlns:a16="http://schemas.microsoft.com/office/drawing/2014/main" val="4258762085"/>
                  </a:ext>
                </a:extLst>
              </a:tr>
            </a:tbl>
          </a:graphicData>
        </a:graphic>
      </p:graphicFrame>
      <p:sp>
        <p:nvSpPr>
          <p:cNvPr id="21" name="文字方塊 20">
            <a:extLst>
              <a:ext uri="{FF2B5EF4-FFF2-40B4-BE49-F238E27FC236}">
                <a16:creationId xmlns:a16="http://schemas.microsoft.com/office/drawing/2014/main" id="{24BA970B-7C9D-A683-43E9-50813E609B0C}"/>
              </a:ext>
            </a:extLst>
          </p:cNvPr>
          <p:cNvSpPr txBox="1"/>
          <p:nvPr/>
        </p:nvSpPr>
        <p:spPr>
          <a:xfrm>
            <a:off x="184415" y="4308763"/>
            <a:ext cx="1457647" cy="323165"/>
          </a:xfrm>
          <a:prstGeom prst="rect">
            <a:avLst/>
          </a:prstGeom>
          <a:noFill/>
          <a:ln w="12700">
            <a:solidFill>
              <a:schemeClr val="tx1"/>
            </a:solidFill>
          </a:ln>
        </p:spPr>
        <p:txBody>
          <a:bodyPr wrap="square">
            <a:spAutoFit/>
          </a:bodyPr>
          <a:lstStyle/>
          <a:p>
            <a:pPr marL="23400" algn="ctr"/>
            <a:r>
              <a:rPr lang="zh-TW" altLang="en-US" sz="1500" b="1" dirty="0">
                <a:latin typeface="Consolas" panose="020B0609020204030204" pitchFamily="49" charset="0"/>
                <a:ea typeface="+mj-ea"/>
              </a:rPr>
              <a:t>事件修飾符</a:t>
            </a:r>
            <a:endParaRPr lang="en-US" altLang="zh-TW" sz="1500" dirty="0">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34511FDB-6162-E97F-1C1E-B60555606379}"/>
              </a:ext>
            </a:extLst>
          </p:cNvPr>
          <p:cNvSpPr txBox="1"/>
          <p:nvPr/>
        </p:nvSpPr>
        <p:spPr>
          <a:xfrm>
            <a:off x="184414" y="4694597"/>
            <a:ext cx="2738125" cy="830997"/>
          </a:xfrm>
          <a:prstGeom prst="rect">
            <a:avLst/>
          </a:prstGeom>
          <a:noFill/>
          <a:ln w="12700">
            <a:solidFill>
              <a:schemeClr val="tx1"/>
            </a:solidFill>
          </a:ln>
        </p:spPr>
        <p:txBody>
          <a:bodyPr wrap="square">
            <a:spAutoFit/>
          </a:bodyPr>
          <a:lstStyle/>
          <a:p>
            <a:pPr marL="23400" algn="ctr"/>
            <a:r>
              <a:rPr lang="zh-TW" altLang="en-US" sz="1200" b="1" dirty="0">
                <a:latin typeface="Consolas" panose="020B0609020204030204" pitchFamily="49" charset="0"/>
                <a:ea typeface="+mj-ea"/>
              </a:rPr>
              <a:t>事件修飾</a:t>
            </a:r>
            <a:endParaRPr lang="en-US" altLang="zh-TW" sz="1200" b="1" dirty="0">
              <a:latin typeface="Consolas" panose="020B0609020204030204" pitchFamily="49" charset="0"/>
              <a:ea typeface="+mj-ea"/>
            </a:endParaRPr>
          </a:p>
          <a:p>
            <a:pPr marL="23400" algn="ctr"/>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a:p>
            <a:pPr marL="23400"/>
            <a:endParaRPr lang="en-US" altLang="zh-TW" sz="1200" dirty="0">
              <a:latin typeface="Consolas" panose="020B0609020204030204" pitchFamily="49" charset="0"/>
              <a:ea typeface="+mj-ea"/>
            </a:endParaRPr>
          </a:p>
        </p:txBody>
      </p:sp>
      <p:graphicFrame>
        <p:nvGraphicFramePr>
          <p:cNvPr id="24" name="表格 23">
            <a:extLst>
              <a:ext uri="{FF2B5EF4-FFF2-40B4-BE49-F238E27FC236}">
                <a16:creationId xmlns:a16="http://schemas.microsoft.com/office/drawing/2014/main" id="{84CB301C-637E-A79E-6359-7315C4B6B5E0}"/>
              </a:ext>
            </a:extLst>
          </p:cNvPr>
          <p:cNvGraphicFramePr>
            <a:graphicFrameLocks noGrp="1"/>
          </p:cNvGraphicFramePr>
          <p:nvPr>
            <p:extLst>
              <p:ext uri="{D42A27DB-BD31-4B8C-83A1-F6EECF244321}">
                <p14:modId xmlns:p14="http://schemas.microsoft.com/office/powerpoint/2010/main" val="4223395530"/>
              </p:ext>
            </p:extLst>
          </p:nvPr>
        </p:nvGraphicFramePr>
        <p:xfrm>
          <a:off x="258796" y="4927354"/>
          <a:ext cx="2593230" cy="548640"/>
        </p:xfrm>
        <a:graphic>
          <a:graphicData uri="http://schemas.openxmlformats.org/drawingml/2006/table">
            <a:tbl>
              <a:tblPr bandRow="1">
                <a:tableStyleId>{5C22544A-7EE6-4342-B048-85BDC9FD1C3A}</a:tableStyleId>
              </a:tblPr>
              <a:tblGrid>
                <a:gridCol w="864410">
                  <a:extLst>
                    <a:ext uri="{9D8B030D-6E8A-4147-A177-3AD203B41FA5}">
                      <a16:colId xmlns:a16="http://schemas.microsoft.com/office/drawing/2014/main" val="3735537378"/>
                    </a:ext>
                  </a:extLst>
                </a:gridCol>
                <a:gridCol w="864410">
                  <a:extLst>
                    <a:ext uri="{9D8B030D-6E8A-4147-A177-3AD203B41FA5}">
                      <a16:colId xmlns:a16="http://schemas.microsoft.com/office/drawing/2014/main" val="188549100"/>
                    </a:ext>
                  </a:extLst>
                </a:gridCol>
                <a:gridCol w="864410">
                  <a:extLst>
                    <a:ext uri="{9D8B030D-6E8A-4147-A177-3AD203B41FA5}">
                      <a16:colId xmlns:a16="http://schemas.microsoft.com/office/drawing/2014/main" val="3615931926"/>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rgbClr val="FF0000"/>
                          </a:solidFill>
                          <a:latin typeface="Consolas" panose="020B0609020204030204" pitchFamily="49" charset="0"/>
                          <a:ea typeface="+mn-ea"/>
                          <a:cs typeface="+mn-cs"/>
                        </a:rPr>
                        <a:t>.prevent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.once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.stop</a:t>
                      </a:r>
                    </a:p>
                  </a:txBody>
                  <a:tcPr anchor="ctr"/>
                </a:tc>
                <a:extLst>
                  <a:ext uri="{0D108BD9-81ED-4DB2-BD59-A6C34878D82A}">
                    <a16:rowId xmlns:a16="http://schemas.microsoft.com/office/drawing/2014/main" val="425876208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.capture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onsolas" panose="020B0609020204030204" pitchFamily="49" charset="0"/>
                          <a:ea typeface="+mn-ea"/>
                          <a:cs typeface="+mn-cs"/>
                        </a:rPr>
                        <a:t>.self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dk1"/>
                        </a:solidFill>
                        <a:latin typeface="Consolas" panose="020B0609020204030204" pitchFamily="49" charset="0"/>
                        <a:ea typeface="+mn-ea"/>
                        <a:cs typeface="+mn-cs"/>
                      </a:endParaRPr>
                    </a:p>
                  </a:txBody>
                  <a:tcPr anchor="ctr"/>
                </a:tc>
                <a:extLst>
                  <a:ext uri="{0D108BD9-81ED-4DB2-BD59-A6C34878D82A}">
                    <a16:rowId xmlns:a16="http://schemas.microsoft.com/office/drawing/2014/main" val="2511179047"/>
                  </a:ext>
                </a:extLst>
              </a:tr>
            </a:tbl>
          </a:graphicData>
        </a:graphic>
      </p:graphicFrame>
      <p:sp>
        <p:nvSpPr>
          <p:cNvPr id="25" name="文字方塊 24">
            <a:extLst>
              <a:ext uri="{FF2B5EF4-FFF2-40B4-BE49-F238E27FC236}">
                <a16:creationId xmlns:a16="http://schemas.microsoft.com/office/drawing/2014/main" id="{1C5A43AB-86BD-9B97-FA6F-39DAA58805F2}"/>
              </a:ext>
            </a:extLst>
          </p:cNvPr>
          <p:cNvSpPr txBox="1"/>
          <p:nvPr/>
        </p:nvSpPr>
        <p:spPr>
          <a:xfrm>
            <a:off x="3173975" y="3921480"/>
            <a:ext cx="4695766" cy="2862322"/>
          </a:xfrm>
          <a:prstGeom prst="rect">
            <a:avLst/>
          </a:prstGeom>
          <a:noFill/>
          <a:ln w="12700">
            <a:solidFill>
              <a:schemeClr val="tx1"/>
            </a:solidFill>
          </a:ln>
        </p:spPr>
        <p:txBody>
          <a:bodyPr wrap="square">
            <a:spAutoFit/>
          </a:bodyPr>
          <a:lstStyle/>
          <a:p>
            <a:pPr marL="23400"/>
            <a:r>
              <a:rPr lang="en-US" altLang="zh-TW" sz="1200" b="1" dirty="0">
                <a:latin typeface="Consolas" panose="020B0609020204030204" pitchFamily="49" charset="0"/>
                <a:ea typeface="+mj-ea"/>
              </a:rPr>
              <a:t>.prevent</a:t>
            </a:r>
          </a:p>
          <a:p>
            <a:pPr marL="23400"/>
            <a:r>
              <a:rPr lang="zh-TW" altLang="en-US" sz="1200" b="1" dirty="0">
                <a:latin typeface="Consolas" panose="020B0609020204030204" pitchFamily="49" charset="0"/>
                <a:ea typeface="+mj-ea"/>
              </a:rPr>
              <a:t>調用</a:t>
            </a:r>
            <a:r>
              <a:rPr lang="en-US" altLang="zh-TW" sz="1200" b="1" dirty="0" err="1">
                <a:latin typeface="Consolas" panose="020B0609020204030204" pitchFamily="49" charset="0"/>
                <a:ea typeface="+mj-ea"/>
              </a:rPr>
              <a:t>event.preventDefault</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，阻止預設行為發生。</a:t>
            </a:r>
            <a:endParaRPr lang="en-US" altLang="zh-TW" sz="1200" b="1" dirty="0">
              <a:latin typeface="Consolas" panose="020B0609020204030204" pitchFamily="49" charset="0"/>
              <a:ea typeface="+mj-ea"/>
            </a:endParaRPr>
          </a:p>
          <a:p>
            <a:pPr marL="23400"/>
            <a:endParaRPr lang="en-US" altLang="zh-TW" sz="1200" b="1" dirty="0">
              <a:latin typeface="Consolas" panose="020B0609020204030204" pitchFamily="49" charset="0"/>
              <a:ea typeface="+mj-ea"/>
            </a:endParaRPr>
          </a:p>
          <a:p>
            <a:pPr marL="23400"/>
            <a:r>
              <a:rPr lang="en-US" altLang="zh-TW" sz="1200" b="1" dirty="0">
                <a:latin typeface="Consolas" panose="020B0609020204030204" pitchFamily="49" charset="0"/>
                <a:ea typeface="+mj-ea"/>
              </a:rPr>
              <a:t>.once</a:t>
            </a:r>
          </a:p>
          <a:p>
            <a:pPr marL="23400"/>
            <a:r>
              <a:rPr lang="zh-TW" altLang="en-US" sz="1200" b="1" dirty="0">
                <a:latin typeface="Consolas" panose="020B0609020204030204" pitchFamily="49" charset="0"/>
                <a:ea typeface="+mj-ea"/>
              </a:rPr>
              <a:t>方法只調用一次。</a:t>
            </a:r>
            <a:r>
              <a:rPr lang="en-US" altLang="zh-TW" sz="1200" b="1" dirty="0">
                <a:latin typeface="Consolas" panose="020B0609020204030204" pitchFamily="49" charset="0"/>
                <a:ea typeface="+mj-ea"/>
              </a:rPr>
              <a:t>(</a:t>
            </a:r>
            <a:r>
              <a:rPr lang="zh-TW" altLang="en-US" sz="1200" b="1" dirty="0">
                <a:latin typeface="Consolas" panose="020B0609020204030204" pitchFamily="49" charset="0"/>
                <a:ea typeface="+mj-ea"/>
              </a:rPr>
              <a:t>常用於「彈出通知」或「限時優惠」</a:t>
            </a:r>
            <a:r>
              <a:rPr lang="en-US" altLang="zh-TW" sz="1200" b="1" dirty="0">
                <a:latin typeface="Consolas" panose="020B0609020204030204" pitchFamily="49" charset="0"/>
                <a:ea typeface="+mj-ea"/>
              </a:rPr>
              <a:t>)</a:t>
            </a:r>
          </a:p>
          <a:p>
            <a:pPr marL="23400"/>
            <a:endParaRPr lang="en-US" altLang="zh-TW" sz="1200" b="1" dirty="0">
              <a:latin typeface="Consolas" panose="020B0609020204030204" pitchFamily="49" charset="0"/>
              <a:ea typeface="+mj-ea"/>
            </a:endParaRPr>
          </a:p>
          <a:p>
            <a:pPr marL="23400"/>
            <a:r>
              <a:rPr lang="en-US" altLang="zh-TW" sz="1200" b="1" dirty="0">
                <a:latin typeface="Consolas" panose="020B0609020204030204" pitchFamily="49" charset="0"/>
                <a:ea typeface="+mj-ea"/>
              </a:rPr>
              <a:t>.stop</a:t>
            </a:r>
          </a:p>
          <a:p>
            <a:pPr marL="23400"/>
            <a:r>
              <a:rPr lang="zh-TW" altLang="en-US" sz="1200" b="1" dirty="0">
                <a:latin typeface="Consolas" panose="020B0609020204030204" pitchFamily="49" charset="0"/>
                <a:ea typeface="+mj-ea"/>
              </a:rPr>
              <a:t>停止事件冒泡。</a:t>
            </a:r>
            <a:endParaRPr lang="en-US" altLang="zh-TW" sz="1200" b="1" dirty="0">
              <a:latin typeface="Consolas" panose="020B0609020204030204" pitchFamily="49" charset="0"/>
              <a:ea typeface="+mj-ea"/>
            </a:endParaRPr>
          </a:p>
          <a:p>
            <a:pPr marL="23400"/>
            <a:endParaRPr lang="en-US" altLang="zh-TW" sz="1200" b="1" dirty="0">
              <a:latin typeface="Consolas" panose="020B0609020204030204" pitchFamily="49" charset="0"/>
              <a:ea typeface="+mj-ea"/>
            </a:endParaRPr>
          </a:p>
          <a:p>
            <a:pPr marL="23400"/>
            <a:r>
              <a:rPr lang="en-US" altLang="zh-TW" sz="1200" b="1" dirty="0">
                <a:latin typeface="Consolas" panose="020B0609020204030204" pitchFamily="49" charset="0"/>
                <a:ea typeface="+mj-ea"/>
              </a:rPr>
              <a:t>.capture</a:t>
            </a:r>
          </a:p>
          <a:p>
            <a:pPr marL="23400"/>
            <a:r>
              <a:rPr lang="zh-TW" altLang="en-US" sz="1200" b="1" dirty="0">
                <a:latin typeface="Consolas" panose="020B0609020204030204" pitchFamily="49" charset="0"/>
                <a:ea typeface="+mj-ea"/>
              </a:rPr>
              <a:t>事件傳播有兩個階段：先捕獲</a:t>
            </a:r>
            <a:r>
              <a:rPr lang="en-US" altLang="zh-TW" sz="1200" b="1" dirty="0">
                <a:latin typeface="Consolas" panose="020B0609020204030204" pitchFamily="49" charset="0"/>
                <a:ea typeface="+mj-ea"/>
              </a:rPr>
              <a:t>(capture)</a:t>
            </a:r>
            <a:r>
              <a:rPr lang="zh-TW" altLang="en-US" sz="1200" b="1" dirty="0">
                <a:latin typeface="Consolas" panose="020B0609020204030204" pitchFamily="49" charset="0"/>
                <a:ea typeface="+mj-ea"/>
              </a:rPr>
              <a:t>、再冒泡</a:t>
            </a:r>
            <a:r>
              <a:rPr lang="en-US" altLang="zh-TW" sz="1200" b="1" dirty="0">
                <a:latin typeface="Consolas" panose="020B0609020204030204" pitchFamily="49" charset="0"/>
                <a:ea typeface="+mj-ea"/>
              </a:rPr>
              <a:t>(bubble)</a:t>
            </a:r>
            <a:r>
              <a:rPr lang="zh-TW" altLang="en-US" sz="1200" b="1" dirty="0">
                <a:latin typeface="Consolas" panose="020B0609020204030204" pitchFamily="49" charset="0"/>
                <a:ea typeface="+mj-ea"/>
              </a:rPr>
              <a:t>，</a:t>
            </a:r>
            <a:endParaRPr lang="en-US" altLang="zh-TW" sz="1200" b="1" dirty="0">
              <a:latin typeface="Consolas" panose="020B0609020204030204" pitchFamily="49" charset="0"/>
              <a:ea typeface="+mj-ea"/>
            </a:endParaRPr>
          </a:p>
          <a:p>
            <a:pPr marL="23400"/>
            <a:r>
              <a:rPr lang="zh-TW" altLang="en-US" sz="1200" b="1" dirty="0">
                <a:latin typeface="Consolas" panose="020B0609020204030204" pitchFamily="49" charset="0"/>
                <a:ea typeface="+mj-ea"/>
              </a:rPr>
              <a:t>此修飾符會使方法在捕獲</a:t>
            </a:r>
            <a:r>
              <a:rPr lang="en-US" altLang="zh-TW" sz="1200" b="1" dirty="0">
                <a:latin typeface="Consolas" panose="020B0609020204030204" pitchFamily="49" charset="0"/>
                <a:ea typeface="+mj-ea"/>
              </a:rPr>
              <a:t>(capture)</a:t>
            </a:r>
            <a:r>
              <a:rPr lang="zh-TW" altLang="en-US" sz="1200" b="1" dirty="0">
                <a:latin typeface="Consolas" panose="020B0609020204030204" pitchFamily="49" charset="0"/>
                <a:ea typeface="+mj-ea"/>
              </a:rPr>
              <a:t>階段就執行。</a:t>
            </a:r>
            <a:endParaRPr lang="en-US" altLang="zh-TW" sz="1200" b="1" dirty="0">
              <a:latin typeface="Consolas" panose="020B0609020204030204" pitchFamily="49" charset="0"/>
              <a:ea typeface="+mj-ea"/>
            </a:endParaRPr>
          </a:p>
          <a:p>
            <a:pPr marL="23400"/>
            <a:endParaRPr lang="en-US" altLang="zh-TW" sz="1200" b="1" dirty="0">
              <a:latin typeface="Consolas" panose="020B0609020204030204" pitchFamily="49" charset="0"/>
              <a:ea typeface="+mj-ea"/>
            </a:endParaRPr>
          </a:p>
          <a:p>
            <a:pPr marL="23400"/>
            <a:r>
              <a:rPr lang="en-US" altLang="zh-TW" sz="1200" b="1" dirty="0">
                <a:latin typeface="Consolas" panose="020B0609020204030204" pitchFamily="49" charset="0"/>
                <a:ea typeface="+mj-ea"/>
              </a:rPr>
              <a:t>.self</a:t>
            </a:r>
          </a:p>
          <a:p>
            <a:pPr marL="23400"/>
            <a:r>
              <a:rPr lang="zh-TW" altLang="en-US" sz="1200" b="1" dirty="0">
                <a:latin typeface="Consolas" panose="020B0609020204030204" pitchFamily="49" charset="0"/>
                <a:ea typeface="+mj-ea"/>
              </a:rPr>
              <a:t>只有當</a:t>
            </a:r>
            <a:r>
              <a:rPr lang="en-US" altLang="zh-TW" sz="1200" b="1" dirty="0" err="1">
                <a:latin typeface="Consolas" panose="020B0609020204030204" pitchFamily="49" charset="0"/>
                <a:ea typeface="+mj-ea"/>
              </a:rPr>
              <a:t>event.target</a:t>
            </a:r>
            <a:r>
              <a:rPr lang="zh-TW" altLang="en-US" sz="1200" b="1" dirty="0">
                <a:latin typeface="Consolas" panose="020B0609020204030204" pitchFamily="49" charset="0"/>
                <a:ea typeface="+mj-ea"/>
              </a:rPr>
              <a:t>是元素本身時才會觸發事件處理器。</a:t>
            </a:r>
            <a:endParaRPr lang="en-US" altLang="zh-TW" sz="1200" b="1" dirty="0">
              <a:latin typeface="Consolas" panose="020B0609020204030204" pitchFamily="49" charset="0"/>
              <a:ea typeface="+mj-ea"/>
            </a:endParaRPr>
          </a:p>
        </p:txBody>
      </p:sp>
    </p:spTree>
    <p:extLst>
      <p:ext uri="{BB962C8B-B14F-4D97-AF65-F5344CB8AC3E}">
        <p14:creationId xmlns:p14="http://schemas.microsoft.com/office/powerpoint/2010/main" val="99387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第四節</a:t>
            </a:r>
            <a:endParaRPr lang="en-US" altLang="zh-TW" sz="9600" b="1" cap="all" dirty="0">
              <a:latin typeface="+mj-lt"/>
              <a:ea typeface="+mj-ea"/>
              <a:cs typeface="+mj-cs"/>
            </a:endParaRPr>
          </a:p>
          <a:p>
            <a:pPr defTabSz="914400">
              <a:lnSpc>
                <a:spcPct val="80000"/>
              </a:lnSpc>
              <a:spcBef>
                <a:spcPct val="0"/>
              </a:spcBef>
              <a:spcAft>
                <a:spcPts val="600"/>
              </a:spcAft>
            </a:pPr>
            <a:r>
              <a:rPr lang="zh-TW" altLang="en-US" sz="9600" b="1" cap="all" dirty="0">
                <a:latin typeface="+mj-lt"/>
                <a:ea typeface="+mj-ea"/>
                <a:cs typeface="+mj-cs"/>
              </a:rPr>
              <a:t>其他</a:t>
            </a:r>
            <a:r>
              <a:rPr lang="en-US" altLang="zh-TW" sz="9600" b="1" cap="all" dirty="0">
                <a:latin typeface="+mj-lt"/>
                <a:ea typeface="+mj-ea"/>
                <a:cs typeface="+mj-cs"/>
              </a:rPr>
              <a:t>Option API</a:t>
            </a: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37718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rPr>
              <a:t>ES6</a:t>
            </a:r>
            <a:r>
              <a:rPr lang="zh-TW" altLang="en-US">
                <a:solidFill>
                  <a:schemeClr val="tx1"/>
                </a:solidFill>
              </a:rPr>
              <a:t>是什麼</a:t>
            </a:r>
            <a:r>
              <a:rPr lang="en-US" altLang="zh-TW">
                <a:solidFill>
                  <a:schemeClr val="tx1"/>
                </a:solidFill>
              </a:rPr>
              <a:t>?</a:t>
            </a:r>
            <a:endParaRPr lang="zh-TW" altLang="en-US">
              <a:solidFill>
                <a:schemeClr val="tx1"/>
              </a:solidFill>
            </a:endParaRPr>
          </a:p>
        </p:txBody>
      </p:sp>
      <p:sp>
        <p:nvSpPr>
          <p:cNvPr id="3" name="內容版面配置區 2"/>
          <p:cNvSpPr>
            <a:spLocks noGrp="1"/>
          </p:cNvSpPr>
          <p:nvPr>
            <p:ph idx="1"/>
          </p:nvPr>
        </p:nvSpPr>
        <p:spPr>
          <a:xfrm>
            <a:off x="0" y="142612"/>
            <a:ext cx="8315119" cy="6715387"/>
          </a:xfrm>
        </p:spPr>
        <p:txBody>
          <a:bodyPr>
            <a:normAutofit/>
          </a:bodyPr>
          <a:lstStyle/>
          <a:p>
            <a:pPr marL="288000" indent="-216000" algn="just">
              <a:buClrTx/>
              <a:buFont typeface="+mj-lt"/>
              <a:buAutoNum type="arabicPeriod"/>
            </a:pPr>
            <a:r>
              <a:rPr lang="zh-TW" altLang="en-US" sz="1300" b="1" dirty="0">
                <a:latin typeface="Consolas" panose="020B0609020204030204" pitchFamily="49" charset="0"/>
                <a:ea typeface="+mj-ea"/>
              </a:rPr>
              <a:t>新增</a:t>
            </a:r>
            <a:r>
              <a:rPr lang="en-US" altLang="zh-TW" sz="1300" b="1" dirty="0">
                <a:latin typeface="Consolas" panose="020B0609020204030204" pitchFamily="49" charset="0"/>
                <a:ea typeface="+mj-ea"/>
              </a:rPr>
              <a:t>let</a:t>
            </a:r>
            <a:r>
              <a:rPr lang="zh-TW" altLang="en-US" sz="1300" b="1" dirty="0">
                <a:latin typeface="Consolas" panose="020B0609020204030204" pitchFamily="49" charset="0"/>
                <a:ea typeface="+mj-ea"/>
              </a:rPr>
              <a:t>與</a:t>
            </a:r>
            <a:r>
              <a:rPr lang="en-US" altLang="zh-TW" sz="1300" b="1" dirty="0">
                <a:latin typeface="Consolas" panose="020B0609020204030204" pitchFamily="49" charset="0"/>
                <a:ea typeface="+mj-ea"/>
              </a:rPr>
              <a:t>const</a:t>
            </a:r>
            <a:r>
              <a:rPr lang="zh-TW" altLang="en-US" sz="1300" b="1" dirty="0">
                <a:latin typeface="Consolas" panose="020B0609020204030204" pitchFamily="49" charset="0"/>
                <a:ea typeface="+mj-ea"/>
              </a:rPr>
              <a:t>關鍵字</a:t>
            </a:r>
            <a:endParaRPr lang="en-US" altLang="zh-TW" sz="1300" b="1" dirty="0">
              <a:latin typeface="Consolas" panose="020B0609020204030204" pitchFamily="49" charset="0"/>
              <a:ea typeface="+mj-ea"/>
            </a:endParaRPr>
          </a:p>
          <a:p>
            <a:pPr marL="288000" lvl="1" indent="0" algn="just">
              <a:spcBef>
                <a:spcPts val="600"/>
              </a:spcBef>
              <a:buNone/>
            </a:pPr>
            <a:r>
              <a:rPr lang="en-US" altLang="zh-TW" sz="1300" b="1" dirty="0">
                <a:latin typeface="Consolas" panose="020B0609020204030204" pitchFamily="49" charset="0"/>
                <a:ea typeface="+mj-ea"/>
              </a:rPr>
              <a:t>let</a:t>
            </a:r>
            <a:r>
              <a:rPr lang="zh-TW" altLang="en-US" sz="1300" b="1" dirty="0">
                <a:latin typeface="Consolas" panose="020B0609020204030204" pitchFamily="49" charset="0"/>
                <a:ea typeface="+mj-ea"/>
              </a:rPr>
              <a:t>用於宣告變數、</a:t>
            </a:r>
            <a:r>
              <a:rPr lang="en-US" altLang="zh-TW" sz="1300" b="1" dirty="0">
                <a:latin typeface="Consolas" panose="020B0609020204030204" pitchFamily="49" charset="0"/>
                <a:ea typeface="+mj-ea"/>
              </a:rPr>
              <a:t>const</a:t>
            </a:r>
            <a:r>
              <a:rPr lang="zh-TW" altLang="en-US" sz="1300" b="1" dirty="0">
                <a:latin typeface="Consolas" panose="020B0609020204030204" pitchFamily="49" charset="0"/>
                <a:ea typeface="+mj-ea"/>
              </a:rPr>
              <a:t>用於宣告常數。</a:t>
            </a:r>
            <a:endParaRPr lang="en-US" altLang="zh-TW" sz="1300" b="1" dirty="0">
              <a:latin typeface="Consolas" panose="020B0609020204030204" pitchFamily="49" charset="0"/>
              <a:ea typeface="+mj-ea"/>
            </a:endParaRPr>
          </a:p>
          <a:p>
            <a:pPr marL="288000" indent="-342900" algn="just">
              <a:spcBef>
                <a:spcPts val="600"/>
              </a:spcBef>
              <a:buFont typeface="+mj-lt"/>
              <a:buAutoNum type="arabicPeriod"/>
            </a:pPr>
            <a:endParaRPr lang="zh-TW" altLang="en-US"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箭頭函數</a:t>
            </a:r>
            <a:r>
              <a:rPr lang="en-US" altLang="zh-TW" sz="1300" b="1" dirty="0">
                <a:latin typeface="Consolas" panose="020B0609020204030204" pitchFamily="49" charset="0"/>
                <a:ea typeface="+mj-ea"/>
              </a:rPr>
              <a:t>(Arrow Functions)</a:t>
            </a:r>
          </a:p>
          <a:p>
            <a:pPr marL="288000" lvl="1" indent="0" algn="just">
              <a:spcBef>
                <a:spcPts val="600"/>
              </a:spcBef>
              <a:buNone/>
            </a:pPr>
            <a:r>
              <a:rPr lang="en-US" altLang="zh-TW" sz="1300" b="1" dirty="0">
                <a:latin typeface="Consolas" panose="020B0609020204030204" pitchFamily="49" charset="0"/>
                <a:ea typeface="+mj-ea"/>
              </a:rPr>
              <a:t>( param ) =&gt; { //… }</a:t>
            </a:r>
          </a:p>
          <a:p>
            <a:pPr marL="288000" lvl="1"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模板字串</a:t>
            </a:r>
            <a:r>
              <a:rPr lang="en-US" altLang="zh-TW" sz="1300" b="1" dirty="0">
                <a:latin typeface="Consolas" panose="020B0609020204030204" pitchFamily="49" charset="0"/>
                <a:ea typeface="+mj-ea"/>
              </a:rPr>
              <a:t>(Template Strings)</a:t>
            </a:r>
          </a:p>
          <a:p>
            <a:pPr marL="288000" lvl="1" indent="0" algn="just">
              <a:spcBef>
                <a:spcPts val="600"/>
              </a:spcBef>
              <a:buNone/>
            </a:pPr>
            <a:r>
              <a:rPr lang="en-US" altLang="zh-TW" sz="1300" b="1" dirty="0">
                <a:latin typeface="Consolas" panose="020B0609020204030204" pitchFamily="49" charset="0"/>
                <a:ea typeface="+mj-ea"/>
              </a:rPr>
              <a:t>`Hello, ${username}!`</a:t>
            </a:r>
          </a:p>
          <a:p>
            <a:pPr marL="288000"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解構附值</a:t>
            </a:r>
            <a:r>
              <a:rPr lang="en-US" altLang="zh-TW" sz="1300" b="1" dirty="0">
                <a:latin typeface="Consolas" panose="020B0609020204030204" pitchFamily="49" charset="0"/>
                <a:ea typeface="+mj-ea"/>
              </a:rPr>
              <a:t>(Destructuring Assignment)</a:t>
            </a:r>
          </a:p>
          <a:p>
            <a:pPr marL="288000" lvl="1" indent="0" algn="just">
              <a:spcBef>
                <a:spcPts val="600"/>
              </a:spcBef>
              <a:buNone/>
            </a:pPr>
            <a:r>
              <a:rPr lang="en-US" altLang="zh-TW" sz="1300" b="1" dirty="0">
                <a:latin typeface="Consolas" panose="020B0609020204030204" pitchFamily="49" charset="0"/>
                <a:ea typeface="+mj-ea"/>
              </a:rPr>
              <a:t>let a, b; [a, b] = [10, 20];</a:t>
            </a:r>
          </a:p>
          <a:p>
            <a:pPr marL="288000" lvl="1"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展開運算符</a:t>
            </a:r>
            <a:r>
              <a:rPr lang="en-US" altLang="zh-TW" sz="1300" b="1" dirty="0">
                <a:latin typeface="Consolas" panose="020B0609020204030204" pitchFamily="49" charset="0"/>
                <a:ea typeface="+mj-ea"/>
              </a:rPr>
              <a:t>(Spread Operator)</a:t>
            </a:r>
          </a:p>
          <a:p>
            <a:pPr marL="346320" lvl="1" indent="0" algn="just">
              <a:spcBef>
                <a:spcPts val="600"/>
              </a:spcBef>
              <a:buClrTx/>
              <a:buNone/>
            </a:pPr>
            <a:r>
              <a:rPr lang="en-US" altLang="zh-TW" sz="1300" b="1" dirty="0">
                <a:latin typeface="Consolas" panose="020B0609020204030204" pitchFamily="49" charset="0"/>
                <a:ea typeface="+mj-ea"/>
              </a:rPr>
              <a:t>[…</a:t>
            </a:r>
            <a:r>
              <a:rPr lang="en-US" altLang="zh-TW" sz="1300" b="1" dirty="0" err="1">
                <a:latin typeface="Consolas" panose="020B0609020204030204" pitchFamily="49" charset="0"/>
                <a:ea typeface="+mj-ea"/>
              </a:rPr>
              <a:t>iterableObject</a:t>
            </a:r>
            <a:r>
              <a:rPr lang="en-US" altLang="zh-TW" sz="1300" b="1" dirty="0">
                <a:latin typeface="Consolas" panose="020B0609020204030204" pitchFamily="49" charset="0"/>
                <a:ea typeface="+mj-ea"/>
              </a:rPr>
              <a:t>]</a:t>
            </a:r>
          </a:p>
          <a:p>
            <a:pPr marL="288000"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函數預設參數</a:t>
            </a:r>
            <a:r>
              <a:rPr lang="en-US" altLang="zh-TW" sz="1300" b="1" dirty="0">
                <a:latin typeface="Consolas" panose="020B0609020204030204" pitchFamily="49" charset="0"/>
                <a:ea typeface="+mj-ea"/>
              </a:rPr>
              <a:t>(Default Parameters)</a:t>
            </a:r>
          </a:p>
          <a:p>
            <a:pPr marL="288000" lvl="1" indent="0" algn="just">
              <a:spcBef>
                <a:spcPts val="600"/>
              </a:spcBef>
              <a:buNone/>
            </a:pPr>
            <a:r>
              <a:rPr lang="en-US" altLang="zh-TW" sz="1300" b="1" dirty="0">
                <a:latin typeface="Consolas" panose="020B0609020204030204" pitchFamily="49" charset="0"/>
                <a:ea typeface="+mj-ea"/>
              </a:rPr>
              <a:t>function </a:t>
            </a:r>
            <a:r>
              <a:rPr lang="en-US" altLang="zh-TW" sz="1300" b="1" dirty="0" err="1">
                <a:latin typeface="Consolas" panose="020B0609020204030204" pitchFamily="49" charset="0"/>
                <a:ea typeface="+mj-ea"/>
              </a:rPr>
              <a:t>myFun</a:t>
            </a:r>
            <a:r>
              <a:rPr lang="en-US" altLang="zh-TW" sz="1300" b="1" dirty="0">
                <a:latin typeface="Consolas" panose="020B0609020204030204" pitchFamily="49" charset="0"/>
                <a:ea typeface="+mj-ea"/>
              </a:rPr>
              <a:t>( param = 'default' ){ //… }</a:t>
            </a:r>
          </a:p>
          <a:p>
            <a:pPr marL="288000"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新的集合類型</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例如</a:t>
            </a:r>
            <a:r>
              <a:rPr lang="en-US" altLang="zh-TW" sz="1300" b="1" dirty="0">
                <a:latin typeface="Consolas" panose="020B0609020204030204" pitchFamily="49" charset="0"/>
                <a:ea typeface="+mj-ea"/>
              </a:rPr>
              <a:t>Set</a:t>
            </a:r>
            <a:r>
              <a:rPr lang="zh-TW" altLang="en-US" sz="1300" b="1" dirty="0">
                <a:latin typeface="Consolas" panose="020B0609020204030204" pitchFamily="49" charset="0"/>
                <a:ea typeface="+mj-ea"/>
              </a:rPr>
              <a:t>與</a:t>
            </a:r>
            <a:r>
              <a:rPr lang="en-US" altLang="zh-TW" sz="1300" b="1" dirty="0">
                <a:latin typeface="Consolas" panose="020B0609020204030204" pitchFamily="49" charset="0"/>
                <a:ea typeface="+mj-ea"/>
              </a:rPr>
              <a:t>Map): </a:t>
            </a:r>
            <a:r>
              <a:rPr lang="zh-TW" altLang="en-US" sz="1300" b="1" dirty="0">
                <a:latin typeface="Consolas" panose="020B0609020204030204" pitchFamily="49" charset="0"/>
                <a:ea typeface="+mj-ea"/>
              </a:rPr>
              <a:t>使用方法與</a:t>
            </a:r>
            <a:r>
              <a:rPr lang="en-US" altLang="zh-TW" sz="1300" b="1" dirty="0">
                <a:latin typeface="Consolas" panose="020B0609020204030204" pitchFamily="49" charset="0"/>
                <a:ea typeface="+mj-ea"/>
              </a:rPr>
              <a:t>Java/C#</a:t>
            </a:r>
            <a:r>
              <a:rPr lang="zh-TW" altLang="en-US" sz="1300" b="1" dirty="0">
                <a:latin typeface="Consolas" panose="020B0609020204030204" pitchFamily="49" charset="0"/>
                <a:ea typeface="+mj-ea"/>
              </a:rPr>
              <a:t>的</a:t>
            </a:r>
            <a:r>
              <a:rPr lang="en-US" altLang="zh-TW" sz="1300" b="1" dirty="0">
                <a:latin typeface="Consolas" panose="020B0609020204030204" pitchFamily="49" charset="0"/>
                <a:ea typeface="+mj-ea"/>
              </a:rPr>
              <a:t>Set</a:t>
            </a:r>
            <a:r>
              <a:rPr lang="zh-TW" altLang="en-US" sz="1300" b="1" dirty="0">
                <a:latin typeface="Consolas" panose="020B0609020204030204" pitchFamily="49" charset="0"/>
                <a:ea typeface="+mj-ea"/>
              </a:rPr>
              <a:t>、</a:t>
            </a:r>
            <a:r>
              <a:rPr lang="en-US" altLang="zh-TW" sz="1300" b="1" dirty="0">
                <a:latin typeface="Consolas" panose="020B0609020204030204" pitchFamily="49" charset="0"/>
                <a:ea typeface="+mj-ea"/>
              </a:rPr>
              <a:t>Map(C#</a:t>
            </a:r>
            <a:r>
              <a:rPr lang="zh-TW" altLang="en-US" sz="1300" b="1" dirty="0">
                <a:latin typeface="Consolas" panose="020B0609020204030204" pitchFamily="49" charset="0"/>
                <a:ea typeface="+mj-ea"/>
              </a:rPr>
              <a:t>為</a:t>
            </a:r>
            <a:r>
              <a:rPr lang="en-US" altLang="zh-TW" sz="1300" b="1" dirty="0">
                <a:latin typeface="Consolas" panose="020B0609020204030204" pitchFamily="49" charset="0"/>
                <a:ea typeface="+mj-ea"/>
              </a:rPr>
              <a:t>Dictionary)</a:t>
            </a:r>
            <a:r>
              <a:rPr lang="zh-TW" altLang="en-US" sz="1300" b="1" dirty="0">
                <a:latin typeface="Consolas" panose="020B0609020204030204" pitchFamily="49" charset="0"/>
                <a:ea typeface="+mj-ea"/>
              </a:rPr>
              <a:t>類似</a:t>
            </a:r>
            <a:endParaRPr lang="en-US" altLang="zh-TW" sz="1300" b="1" dirty="0">
              <a:latin typeface="Consolas" panose="020B0609020204030204" pitchFamily="49" charset="0"/>
              <a:ea typeface="+mj-ea"/>
            </a:endParaRPr>
          </a:p>
          <a:p>
            <a:pPr marL="288000"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類別</a:t>
            </a:r>
            <a:r>
              <a:rPr lang="en-US" altLang="zh-TW" sz="1300" b="1" dirty="0">
                <a:latin typeface="Consolas" panose="020B0609020204030204" pitchFamily="49" charset="0"/>
                <a:ea typeface="+mj-ea"/>
              </a:rPr>
              <a:t>(Classes):</a:t>
            </a:r>
            <a:r>
              <a:rPr lang="zh-TW" altLang="en-US" sz="1300" b="1" dirty="0">
                <a:latin typeface="Consolas" panose="020B0609020204030204" pitchFamily="49" charset="0"/>
                <a:ea typeface="+mj-ea"/>
              </a:rPr>
              <a:t> 使用方法與</a:t>
            </a:r>
            <a:r>
              <a:rPr lang="en-US" altLang="zh-TW" sz="1300" b="1" dirty="0">
                <a:latin typeface="Consolas" panose="020B0609020204030204" pitchFamily="49" charset="0"/>
                <a:ea typeface="+mj-ea"/>
              </a:rPr>
              <a:t>Java/C#</a:t>
            </a:r>
            <a:r>
              <a:rPr lang="zh-TW" altLang="en-US" sz="1300" b="1" dirty="0">
                <a:latin typeface="Consolas" panose="020B0609020204030204" pitchFamily="49" charset="0"/>
                <a:ea typeface="+mj-ea"/>
              </a:rPr>
              <a:t>的類別、物件類似</a:t>
            </a:r>
            <a:endParaRPr lang="en-US" altLang="zh-TW" sz="1300" b="1" dirty="0">
              <a:latin typeface="Consolas" panose="020B0609020204030204" pitchFamily="49" charset="0"/>
              <a:ea typeface="+mj-ea"/>
            </a:endParaRPr>
          </a:p>
          <a:p>
            <a:pPr marL="288000" indent="-342900" algn="just">
              <a:spcBef>
                <a:spcPts val="600"/>
              </a:spcBef>
              <a:buFont typeface="+mj-lt"/>
              <a:buAutoNum type="arabicPeriod"/>
            </a:pPr>
            <a:endParaRPr lang="en-US" altLang="zh-TW" sz="1300" b="1" dirty="0">
              <a:latin typeface="Consolas" panose="020B0609020204030204" pitchFamily="49" charset="0"/>
              <a:ea typeface="+mj-ea"/>
            </a:endParaRPr>
          </a:p>
          <a:p>
            <a:pPr marL="288000" indent="-216000" algn="just">
              <a:spcBef>
                <a:spcPts val="600"/>
              </a:spcBef>
              <a:buClrTx/>
              <a:buFont typeface="+mj-lt"/>
              <a:buAutoNum type="arabicPeriod"/>
            </a:pPr>
            <a:r>
              <a:rPr lang="zh-TW" altLang="en-US" sz="1300" b="1" dirty="0">
                <a:latin typeface="Consolas" panose="020B0609020204030204" pitchFamily="49" charset="0"/>
                <a:ea typeface="+mj-ea"/>
              </a:rPr>
              <a:t>模組</a:t>
            </a:r>
            <a:r>
              <a:rPr lang="en-US" altLang="zh-TW" sz="1300" b="1" dirty="0">
                <a:latin typeface="Consolas" panose="020B0609020204030204" pitchFamily="49" charset="0"/>
                <a:ea typeface="+mj-ea"/>
              </a:rPr>
              <a:t>(Modules):</a:t>
            </a:r>
            <a:r>
              <a:rPr lang="zh-TW" altLang="en-US" sz="1300" b="1" dirty="0">
                <a:latin typeface="Consolas" panose="020B0609020204030204" pitchFamily="49" charset="0"/>
                <a:ea typeface="+mj-ea"/>
              </a:rPr>
              <a:t> </a:t>
            </a: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 原生的 </a:t>
            </a:r>
            <a:r>
              <a:rPr lang="en-US" altLang="zh-TW" sz="1300" b="1" dirty="0">
                <a:latin typeface="Consolas" panose="020B0609020204030204" pitchFamily="49" charset="0"/>
                <a:ea typeface="+mj-ea"/>
              </a:rPr>
              <a:t>ESM(ECMAScript Modules)</a:t>
            </a:r>
            <a:r>
              <a:rPr lang="zh-TW" altLang="en-US" sz="1300" b="1" dirty="0">
                <a:latin typeface="Consolas" panose="020B0609020204030204" pitchFamily="49" charset="0"/>
                <a:ea typeface="+mj-ea"/>
              </a:rPr>
              <a:t> 試圖取代 </a:t>
            </a:r>
            <a:r>
              <a:rPr lang="en-US" altLang="zh-TW" sz="1300" b="1" dirty="0">
                <a:latin typeface="Consolas" panose="020B0609020204030204" pitchFamily="49" charset="0"/>
                <a:ea typeface="+mj-ea"/>
              </a:rPr>
              <a:t>Node.js</a:t>
            </a:r>
            <a:r>
              <a:rPr lang="zh-TW" altLang="en-US" sz="1300" b="1" dirty="0">
                <a:latin typeface="Consolas" panose="020B0609020204030204" pitchFamily="49" charset="0"/>
                <a:ea typeface="+mj-ea"/>
              </a:rPr>
              <a:t> 的 </a:t>
            </a:r>
            <a:r>
              <a:rPr lang="en-US" altLang="zh-TW" sz="1300" b="1" dirty="0">
                <a:latin typeface="Consolas" panose="020B0609020204030204" pitchFamily="49" charset="0"/>
                <a:ea typeface="+mj-ea"/>
              </a:rPr>
              <a:t>CJS(</a:t>
            </a:r>
            <a:r>
              <a:rPr lang="en-US" altLang="zh-TW" sz="1300" b="1" dirty="0" err="1">
                <a:latin typeface="Consolas" panose="020B0609020204030204" pitchFamily="49" charset="0"/>
                <a:ea typeface="+mj-ea"/>
              </a:rPr>
              <a:t>CommonJS</a:t>
            </a:r>
            <a:r>
              <a:rPr lang="en-US" altLang="zh-TW" sz="1300" b="1" dirty="0">
                <a:latin typeface="Consolas" panose="020B0609020204030204" pitchFamily="49" charset="0"/>
                <a:ea typeface="+mj-ea"/>
              </a:rPr>
              <a:t>)</a:t>
            </a:r>
          </a:p>
          <a:p>
            <a:pPr marL="288000" indent="-342900" algn="just">
              <a:spcBef>
                <a:spcPts val="600"/>
              </a:spcBef>
              <a:buFont typeface="+mj-lt"/>
              <a:buAutoNum type="arabicPeriod"/>
            </a:pPr>
            <a:endParaRPr lang="zh-TW" altLang="en-US" sz="1300" b="1" dirty="0">
              <a:latin typeface="Consolas" panose="020B0609020204030204" pitchFamily="49" charset="0"/>
              <a:ea typeface="+mj-ea"/>
            </a:endParaRPr>
          </a:p>
          <a:p>
            <a:pPr marL="288000" indent="-216000" algn="just">
              <a:spcBef>
                <a:spcPts val="600"/>
              </a:spcBef>
              <a:buClrTx/>
              <a:buFont typeface="+mj-lt"/>
              <a:buAutoNum type="arabicPeriod"/>
            </a:pPr>
            <a:r>
              <a:rPr lang="en-US" altLang="zh-TW" sz="1300" b="1" dirty="0">
                <a:latin typeface="Consolas" panose="020B0609020204030204" pitchFamily="49" charset="0"/>
                <a:ea typeface="+mj-ea"/>
              </a:rPr>
              <a:t>Promises</a:t>
            </a:r>
            <a:r>
              <a:rPr lang="zh-TW" altLang="en-US" sz="1300" b="1" dirty="0">
                <a:latin typeface="Consolas" panose="020B0609020204030204" pitchFamily="49" charset="0"/>
                <a:ea typeface="+mj-ea"/>
              </a:rPr>
              <a:t>異步處理</a:t>
            </a:r>
            <a:r>
              <a:rPr lang="en-US" altLang="zh-TW" sz="1300" b="1" dirty="0">
                <a:latin typeface="Consolas" panose="020B0609020204030204" pitchFamily="49" charset="0"/>
                <a:ea typeface="+mj-ea"/>
              </a:rPr>
              <a:t>: </a:t>
            </a:r>
            <a:r>
              <a:rPr lang="zh-TW" altLang="en-US" sz="1300" b="1" dirty="0">
                <a:latin typeface="Consolas" panose="020B0609020204030204" pitchFamily="49" charset="0"/>
                <a:ea typeface="+mj-ea"/>
              </a:rPr>
              <a:t>改善異步處理的可讀性、結構，避免</a:t>
            </a:r>
            <a:r>
              <a:rPr lang="en-US" altLang="zh-TW" sz="1300" b="1" dirty="0">
                <a:latin typeface="Consolas" panose="020B0609020204030204" pitchFamily="49" charset="0"/>
                <a:ea typeface="+mj-ea"/>
              </a:rPr>
              <a:t>callback hell(</a:t>
            </a:r>
            <a:r>
              <a:rPr lang="zh-TW" altLang="en-US" sz="1300" b="1" dirty="0">
                <a:latin typeface="Consolas" panose="020B0609020204030204" pitchFamily="49" charset="0"/>
                <a:ea typeface="+mj-ea"/>
              </a:rPr>
              <a:t>回調地獄</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發生</a:t>
            </a:r>
            <a:endParaRPr lang="en-US" altLang="zh-TW" sz="1300" b="1" dirty="0">
              <a:latin typeface="Consolas" panose="020B0609020204030204" pitchFamily="49" charset="0"/>
              <a:ea typeface="+mj-ea"/>
            </a:endParaRPr>
          </a:p>
        </p:txBody>
      </p:sp>
      <p:sp>
        <p:nvSpPr>
          <p:cNvPr id="5" name="文字版面配置區 4"/>
          <p:cNvSpPr>
            <a:spLocks noGrp="1"/>
          </p:cNvSpPr>
          <p:nvPr>
            <p:ph type="body" sz="half" idx="2"/>
          </p:nvPr>
        </p:nvSpPr>
        <p:spPr>
          <a:xfrm>
            <a:off x="8315119" y="597739"/>
            <a:ext cx="3876881" cy="5252894"/>
          </a:xfrm>
        </p:spPr>
        <p:txBody>
          <a:bodyPr>
            <a:noAutofit/>
          </a:bodyPr>
          <a:lstStyle/>
          <a:p>
            <a:pPr algn="just"/>
            <a:r>
              <a:rPr lang="en-US" altLang="zh-TW" sz="1500" b="1" dirty="0">
                <a:latin typeface="Consolas" panose="020B0609020204030204" pitchFamily="49" charset="0"/>
                <a:ea typeface="+mj-ea"/>
              </a:rPr>
              <a:t>ES6</a:t>
            </a:r>
            <a:r>
              <a:rPr lang="zh-TW" altLang="en-US" sz="1500" b="1" dirty="0">
                <a:latin typeface="Consolas" panose="020B0609020204030204" pitchFamily="49" charset="0"/>
                <a:ea typeface="+mj-ea"/>
              </a:rPr>
              <a:t>在</a:t>
            </a:r>
            <a:r>
              <a:rPr lang="en-US" altLang="zh-TW" sz="1500" b="1" dirty="0">
                <a:latin typeface="Consolas" panose="020B0609020204030204" pitchFamily="49" charset="0"/>
                <a:ea typeface="+mj-ea"/>
              </a:rPr>
              <a:t>2015</a:t>
            </a:r>
            <a:r>
              <a:rPr lang="zh-TW" altLang="en-US" sz="1500" b="1" dirty="0">
                <a:latin typeface="Consolas" panose="020B0609020204030204" pitchFamily="49" charset="0"/>
                <a:ea typeface="+mj-ea"/>
              </a:rPr>
              <a:t>年</a:t>
            </a:r>
            <a:r>
              <a:rPr lang="en-US" altLang="zh-TW" sz="1500" b="1" dirty="0">
                <a:latin typeface="Consolas" panose="020B0609020204030204" pitchFamily="49" charset="0"/>
                <a:ea typeface="+mj-ea"/>
              </a:rPr>
              <a:t>6</a:t>
            </a:r>
            <a:r>
              <a:rPr lang="zh-TW" altLang="en-US" sz="1500" b="1" dirty="0">
                <a:latin typeface="Consolas" panose="020B0609020204030204" pitchFamily="49" charset="0"/>
                <a:ea typeface="+mj-ea"/>
              </a:rPr>
              <a:t>月被推出，也被稱為</a:t>
            </a:r>
            <a:r>
              <a:rPr lang="en-US" altLang="zh-TW" sz="1500" b="1" dirty="0">
                <a:latin typeface="Consolas" panose="020B0609020204030204" pitchFamily="49" charset="0"/>
                <a:ea typeface="+mj-ea"/>
              </a:rPr>
              <a:t>ECMAScript 2015</a:t>
            </a:r>
            <a:r>
              <a:rPr lang="zh-TW" altLang="en-US" sz="1500" b="1" dirty="0">
                <a:latin typeface="Consolas" panose="020B0609020204030204" pitchFamily="49" charset="0"/>
                <a:ea typeface="+mj-ea"/>
              </a:rPr>
              <a:t>，是</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語言的一次重大更新。這次更新為開發者帶來了許多新特性，使得</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程式設計更加強大和靈活。</a:t>
            </a:r>
            <a:endParaRPr lang="en-US" altLang="zh-TW" sz="1500" b="1" dirty="0">
              <a:latin typeface="Consolas" panose="020B0609020204030204" pitchFamily="49" charset="0"/>
              <a:ea typeface="+mj-ea"/>
            </a:endParaRPr>
          </a:p>
          <a:p>
            <a:pPr algn="just"/>
            <a:r>
              <a:rPr lang="zh-TW" altLang="en-US" sz="1500" b="1" dirty="0">
                <a:latin typeface="Consolas" panose="020B0609020204030204" pitchFamily="49" charset="0"/>
                <a:ea typeface="+mj-ea"/>
              </a:rPr>
              <a:t>比較重要的新特性如：</a:t>
            </a:r>
            <a:endParaRPr lang="en-US" altLang="zh-TW" sz="1500" b="1" dirty="0">
              <a:latin typeface="Consolas" panose="020B0609020204030204" pitchFamily="49" charset="0"/>
              <a:ea typeface="+mj-ea"/>
            </a:endParaRPr>
          </a:p>
          <a:p>
            <a:pPr marL="288000" indent="-252000" algn="just">
              <a:spcBef>
                <a:spcPts val="600"/>
              </a:spcBef>
              <a:buFont typeface="+mj-lt"/>
              <a:buAutoNum type="arabicPeriod"/>
            </a:pPr>
            <a:r>
              <a:rPr lang="zh-TW" altLang="en-US" sz="1500" b="1" dirty="0">
                <a:latin typeface="Consolas" panose="020B0609020204030204" pitchFamily="49" charset="0"/>
                <a:ea typeface="+mj-ea"/>
              </a:rPr>
              <a:t>新增</a:t>
            </a:r>
            <a:r>
              <a:rPr lang="en-US" altLang="zh-TW" sz="1500" b="1" dirty="0">
                <a:latin typeface="Consolas" panose="020B0609020204030204" pitchFamily="49" charset="0"/>
                <a:ea typeface="+mj-ea"/>
              </a:rPr>
              <a:t>let</a:t>
            </a:r>
            <a:r>
              <a:rPr lang="zh-TW" altLang="en-US" sz="1500" b="1" dirty="0">
                <a:latin typeface="Consolas" panose="020B0609020204030204" pitchFamily="49" charset="0"/>
                <a:ea typeface="+mj-ea"/>
              </a:rPr>
              <a:t>與</a:t>
            </a:r>
            <a:r>
              <a:rPr lang="en-US" altLang="zh-TW" sz="1500" b="1" dirty="0">
                <a:latin typeface="Consolas" panose="020B0609020204030204" pitchFamily="49" charset="0"/>
                <a:ea typeface="+mj-ea"/>
              </a:rPr>
              <a:t>const</a:t>
            </a:r>
            <a:r>
              <a:rPr lang="zh-TW" altLang="en-US" sz="1500" b="1" dirty="0">
                <a:latin typeface="Consolas" panose="020B0609020204030204" pitchFamily="49" charset="0"/>
                <a:ea typeface="+mj-ea"/>
              </a:rPr>
              <a:t>關鍵字</a:t>
            </a:r>
            <a:endParaRPr lang="en-US" altLang="zh-TW" sz="1500" b="1" dirty="0">
              <a:latin typeface="Consolas" panose="020B0609020204030204" pitchFamily="49" charset="0"/>
              <a:ea typeface="+mj-ea"/>
            </a:endParaRPr>
          </a:p>
          <a:p>
            <a:pPr marL="288000" indent="-252000" algn="just">
              <a:spcBef>
                <a:spcPts val="600"/>
              </a:spcBef>
              <a:buFont typeface="+mj-lt"/>
              <a:buAutoNum type="arabicPeriod"/>
            </a:pPr>
            <a:r>
              <a:rPr lang="zh-TW" altLang="en-US" sz="1500" b="1" dirty="0">
                <a:latin typeface="Consolas" panose="020B0609020204030204" pitchFamily="49" charset="0"/>
                <a:ea typeface="+mj-ea"/>
              </a:rPr>
              <a:t>箭頭函數</a:t>
            </a:r>
            <a:r>
              <a:rPr lang="en-US" altLang="zh-TW" sz="1500" b="1" dirty="0">
                <a:latin typeface="Consolas" panose="020B0609020204030204" pitchFamily="49" charset="0"/>
                <a:ea typeface="+mj-ea"/>
              </a:rPr>
              <a:t>(Arrow Functions)</a:t>
            </a:r>
          </a:p>
          <a:p>
            <a:pPr marL="288000" indent="-252000" algn="just">
              <a:spcBef>
                <a:spcPts val="600"/>
              </a:spcBef>
              <a:buFont typeface="+mj-lt"/>
              <a:buAutoNum type="arabicPeriod"/>
            </a:pPr>
            <a:r>
              <a:rPr lang="zh-TW" altLang="en-US" sz="1500" b="1" dirty="0">
                <a:latin typeface="Consolas" panose="020B0609020204030204" pitchFamily="49" charset="0"/>
                <a:ea typeface="+mj-ea"/>
              </a:rPr>
              <a:t>模板字串</a:t>
            </a:r>
            <a:r>
              <a:rPr lang="en-US" altLang="zh-TW" sz="1500" b="1" dirty="0">
                <a:latin typeface="Consolas" panose="020B0609020204030204" pitchFamily="49" charset="0"/>
                <a:ea typeface="+mj-ea"/>
              </a:rPr>
              <a:t>(Template</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Strings)</a:t>
            </a:r>
          </a:p>
          <a:p>
            <a:pPr marL="288000" indent="-252000" algn="just">
              <a:spcBef>
                <a:spcPts val="600"/>
              </a:spcBef>
              <a:buFont typeface="+mj-lt"/>
              <a:buAutoNum type="arabicPeriod"/>
            </a:pPr>
            <a:r>
              <a:rPr lang="zh-TW" altLang="en-US" sz="1500" b="1" dirty="0">
                <a:latin typeface="Consolas" panose="020B0609020204030204" pitchFamily="49" charset="0"/>
                <a:ea typeface="+mj-ea"/>
              </a:rPr>
              <a:t>解構附值</a:t>
            </a:r>
            <a:r>
              <a:rPr lang="en-US" altLang="zh-TW" sz="1500" b="1" dirty="0">
                <a:latin typeface="Consolas" panose="020B0609020204030204" pitchFamily="49" charset="0"/>
                <a:ea typeface="+mj-ea"/>
              </a:rPr>
              <a:t>(Destructuring Assignment)</a:t>
            </a:r>
          </a:p>
          <a:p>
            <a:pPr marL="288000" indent="-252000" algn="just">
              <a:spcBef>
                <a:spcPts val="600"/>
              </a:spcBef>
              <a:buFont typeface="+mj-lt"/>
              <a:buAutoNum type="arabicPeriod"/>
            </a:pPr>
            <a:r>
              <a:rPr lang="zh-TW" altLang="en-US" sz="1500" b="1" dirty="0">
                <a:latin typeface="Consolas" panose="020B0609020204030204" pitchFamily="49" charset="0"/>
                <a:ea typeface="+mj-ea"/>
              </a:rPr>
              <a:t>展開運算符</a:t>
            </a:r>
            <a:r>
              <a:rPr lang="en-US" altLang="zh-TW" sz="1500" b="1" dirty="0">
                <a:latin typeface="Consolas" panose="020B0609020204030204" pitchFamily="49" charset="0"/>
                <a:ea typeface="+mj-ea"/>
              </a:rPr>
              <a:t>(Spread Operator)</a:t>
            </a:r>
          </a:p>
          <a:p>
            <a:pPr marL="288000" indent="-252000" algn="just">
              <a:spcBef>
                <a:spcPts val="600"/>
              </a:spcBef>
              <a:buFont typeface="+mj-lt"/>
              <a:buAutoNum type="arabicPeriod"/>
            </a:pPr>
            <a:r>
              <a:rPr lang="zh-TW" altLang="en-US" sz="1500" b="1" dirty="0">
                <a:latin typeface="Consolas" panose="020B0609020204030204" pitchFamily="49" charset="0"/>
                <a:ea typeface="+mj-ea"/>
              </a:rPr>
              <a:t>新的集合類型</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例如</a:t>
            </a:r>
            <a:r>
              <a:rPr lang="en-US" altLang="zh-TW" sz="1500" b="1" dirty="0">
                <a:latin typeface="Consolas" panose="020B0609020204030204" pitchFamily="49" charset="0"/>
                <a:ea typeface="+mj-ea"/>
              </a:rPr>
              <a:t>Set</a:t>
            </a:r>
            <a:r>
              <a:rPr lang="zh-TW" altLang="en-US" sz="1500" b="1" dirty="0">
                <a:latin typeface="Consolas" panose="020B0609020204030204" pitchFamily="49" charset="0"/>
                <a:ea typeface="+mj-ea"/>
              </a:rPr>
              <a:t>與</a:t>
            </a:r>
            <a:r>
              <a:rPr lang="en-US" altLang="zh-TW" sz="1500" b="1" dirty="0">
                <a:latin typeface="Consolas" panose="020B0609020204030204" pitchFamily="49" charset="0"/>
                <a:ea typeface="+mj-ea"/>
              </a:rPr>
              <a:t>Map)</a:t>
            </a:r>
          </a:p>
          <a:p>
            <a:pPr marL="288000" indent="-252000" algn="just">
              <a:spcBef>
                <a:spcPts val="600"/>
              </a:spcBef>
              <a:buFont typeface="+mj-lt"/>
              <a:buAutoNum type="arabicPeriod"/>
            </a:pPr>
            <a:r>
              <a:rPr lang="zh-TW" altLang="en-US" sz="1500" b="1" dirty="0">
                <a:latin typeface="Consolas" panose="020B0609020204030204" pitchFamily="49" charset="0"/>
                <a:ea typeface="+mj-ea"/>
              </a:rPr>
              <a:t>函數預設參數</a:t>
            </a:r>
            <a:r>
              <a:rPr lang="en-US" altLang="zh-TW" sz="1500" b="1" dirty="0">
                <a:latin typeface="Consolas" panose="020B0609020204030204" pitchFamily="49" charset="0"/>
                <a:ea typeface="+mj-ea"/>
              </a:rPr>
              <a:t>(Default Parameters)</a:t>
            </a:r>
          </a:p>
          <a:p>
            <a:pPr marL="288000" indent="-252000" algn="just">
              <a:spcBef>
                <a:spcPts val="600"/>
              </a:spcBef>
              <a:buFont typeface="+mj-lt"/>
              <a:buAutoNum type="arabicPeriod"/>
            </a:pPr>
            <a:r>
              <a:rPr lang="zh-TW" altLang="en-US" sz="1500" b="1" dirty="0">
                <a:latin typeface="Consolas" panose="020B0609020204030204" pitchFamily="49" charset="0"/>
                <a:ea typeface="+mj-ea"/>
              </a:rPr>
              <a:t>類別</a:t>
            </a:r>
            <a:r>
              <a:rPr lang="en-US" altLang="zh-TW" sz="1500" b="1" dirty="0">
                <a:latin typeface="Consolas" panose="020B0609020204030204" pitchFamily="49" charset="0"/>
                <a:ea typeface="+mj-ea"/>
              </a:rPr>
              <a:t>(Classes)</a:t>
            </a:r>
          </a:p>
          <a:p>
            <a:pPr marL="288000" indent="-252000" algn="just">
              <a:spcBef>
                <a:spcPts val="600"/>
              </a:spcBef>
              <a:buFont typeface="+mj-lt"/>
              <a:buAutoNum type="arabicPeriod"/>
            </a:pPr>
            <a:r>
              <a:rPr lang="zh-TW" altLang="en-US" sz="1500" b="1" dirty="0">
                <a:latin typeface="Consolas" panose="020B0609020204030204" pitchFamily="49" charset="0"/>
                <a:ea typeface="+mj-ea"/>
              </a:rPr>
              <a:t>模組</a:t>
            </a:r>
            <a:r>
              <a:rPr lang="en-US" altLang="zh-TW" sz="1500" b="1" dirty="0">
                <a:latin typeface="Consolas" panose="020B0609020204030204" pitchFamily="49" charset="0"/>
                <a:ea typeface="+mj-ea"/>
              </a:rPr>
              <a:t>(Modules)</a:t>
            </a:r>
          </a:p>
          <a:p>
            <a:pPr marL="288000" indent="-252000" algn="just">
              <a:spcBef>
                <a:spcPts val="600"/>
              </a:spcBef>
              <a:buFont typeface="+mj-lt"/>
              <a:buAutoNum type="arabicPeriod"/>
            </a:pPr>
            <a:r>
              <a:rPr lang="en-US" altLang="zh-TW" sz="1500" b="1" dirty="0">
                <a:latin typeface="Consolas" panose="020B0609020204030204" pitchFamily="49" charset="0"/>
                <a:ea typeface="+mj-ea"/>
              </a:rPr>
              <a:t>Promises</a:t>
            </a:r>
            <a:r>
              <a:rPr lang="zh-TW" altLang="en-US" sz="1500" b="1" dirty="0">
                <a:latin typeface="Consolas" panose="020B0609020204030204" pitchFamily="49" charset="0"/>
                <a:ea typeface="+mj-ea"/>
              </a:rPr>
              <a:t>異步處理</a:t>
            </a:r>
            <a:endParaRPr lang="en-US" altLang="zh-TW" sz="1500" b="1" dirty="0">
              <a:latin typeface="Consolas" panose="020B0609020204030204" pitchFamily="49" charset="0"/>
              <a:ea typeface="+mj-ea"/>
            </a:endParaRPr>
          </a:p>
          <a:p>
            <a:pPr marL="288000" indent="-252000" algn="just">
              <a:spcBef>
                <a:spcPts val="600"/>
              </a:spcBef>
              <a:buFont typeface="+mj-lt"/>
              <a:buAutoNum type="arabicPeriod"/>
            </a:pPr>
            <a:r>
              <a:rPr lang="en-US" altLang="zh-TW" sz="1500" b="1" dirty="0">
                <a:latin typeface="Consolas" panose="020B0609020204030204" pitchFamily="49" charset="0"/>
                <a:ea typeface="+mj-ea"/>
              </a:rPr>
              <a:t>Proxy</a:t>
            </a:r>
            <a:r>
              <a:rPr lang="zh-TW" altLang="en-US" sz="1500" b="1" dirty="0">
                <a:latin typeface="Consolas" panose="020B0609020204030204" pitchFamily="49" charset="0"/>
                <a:ea typeface="+mj-ea"/>
              </a:rPr>
              <a:t>物件代理</a:t>
            </a:r>
            <a:endParaRPr lang="en-US" altLang="zh-TW" sz="1500" b="1" dirty="0">
              <a:latin typeface="Consolas" panose="020B0609020204030204" pitchFamily="49" charset="0"/>
              <a:ea typeface="+mj-ea"/>
            </a:endParaRPr>
          </a:p>
          <a:p>
            <a:pPr marL="288000" indent="-252000" algn="just">
              <a:spcBef>
                <a:spcPts val="600"/>
              </a:spcBef>
              <a:buFont typeface="+mj-lt"/>
              <a:buAutoNum type="arabicPeriod"/>
            </a:pPr>
            <a:endParaRPr lang="en-US" altLang="zh-TW" sz="1500" b="1" dirty="0">
              <a:latin typeface="Consolas" panose="020B0609020204030204" pitchFamily="49" charset="0"/>
              <a:ea typeface="+mj-ea"/>
            </a:endParaRPr>
          </a:p>
          <a:p>
            <a:pPr marL="36000" algn="just">
              <a:spcBef>
                <a:spcPts val="600"/>
              </a:spcBef>
            </a:pPr>
            <a:r>
              <a:rPr lang="zh-TW" altLang="en-US" sz="1500" b="1" dirty="0">
                <a:latin typeface="Consolas" panose="020B0609020204030204" pitchFamily="49" charset="0"/>
                <a:ea typeface="+mj-ea"/>
              </a:rPr>
              <a:t>目前最新的版本為</a:t>
            </a:r>
            <a:r>
              <a:rPr lang="en-US" altLang="zh-TW" sz="1500" b="1" dirty="0">
                <a:latin typeface="Consolas" panose="020B0609020204030204" pitchFamily="49" charset="0"/>
                <a:ea typeface="+mj-ea"/>
              </a:rPr>
              <a:t>2022</a:t>
            </a:r>
            <a:r>
              <a:rPr lang="zh-TW" altLang="en-US" sz="1500" b="1" dirty="0">
                <a:latin typeface="Consolas" panose="020B0609020204030204" pitchFamily="49" charset="0"/>
                <a:ea typeface="+mj-ea"/>
              </a:rPr>
              <a:t>年</a:t>
            </a:r>
            <a:r>
              <a:rPr lang="en-US" altLang="zh-TW" sz="1500" b="1" dirty="0">
                <a:latin typeface="Consolas" panose="020B0609020204030204" pitchFamily="49" charset="0"/>
                <a:ea typeface="+mj-ea"/>
              </a:rPr>
              <a:t>6</a:t>
            </a:r>
            <a:r>
              <a:rPr lang="zh-TW" altLang="en-US" sz="1500" b="1" dirty="0">
                <a:latin typeface="Consolas" panose="020B0609020204030204" pitchFamily="49" charset="0"/>
                <a:ea typeface="+mj-ea"/>
              </a:rPr>
              <a:t>月的</a:t>
            </a:r>
            <a:r>
              <a:rPr lang="en-US" altLang="zh-TW" sz="1500" b="1" dirty="0">
                <a:latin typeface="Consolas" panose="020B0609020204030204" pitchFamily="49" charset="0"/>
                <a:ea typeface="+mj-ea"/>
              </a:rPr>
              <a:t>ES13</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4</a:t>
            </a:fld>
            <a:endParaRPr lang="zh-TW" altLang="en-US"/>
          </a:p>
        </p:txBody>
      </p:sp>
      <p:sp>
        <p:nvSpPr>
          <p:cNvPr id="4" name="文字方塊 3">
            <a:extLst>
              <a:ext uri="{FF2B5EF4-FFF2-40B4-BE49-F238E27FC236}">
                <a16:creationId xmlns:a16="http://schemas.microsoft.com/office/drawing/2014/main" id="{E1EBF58A-A66D-B587-9085-C592A7D1DFA9}"/>
              </a:ext>
            </a:extLst>
          </p:cNvPr>
          <p:cNvSpPr txBox="1"/>
          <p:nvPr/>
        </p:nvSpPr>
        <p:spPr>
          <a:xfrm>
            <a:off x="10314957" y="6290174"/>
            <a:ext cx="1115041"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ES6</a:t>
            </a:r>
            <a:r>
              <a:rPr lang="zh-TW" altLang="en-US" sz="1800">
                <a:latin typeface="Consolas" panose="020B0609020204030204" pitchFamily="49" charset="0"/>
                <a:ea typeface="+mj-ea"/>
              </a:rPr>
              <a:t>簡介</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4106408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en-US" altLang="zh-TW" dirty="0">
                <a:solidFill>
                  <a:schemeClr val="tx1"/>
                </a:solidFill>
                <a:latin typeface="Consolas" panose="020B0609020204030204" pitchFamily="49" charset="0"/>
              </a:rPr>
              <a:t>Option API</a:t>
            </a:r>
            <a:endParaRPr lang="zh-TW" altLang="en-US" dirty="0">
              <a:solidFill>
                <a:schemeClr val="tx1"/>
              </a:solidFill>
              <a:latin typeface="Consolas" panose="020B0609020204030204" pitchFamily="49" charset="0"/>
            </a:endParaRP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spcBef>
                <a:spcPts val="0"/>
              </a:spcBef>
            </a:pPr>
            <a:r>
              <a:rPr lang="en-US" altLang="zh-TW" b="1" dirty="0">
                <a:latin typeface="Consolas" panose="020B0609020204030204" pitchFamily="49" charset="0"/>
                <a:ea typeface="+mj-ea"/>
              </a:rPr>
              <a:t>Option API </a:t>
            </a:r>
            <a:r>
              <a:rPr lang="zh-TW" altLang="en-US" b="1" dirty="0">
                <a:latin typeface="Consolas" panose="020B0609020204030204" pitchFamily="49" charset="0"/>
                <a:ea typeface="+mj-ea"/>
              </a:rPr>
              <a:t>是 </a:t>
            </a:r>
            <a:r>
              <a:rPr lang="en-US" altLang="zh-TW" b="1" dirty="0">
                <a:latin typeface="Consolas" panose="020B0609020204030204" pitchFamily="49" charset="0"/>
                <a:ea typeface="+mj-ea"/>
              </a:rPr>
              <a:t>Vue.js </a:t>
            </a:r>
            <a:r>
              <a:rPr lang="zh-TW" altLang="en-US" b="1" dirty="0">
                <a:latin typeface="Consolas" panose="020B0609020204030204" pitchFamily="49" charset="0"/>
                <a:ea typeface="+mj-ea"/>
              </a:rPr>
              <a:t>最初版本中的主要方式，用於定義和組織 </a:t>
            </a:r>
            <a:r>
              <a:rPr lang="en-US" altLang="zh-TW" b="1" dirty="0">
                <a:latin typeface="Consolas" panose="020B0609020204030204" pitchFamily="49" charset="0"/>
                <a:ea typeface="+mj-ea"/>
              </a:rPr>
              <a:t>Vue </a:t>
            </a:r>
            <a:r>
              <a:rPr lang="zh-TW" altLang="en-US" b="1" dirty="0">
                <a:latin typeface="Consolas" panose="020B0609020204030204" pitchFamily="49" charset="0"/>
                <a:ea typeface="+mj-ea"/>
              </a:rPr>
              <a:t>組件。它是基於一組預定義的選項</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如</a:t>
            </a:r>
            <a:r>
              <a:rPr lang="en-US" altLang="zh-TW" b="1" dirty="0">
                <a:latin typeface="Consolas" panose="020B0609020204030204" pitchFamily="49" charset="0"/>
                <a:ea typeface="+mj-ea"/>
              </a:rPr>
              <a:t>data, methods, computed, watch, props, lifecycle hooks </a:t>
            </a:r>
            <a:r>
              <a:rPr lang="zh-TW" altLang="en-US" b="1" dirty="0">
                <a:latin typeface="Consolas" panose="020B0609020204030204" pitchFamily="49" charset="0"/>
                <a:ea typeface="+mj-ea"/>
              </a:rPr>
              <a:t>等</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來創建組件的。</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40</a:t>
            </a:fld>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8CEC7DD-2FDA-E394-95CB-F553034798F0}"/>
              </a:ext>
            </a:extLst>
          </p:cNvPr>
          <p:cNvSpPr txBox="1"/>
          <p:nvPr/>
        </p:nvSpPr>
        <p:spPr>
          <a:xfrm>
            <a:off x="101288" y="589872"/>
            <a:ext cx="8022675" cy="6132448"/>
          </a:xfrm>
          <a:prstGeom prst="rect">
            <a:avLst/>
          </a:prstGeom>
          <a:noFill/>
          <a:ln w="19050">
            <a:solidFill>
              <a:schemeClr val="tx1"/>
            </a:solidFill>
          </a:ln>
        </p:spPr>
        <p:txBody>
          <a:bodyPr wrap="square">
            <a:spAutoFit/>
          </a:bodyPr>
          <a:lstStyle/>
          <a:p>
            <a:pPr algn="just">
              <a:spcBef>
                <a:spcPts val="600"/>
              </a:spcBef>
            </a:pPr>
            <a:r>
              <a:rPr lang="en-US" altLang="zh-TW" sz="1350" b="1" dirty="0">
                <a:solidFill>
                  <a:srgbClr val="FF0000"/>
                </a:solidFill>
                <a:latin typeface="Consolas" panose="020B0609020204030204" pitchFamily="49" charset="0"/>
                <a:ea typeface="+mj-ea"/>
              </a:rPr>
              <a:t>data:</a:t>
            </a:r>
          </a:p>
          <a:p>
            <a:pPr algn="just"/>
            <a:r>
              <a:rPr lang="zh-TW" altLang="en-US" sz="1350" b="1" dirty="0">
                <a:latin typeface="Consolas" panose="020B0609020204030204" pitchFamily="49" charset="0"/>
                <a:ea typeface="+mj-ea"/>
              </a:rPr>
              <a:t>使用率高。用於定義組件的響應式資料。它應該是一個回傳物件的函數。</a:t>
            </a:r>
          </a:p>
          <a:p>
            <a:pPr algn="just">
              <a:spcBef>
                <a:spcPts val="600"/>
              </a:spcBef>
            </a:pPr>
            <a:r>
              <a:rPr lang="en-US" altLang="zh-TW" sz="1350" b="1" dirty="0">
                <a:solidFill>
                  <a:srgbClr val="FF0000"/>
                </a:solidFill>
                <a:latin typeface="Consolas" panose="020B0609020204030204" pitchFamily="49" charset="0"/>
                <a:ea typeface="+mj-ea"/>
              </a:rPr>
              <a:t>props:</a:t>
            </a:r>
          </a:p>
          <a:p>
            <a:pPr algn="just"/>
            <a:r>
              <a:rPr lang="zh-TW" altLang="en-US" sz="1350" b="1" dirty="0">
                <a:latin typeface="Consolas" panose="020B0609020204030204" pitchFamily="49" charset="0"/>
                <a:ea typeface="+mj-ea"/>
              </a:rPr>
              <a:t>使用率高。用於定義從父組件傳入的屬性。它可以是一個陣列或物件，用於指定期望的屬性和它們的類型。</a:t>
            </a:r>
          </a:p>
          <a:p>
            <a:pPr algn="just">
              <a:spcBef>
                <a:spcPts val="600"/>
              </a:spcBef>
            </a:pPr>
            <a:r>
              <a:rPr lang="en-US" altLang="zh-TW" sz="1350" b="1" dirty="0">
                <a:solidFill>
                  <a:srgbClr val="FF0000"/>
                </a:solidFill>
                <a:latin typeface="Consolas" panose="020B0609020204030204" pitchFamily="49" charset="0"/>
                <a:ea typeface="+mj-ea"/>
              </a:rPr>
              <a:t>methods:</a:t>
            </a:r>
          </a:p>
          <a:p>
            <a:pPr algn="just"/>
            <a:r>
              <a:rPr lang="zh-TW" altLang="en-US" sz="1350" b="1" dirty="0">
                <a:latin typeface="Consolas" panose="020B0609020204030204" pitchFamily="49" charset="0"/>
                <a:ea typeface="+mj-ea"/>
              </a:rPr>
              <a:t>使用率高。用於定義組件的方法，這些方法可以在模板或其他地方被調用。</a:t>
            </a:r>
          </a:p>
          <a:p>
            <a:pPr algn="just">
              <a:spcBef>
                <a:spcPts val="600"/>
              </a:spcBef>
            </a:pPr>
            <a:r>
              <a:rPr lang="en-US" altLang="zh-TW" sz="1350" b="1" dirty="0">
                <a:solidFill>
                  <a:srgbClr val="FF0000"/>
                </a:solidFill>
                <a:latin typeface="Consolas" panose="020B0609020204030204" pitchFamily="49" charset="0"/>
                <a:ea typeface="+mj-ea"/>
              </a:rPr>
              <a:t>computed:</a:t>
            </a:r>
          </a:p>
          <a:p>
            <a:pPr algn="just"/>
            <a:r>
              <a:rPr lang="zh-TW" altLang="en-US" sz="1350" b="1" dirty="0">
                <a:latin typeface="Consolas" panose="020B0609020204030204" pitchFamily="49" charset="0"/>
                <a:ea typeface="+mj-ea"/>
              </a:rPr>
              <a:t>使用率高。用於定義計算屬性，這些屬性依賴於其他屬性並且會自動更新。</a:t>
            </a:r>
          </a:p>
          <a:p>
            <a:pPr algn="just">
              <a:spcBef>
                <a:spcPts val="600"/>
              </a:spcBef>
            </a:pPr>
            <a:r>
              <a:rPr lang="en-US" altLang="zh-TW" sz="1350" b="1" dirty="0">
                <a:solidFill>
                  <a:srgbClr val="FF0000"/>
                </a:solidFill>
                <a:latin typeface="Consolas" panose="020B0609020204030204" pitchFamily="49" charset="0"/>
                <a:ea typeface="+mj-ea"/>
              </a:rPr>
              <a:t>watch:</a:t>
            </a:r>
          </a:p>
          <a:p>
            <a:pPr algn="just"/>
            <a:r>
              <a:rPr lang="zh-TW" altLang="en-US" sz="1350" b="1" dirty="0">
                <a:latin typeface="Consolas" panose="020B0609020204030204" pitchFamily="49" charset="0"/>
                <a:ea typeface="+mj-ea"/>
              </a:rPr>
              <a:t>常用。用於觀察和響應資料的變化。</a:t>
            </a:r>
          </a:p>
          <a:p>
            <a:pPr algn="just">
              <a:spcBef>
                <a:spcPts val="600"/>
              </a:spcBef>
            </a:pPr>
            <a:r>
              <a:rPr lang="en-US" altLang="zh-TW" sz="1350" b="1" dirty="0">
                <a:solidFill>
                  <a:srgbClr val="FF0000"/>
                </a:solidFill>
                <a:latin typeface="Consolas" panose="020B0609020204030204" pitchFamily="49" charset="0"/>
                <a:ea typeface="+mj-ea"/>
              </a:rPr>
              <a:t>lifecycle</a:t>
            </a:r>
            <a:r>
              <a:rPr lang="zh-TW" altLang="en-US" sz="1350" b="1" dirty="0">
                <a:solidFill>
                  <a:srgbClr val="FF0000"/>
                </a:solidFill>
                <a:latin typeface="Consolas" panose="020B0609020204030204" pitchFamily="49" charset="0"/>
                <a:ea typeface="+mj-ea"/>
              </a:rPr>
              <a:t> </a:t>
            </a:r>
            <a:r>
              <a:rPr lang="en-US" altLang="zh-TW" sz="1350" b="1" dirty="0">
                <a:solidFill>
                  <a:srgbClr val="FF0000"/>
                </a:solidFill>
                <a:latin typeface="Consolas" panose="020B0609020204030204" pitchFamily="49" charset="0"/>
                <a:ea typeface="+mj-ea"/>
              </a:rPr>
              <a:t>hooks:</a:t>
            </a:r>
          </a:p>
          <a:p>
            <a:pPr algn="just"/>
            <a:r>
              <a:rPr lang="zh-TW" altLang="en-US" sz="1350" b="1" dirty="0">
                <a:latin typeface="Consolas" panose="020B0609020204030204" pitchFamily="49" charset="0"/>
                <a:ea typeface="+mj-ea"/>
              </a:rPr>
              <a:t>使用率高。如</a:t>
            </a:r>
            <a:r>
              <a:rPr lang="en-US" altLang="zh-TW" sz="1350" b="1" dirty="0">
                <a:latin typeface="Consolas" panose="020B0609020204030204" pitchFamily="49" charset="0"/>
                <a:ea typeface="+mj-ea"/>
              </a:rPr>
              <a:t>created, mounted, updated, unmounted</a:t>
            </a:r>
            <a:r>
              <a:rPr lang="zh-TW" altLang="en-US" sz="1350" b="1" dirty="0">
                <a:latin typeface="Consolas" panose="020B0609020204030204" pitchFamily="49" charset="0"/>
                <a:ea typeface="+mj-ea"/>
              </a:rPr>
              <a:t>等，用於在組件的不同階段執行程式碼。</a:t>
            </a:r>
          </a:p>
          <a:p>
            <a:pPr algn="just">
              <a:spcBef>
                <a:spcPts val="600"/>
              </a:spcBef>
            </a:pPr>
            <a:r>
              <a:rPr lang="en-US" altLang="zh-TW" sz="1350" b="1" dirty="0">
                <a:solidFill>
                  <a:srgbClr val="FF0000"/>
                </a:solidFill>
                <a:latin typeface="Consolas" panose="020B0609020204030204" pitchFamily="49" charset="0"/>
                <a:ea typeface="+mj-ea"/>
              </a:rPr>
              <a:t>components:</a:t>
            </a:r>
          </a:p>
          <a:p>
            <a:pPr algn="just"/>
            <a:r>
              <a:rPr lang="zh-TW" altLang="en-US" sz="1350" b="1" dirty="0">
                <a:latin typeface="Consolas" panose="020B0609020204030204" pitchFamily="49" charset="0"/>
                <a:ea typeface="+mj-ea"/>
              </a:rPr>
              <a:t>使用率高。用於局部註冊其他組件，使其在父組件的模板中可用。</a:t>
            </a:r>
          </a:p>
          <a:p>
            <a:pPr algn="just">
              <a:spcBef>
                <a:spcPts val="600"/>
              </a:spcBef>
            </a:pPr>
            <a:r>
              <a:rPr lang="en-US" altLang="zh-TW" sz="1350" b="1" dirty="0">
                <a:latin typeface="Consolas" panose="020B0609020204030204" pitchFamily="49" charset="0"/>
                <a:ea typeface="+mj-ea"/>
              </a:rPr>
              <a:t>directives:</a:t>
            </a:r>
          </a:p>
          <a:p>
            <a:pPr algn="just"/>
            <a:r>
              <a:rPr lang="zh-TW" altLang="en-US" sz="1350" b="1" dirty="0">
                <a:latin typeface="Consolas" panose="020B0609020204030204" pitchFamily="49" charset="0"/>
                <a:ea typeface="+mj-ea"/>
              </a:rPr>
              <a:t>較少使用。用於註冊自定義指令。</a:t>
            </a:r>
          </a:p>
          <a:p>
            <a:pPr algn="just">
              <a:spcBef>
                <a:spcPts val="600"/>
              </a:spcBef>
            </a:pPr>
            <a:r>
              <a:rPr lang="en-US" altLang="zh-TW" sz="1350" b="1" dirty="0">
                <a:latin typeface="Consolas" panose="020B0609020204030204" pitchFamily="49" charset="0"/>
                <a:ea typeface="+mj-ea"/>
              </a:rPr>
              <a:t>provide/inject:</a:t>
            </a:r>
          </a:p>
          <a:p>
            <a:pPr algn="just"/>
            <a:r>
              <a:rPr lang="zh-TW" altLang="en-US" sz="1350" b="1" dirty="0">
                <a:latin typeface="Consolas" panose="020B0609020204030204" pitchFamily="49" charset="0"/>
                <a:ea typeface="+mj-ea"/>
              </a:rPr>
              <a:t>較少使用。用於跨組件層次提供和注入資料，主要用於高階組件或插件開發。</a:t>
            </a:r>
          </a:p>
          <a:p>
            <a:pPr algn="just">
              <a:spcBef>
                <a:spcPts val="600"/>
              </a:spcBef>
            </a:pPr>
            <a:r>
              <a:rPr lang="en-US" altLang="zh-TW" sz="1350" b="1" dirty="0" err="1">
                <a:latin typeface="Consolas" panose="020B0609020204030204" pitchFamily="49" charset="0"/>
                <a:ea typeface="+mj-ea"/>
              </a:rPr>
              <a:t>mixins</a:t>
            </a:r>
            <a:r>
              <a:rPr lang="en-US" altLang="zh-TW" sz="1350" b="1" dirty="0">
                <a:latin typeface="Consolas" panose="020B0609020204030204" pitchFamily="49" charset="0"/>
                <a:ea typeface="+mj-ea"/>
              </a:rPr>
              <a:t>:</a:t>
            </a:r>
          </a:p>
          <a:p>
            <a:pPr algn="just"/>
            <a:r>
              <a:rPr lang="zh-TW" altLang="en-US" sz="1350" b="1" dirty="0">
                <a:latin typeface="Consolas" panose="020B0609020204030204" pitchFamily="49" charset="0"/>
                <a:ea typeface="+mj-ea"/>
              </a:rPr>
              <a:t>較少使用。用於混入重用程式碼，但在</a:t>
            </a:r>
            <a:r>
              <a:rPr lang="en-US" altLang="zh-TW" sz="1350" b="1" dirty="0">
                <a:latin typeface="Consolas" panose="020B0609020204030204" pitchFamily="49" charset="0"/>
                <a:ea typeface="+mj-ea"/>
              </a:rPr>
              <a:t>Vue3</a:t>
            </a:r>
            <a:r>
              <a:rPr lang="zh-TW" altLang="en-US" sz="1350" b="1" dirty="0">
                <a:latin typeface="Consolas" panose="020B0609020204030204" pitchFamily="49" charset="0"/>
                <a:ea typeface="+mj-ea"/>
              </a:rPr>
              <a:t>中建議使用</a:t>
            </a:r>
            <a:r>
              <a:rPr lang="en-US" altLang="zh-TW" sz="1350" b="1" dirty="0">
                <a:latin typeface="Consolas" panose="020B0609020204030204" pitchFamily="49" charset="0"/>
                <a:ea typeface="+mj-ea"/>
              </a:rPr>
              <a:t>Composition API</a:t>
            </a:r>
            <a:r>
              <a:rPr lang="zh-TW" altLang="en-US" sz="1350" b="1" dirty="0">
                <a:latin typeface="Consolas" panose="020B0609020204030204" pitchFamily="49" charset="0"/>
                <a:ea typeface="+mj-ea"/>
              </a:rPr>
              <a:t>作為替代。</a:t>
            </a:r>
          </a:p>
          <a:p>
            <a:pPr algn="just">
              <a:spcBef>
                <a:spcPts val="600"/>
              </a:spcBef>
            </a:pPr>
            <a:r>
              <a:rPr lang="en-US" altLang="zh-TW" sz="1350" b="1" dirty="0">
                <a:latin typeface="Consolas" panose="020B0609020204030204" pitchFamily="49" charset="0"/>
                <a:ea typeface="+mj-ea"/>
              </a:rPr>
              <a:t>extends:</a:t>
            </a:r>
          </a:p>
          <a:p>
            <a:pPr algn="just"/>
            <a:r>
              <a:rPr lang="zh-TW" altLang="en-US" sz="1350" b="1" dirty="0">
                <a:latin typeface="Consolas" panose="020B0609020204030204" pitchFamily="49" charset="0"/>
                <a:ea typeface="+mj-ea"/>
              </a:rPr>
              <a:t>較少使用。用於擴展其他組件，但通常較少使用，因為它可能導致組件結構複雜。</a:t>
            </a:r>
          </a:p>
          <a:p>
            <a:pPr algn="just">
              <a:spcBef>
                <a:spcPts val="600"/>
              </a:spcBef>
            </a:pPr>
            <a:r>
              <a:rPr lang="en-US" altLang="zh-TW" sz="1350" b="1" dirty="0">
                <a:latin typeface="Consolas" panose="020B0609020204030204" pitchFamily="49" charset="0"/>
                <a:ea typeface="+mj-ea"/>
              </a:rPr>
              <a:t>template:</a:t>
            </a:r>
          </a:p>
          <a:p>
            <a:pPr algn="just"/>
            <a:r>
              <a:rPr lang="zh-TW" altLang="en-US" sz="1350" b="1" dirty="0">
                <a:latin typeface="Consolas" panose="020B0609020204030204" pitchFamily="49" charset="0"/>
                <a:ea typeface="+mj-ea"/>
              </a:rPr>
              <a:t>較少使用。用於定義組件的</a:t>
            </a:r>
            <a:r>
              <a:rPr lang="en-US" altLang="zh-TW" sz="1350" b="1" dirty="0">
                <a:latin typeface="Consolas" panose="020B0609020204030204" pitchFamily="49" charset="0"/>
                <a:ea typeface="+mj-ea"/>
              </a:rPr>
              <a:t>HTML</a:t>
            </a:r>
            <a:r>
              <a:rPr lang="zh-TW" altLang="en-US" sz="1350" b="1" dirty="0">
                <a:latin typeface="Consolas" panose="020B0609020204030204" pitchFamily="49" charset="0"/>
                <a:ea typeface="+mj-ea"/>
              </a:rPr>
              <a:t>模板。</a:t>
            </a:r>
            <a:endParaRPr lang="en-US" altLang="zh-TW" sz="1350" b="1" dirty="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86EB2D2C-5075-042D-BE54-3925F7EAA943}"/>
              </a:ext>
            </a:extLst>
          </p:cNvPr>
          <p:cNvSpPr txBox="1"/>
          <p:nvPr/>
        </p:nvSpPr>
        <p:spPr>
          <a:xfrm>
            <a:off x="101288" y="135680"/>
            <a:ext cx="1270312" cy="323165"/>
          </a:xfrm>
          <a:prstGeom prst="rect">
            <a:avLst/>
          </a:prstGeom>
          <a:noFill/>
          <a:ln w="19050">
            <a:solidFill>
              <a:schemeClr val="tx1"/>
            </a:solidFill>
          </a:ln>
        </p:spPr>
        <p:txBody>
          <a:bodyPr wrap="square">
            <a:spAutoFit/>
          </a:bodyPr>
          <a:lstStyle/>
          <a:p>
            <a:pPr marL="23400" algn="ctr"/>
            <a:r>
              <a:rPr lang="zh-TW" altLang="en-US" sz="1500" b="1" dirty="0">
                <a:latin typeface="Consolas" panose="020B0609020204030204" pitchFamily="49" charset="0"/>
                <a:ea typeface="+mj-ea"/>
              </a:rPr>
              <a:t>所有</a:t>
            </a:r>
            <a:r>
              <a:rPr lang="en-US" altLang="zh-TW" sz="1500" b="1" dirty="0">
                <a:latin typeface="Consolas" panose="020B0609020204030204" pitchFamily="49" charset="0"/>
                <a:ea typeface="+mj-ea"/>
              </a:rPr>
              <a:t>Option</a:t>
            </a:r>
            <a:endParaRPr lang="en-US" altLang="zh-TW" sz="1500" dirty="0">
              <a:latin typeface="Consolas" panose="020B0609020204030204" pitchFamily="49" charset="0"/>
              <a:ea typeface="+mj-ea"/>
            </a:endParaRPr>
          </a:p>
        </p:txBody>
      </p:sp>
    </p:spTree>
    <p:extLst>
      <p:ext uri="{BB962C8B-B14F-4D97-AF65-F5344CB8AC3E}">
        <p14:creationId xmlns:p14="http://schemas.microsoft.com/office/powerpoint/2010/main" val="34423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dirty="0">
                <a:solidFill>
                  <a:schemeClr val="tx1"/>
                </a:solidFill>
                <a:latin typeface="Consolas" panose="020B0609020204030204" pitchFamily="49" charset="0"/>
              </a:rPr>
              <a:t>計算屬性</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選項是一個非常重要的功能，它允許你創建基於響應式資料的衍生值。當你需要根據現有資料計算新資料時，</a:t>
            </a:r>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屬性就非常有用。</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這些計算屬性是基於它們的關聯資料進行暫存的，只有當關聯資料發生變化時，計算屬性才會重新計算。</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雖然你也可以使用</a:t>
            </a:r>
            <a:r>
              <a:rPr lang="en-US" altLang="zh-TW" b="1" dirty="0">
                <a:latin typeface="Consolas" panose="020B0609020204030204" pitchFamily="49" charset="0"/>
                <a:ea typeface="+mj-ea"/>
              </a:rPr>
              <a:t>methods</a:t>
            </a:r>
            <a:r>
              <a:rPr lang="zh-TW" altLang="en-US" b="1" dirty="0">
                <a:latin typeface="Consolas" panose="020B0609020204030204" pitchFamily="49" charset="0"/>
                <a:ea typeface="+mj-ea"/>
              </a:rPr>
              <a:t>達到類似的效果，但</a:t>
            </a:r>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選項的優勢在於其暫存功能。如果關聯資料沒有變化，</a:t>
            </a:r>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屬性不會重新計算，而是回傳之前的計算結果，這在處理重度計算或需要頻繁呼叫的情況下非常有用。</a:t>
            </a:r>
          </a:p>
          <a:p>
            <a:pPr algn="just"/>
            <a:r>
              <a:rPr lang="zh-TW" altLang="en-US" b="1" dirty="0">
                <a:latin typeface="Consolas" panose="020B0609020204030204" pitchFamily="49" charset="0"/>
                <a:ea typeface="+mj-ea"/>
              </a:rPr>
              <a:t>在</a:t>
            </a:r>
            <a:r>
              <a:rPr lang="en-US" altLang="zh-TW" b="1" dirty="0">
                <a:latin typeface="Consolas" panose="020B0609020204030204" pitchFamily="49" charset="0"/>
                <a:ea typeface="+mj-ea"/>
              </a:rPr>
              <a:t>Option API</a:t>
            </a:r>
            <a:r>
              <a:rPr lang="zh-TW" altLang="en-US" b="1" dirty="0">
                <a:latin typeface="Consolas" panose="020B0609020204030204" pitchFamily="49" charset="0"/>
                <a:ea typeface="+mj-ea"/>
              </a:rPr>
              <a:t>的寫法中，</a:t>
            </a:r>
            <a:r>
              <a:rPr lang="en-US" altLang="zh-TW" b="1" dirty="0">
                <a:latin typeface="Consolas" panose="020B0609020204030204" pitchFamily="49" charset="0"/>
                <a:ea typeface="+mj-ea"/>
              </a:rPr>
              <a:t>computed</a:t>
            </a:r>
            <a:r>
              <a:rPr lang="zh-TW" altLang="en-US" b="1" dirty="0">
                <a:latin typeface="Consolas" panose="020B0609020204030204" pitchFamily="49" charset="0"/>
                <a:ea typeface="+mj-ea"/>
              </a:rPr>
              <a:t>選項是一個「物件」。</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41</a:t>
            </a:fld>
            <a:endParaRPr lang="zh-TW" altLang="en-US"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8CEC7DD-2FDA-E394-95CB-F553034798F0}"/>
              </a:ext>
            </a:extLst>
          </p:cNvPr>
          <p:cNvSpPr txBox="1"/>
          <p:nvPr/>
        </p:nvSpPr>
        <p:spPr>
          <a:xfrm>
            <a:off x="163243" y="147332"/>
            <a:ext cx="8022675" cy="6563335"/>
          </a:xfrm>
          <a:prstGeom prst="rect">
            <a:avLst/>
          </a:prstGeom>
          <a:noFill/>
          <a:ln w="19050">
            <a:solidFill>
              <a:schemeClr val="tx1"/>
            </a:solidFill>
          </a:ln>
        </p:spPr>
        <p:txBody>
          <a:bodyPr wrap="square">
            <a:spAutoFit/>
          </a:bodyPr>
          <a:lstStyle/>
          <a:p>
            <a:pPr algn="just">
              <a:spcBef>
                <a:spcPts val="600"/>
              </a:spcBef>
            </a:pP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簡寫格式</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computed: {</a:t>
            </a:r>
          </a:p>
          <a:p>
            <a:pPr algn="just">
              <a:spcBef>
                <a:spcPts val="600"/>
              </a:spcBef>
            </a:pPr>
            <a:r>
              <a:rPr lang="en-US" altLang="zh-TW" sz="1350" b="1" dirty="0">
                <a:latin typeface="Consolas" panose="020B0609020204030204" pitchFamily="49" charset="0"/>
                <a:ea typeface="+mj-ea"/>
              </a:rPr>
              <a:t>   sum() {</a:t>
            </a:r>
          </a:p>
          <a:p>
            <a:pPr algn="just">
              <a:spcBef>
                <a:spcPts val="600"/>
              </a:spcBef>
            </a:pPr>
            <a:r>
              <a:rPr lang="en-US" altLang="zh-TW" sz="1350" b="1" dirty="0">
                <a:latin typeface="Consolas" panose="020B0609020204030204" pitchFamily="49" charset="0"/>
                <a:ea typeface="+mj-ea"/>
              </a:rPr>
              <a:t>     return </a:t>
            </a:r>
            <a:r>
              <a:rPr lang="en-US" altLang="zh-TW" sz="1350" b="1" dirty="0" err="1">
                <a:latin typeface="Consolas" panose="020B0609020204030204" pitchFamily="49" charset="0"/>
                <a:ea typeface="+mj-ea"/>
              </a:rPr>
              <a:t>this.a</a:t>
            </a:r>
            <a:r>
              <a:rPr lang="en-US" altLang="zh-TW" sz="1350" b="1" dirty="0">
                <a:latin typeface="Consolas" panose="020B0609020204030204" pitchFamily="49" charset="0"/>
                <a:ea typeface="+mj-ea"/>
              </a:rPr>
              <a:t> + </a:t>
            </a:r>
            <a:r>
              <a:rPr lang="en-US" altLang="zh-TW" sz="1350" b="1" dirty="0" err="1">
                <a:latin typeface="Consolas" panose="020B0609020204030204" pitchFamily="49" charset="0"/>
                <a:ea typeface="+mj-ea"/>
              </a:rPr>
              <a:t>this.b</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a:t>
            </a:r>
          </a:p>
          <a:p>
            <a:pPr algn="just">
              <a:spcBef>
                <a:spcPts val="600"/>
              </a:spcBef>
            </a:pPr>
            <a:endParaRPr lang="en-US" altLang="zh-TW" sz="1350" b="1" dirty="0">
              <a:latin typeface="Consolas" panose="020B0609020204030204" pitchFamily="49" charset="0"/>
              <a:ea typeface="+mj-ea"/>
            </a:endParaRPr>
          </a:p>
          <a:p>
            <a:pPr algn="just">
              <a:spcBef>
                <a:spcPts val="600"/>
              </a:spcBef>
            </a:pPr>
            <a:endParaRPr lang="en-US" altLang="zh-TW" sz="1350" b="1" dirty="0">
              <a:latin typeface="Consolas" panose="020B0609020204030204" pitchFamily="49" charset="0"/>
              <a:ea typeface="+mj-ea"/>
            </a:endParaRPr>
          </a:p>
          <a:p>
            <a:pPr algn="just">
              <a:spcBef>
                <a:spcPts val="600"/>
              </a:spcBef>
            </a:pP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完整格式</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computed: {</a:t>
            </a:r>
          </a:p>
          <a:p>
            <a:pPr algn="just">
              <a:spcBef>
                <a:spcPts val="600"/>
              </a:spcBef>
            </a:pP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fullName</a:t>
            </a:r>
            <a:r>
              <a:rPr lang="en-US" altLang="zh-TW" sz="1350" b="1" dirty="0">
                <a:latin typeface="Consolas" panose="020B0609020204030204" pitchFamily="49" charset="0"/>
                <a:ea typeface="+mj-ea"/>
              </a:rPr>
              <a:t>: {</a:t>
            </a:r>
          </a:p>
          <a:p>
            <a:pPr algn="just">
              <a:spcBef>
                <a:spcPts val="600"/>
              </a:spcBef>
            </a:pPr>
            <a:r>
              <a:rPr lang="en-US" altLang="zh-TW" sz="1350" b="1" dirty="0">
                <a:solidFill>
                  <a:srgbClr val="FF0000"/>
                </a:solidFill>
                <a:latin typeface="Consolas" panose="020B0609020204030204" pitchFamily="49" charset="0"/>
                <a:ea typeface="+mj-ea"/>
              </a:rPr>
              <a:t>    // getter</a:t>
            </a:r>
            <a:r>
              <a:rPr lang="zh-TW" altLang="en-US" sz="1350" b="1" dirty="0">
                <a:solidFill>
                  <a:srgbClr val="FF0000"/>
                </a:solidFill>
                <a:latin typeface="Consolas" panose="020B0609020204030204" pitchFamily="49" charset="0"/>
                <a:ea typeface="+mj-ea"/>
              </a:rPr>
              <a:t> </a:t>
            </a:r>
            <a:r>
              <a:rPr lang="en-US" altLang="zh-TW" sz="1350" b="1" dirty="0">
                <a:solidFill>
                  <a:srgbClr val="FF0000"/>
                </a:solidFill>
                <a:latin typeface="Consolas" panose="020B0609020204030204" pitchFamily="49" charset="0"/>
                <a:ea typeface="+mj-ea"/>
              </a:rPr>
              <a:t>:</a:t>
            </a:r>
            <a:r>
              <a:rPr lang="zh-TW" altLang="en-US" sz="1350" b="1" dirty="0">
                <a:solidFill>
                  <a:srgbClr val="FF0000"/>
                </a:solidFill>
                <a:latin typeface="Consolas" panose="020B0609020204030204" pitchFamily="49" charset="0"/>
                <a:ea typeface="+mj-ea"/>
              </a:rPr>
              <a:t> </a:t>
            </a:r>
            <a:r>
              <a:rPr lang="en-US" altLang="zh-TW" sz="1350" b="1" dirty="0">
                <a:solidFill>
                  <a:srgbClr val="FF0000"/>
                </a:solidFill>
                <a:latin typeface="Consolas" panose="020B0609020204030204" pitchFamily="49" charset="0"/>
                <a:ea typeface="+mj-ea"/>
              </a:rPr>
              <a:t>(1)</a:t>
            </a:r>
            <a:r>
              <a:rPr lang="zh-TW" altLang="en-US" sz="1350" b="1" dirty="0">
                <a:solidFill>
                  <a:srgbClr val="FF0000"/>
                </a:solidFill>
                <a:latin typeface="Consolas" panose="020B0609020204030204" pitchFamily="49" charset="0"/>
                <a:ea typeface="+mj-ea"/>
              </a:rPr>
              <a:t>初次讀取</a:t>
            </a:r>
            <a:r>
              <a:rPr lang="en-US" altLang="zh-TW" sz="1350" b="1" dirty="0" err="1">
                <a:solidFill>
                  <a:srgbClr val="FF0000"/>
                </a:solidFill>
                <a:latin typeface="Consolas" panose="020B0609020204030204" pitchFamily="49" charset="0"/>
                <a:ea typeface="+mj-ea"/>
              </a:rPr>
              <a:t>fullName</a:t>
            </a:r>
            <a:r>
              <a:rPr lang="zh-TW" altLang="en-US" sz="1350" b="1" dirty="0">
                <a:solidFill>
                  <a:srgbClr val="FF0000"/>
                </a:solidFill>
                <a:latin typeface="Consolas" panose="020B0609020204030204" pitchFamily="49" charset="0"/>
                <a:ea typeface="+mj-ea"/>
              </a:rPr>
              <a:t>時呼叫  </a:t>
            </a:r>
            <a:r>
              <a:rPr lang="en-US" altLang="zh-TW" sz="1350" b="1" dirty="0">
                <a:solidFill>
                  <a:srgbClr val="FF0000"/>
                </a:solidFill>
                <a:latin typeface="Consolas" panose="020B0609020204030204" pitchFamily="49" charset="0"/>
                <a:ea typeface="+mj-ea"/>
              </a:rPr>
              <a:t>(2)</a:t>
            </a:r>
            <a:r>
              <a:rPr lang="zh-TW" altLang="en-US" sz="1350" b="1" dirty="0">
                <a:solidFill>
                  <a:srgbClr val="FF0000"/>
                </a:solidFill>
                <a:latin typeface="Consolas" panose="020B0609020204030204" pitchFamily="49" charset="0"/>
                <a:ea typeface="+mj-ea"/>
              </a:rPr>
              <a:t>關聯的資料變化時呼叫</a:t>
            </a:r>
            <a:endParaRPr lang="en-US" altLang="zh-TW" sz="1350" b="1" dirty="0">
              <a:solidFill>
                <a:srgbClr val="FF0000"/>
              </a:solidFill>
              <a:latin typeface="Consolas" panose="020B0609020204030204" pitchFamily="49" charset="0"/>
              <a:ea typeface="+mj-ea"/>
            </a:endParaRPr>
          </a:p>
          <a:p>
            <a:pPr algn="just">
              <a:spcBef>
                <a:spcPts val="600"/>
              </a:spcBef>
            </a:pPr>
            <a:r>
              <a:rPr lang="en-US" altLang="zh-TW" sz="1350" b="1" dirty="0">
                <a:latin typeface="Consolas" panose="020B0609020204030204" pitchFamily="49" charset="0"/>
                <a:ea typeface="+mj-ea"/>
              </a:rPr>
              <a:t>    get() {</a:t>
            </a:r>
          </a:p>
          <a:p>
            <a:pPr algn="just">
              <a:spcBef>
                <a:spcPts val="600"/>
              </a:spcBef>
            </a:pPr>
            <a:r>
              <a:rPr lang="en-US" altLang="zh-TW" sz="1350" b="1" dirty="0">
                <a:latin typeface="Consolas" panose="020B0609020204030204" pitchFamily="49" charset="0"/>
                <a:ea typeface="+mj-ea"/>
              </a:rPr>
              <a:t>      return </a:t>
            </a:r>
            <a:r>
              <a:rPr lang="en-US" altLang="zh-TW" sz="1350" b="1" dirty="0" err="1">
                <a:latin typeface="Consolas" panose="020B0609020204030204" pitchFamily="49" charset="0"/>
                <a:ea typeface="+mj-ea"/>
              </a:rPr>
              <a:t>this.firstName</a:t>
            </a:r>
            <a:r>
              <a:rPr lang="en-US" altLang="zh-TW" sz="1350" b="1" dirty="0">
                <a:latin typeface="Consolas" panose="020B0609020204030204" pitchFamily="49" charset="0"/>
                <a:ea typeface="+mj-ea"/>
              </a:rPr>
              <a:t> + ' ' + </a:t>
            </a:r>
            <a:r>
              <a:rPr lang="en-US" altLang="zh-TW" sz="1350" b="1" dirty="0" err="1">
                <a:latin typeface="Consolas" panose="020B0609020204030204" pitchFamily="49" charset="0"/>
                <a:ea typeface="+mj-ea"/>
              </a:rPr>
              <a:t>this.lastName</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solidFill>
                  <a:srgbClr val="FF0000"/>
                </a:solidFill>
                <a:latin typeface="Consolas" panose="020B0609020204030204" pitchFamily="49" charset="0"/>
                <a:ea typeface="+mj-ea"/>
              </a:rPr>
              <a:t>    // setter</a:t>
            </a:r>
            <a:r>
              <a:rPr lang="zh-TW" altLang="en-US" sz="1350" b="1" dirty="0">
                <a:solidFill>
                  <a:srgbClr val="FF0000"/>
                </a:solidFill>
                <a:latin typeface="Consolas" panose="020B0609020204030204" pitchFamily="49" charset="0"/>
                <a:ea typeface="+mj-ea"/>
              </a:rPr>
              <a:t> </a:t>
            </a:r>
            <a:r>
              <a:rPr lang="en-US" altLang="zh-TW" sz="1350" b="1" dirty="0">
                <a:solidFill>
                  <a:srgbClr val="FF0000"/>
                </a:solidFill>
                <a:latin typeface="Consolas" panose="020B0609020204030204" pitchFamily="49" charset="0"/>
                <a:ea typeface="+mj-ea"/>
              </a:rPr>
              <a:t>:</a:t>
            </a:r>
            <a:r>
              <a:rPr lang="zh-TW" altLang="en-US" sz="1350" b="1" dirty="0">
                <a:solidFill>
                  <a:srgbClr val="FF0000"/>
                </a:solidFill>
                <a:latin typeface="Consolas" panose="020B0609020204030204" pitchFamily="49" charset="0"/>
                <a:ea typeface="+mj-ea"/>
              </a:rPr>
              <a:t> </a:t>
            </a:r>
            <a:r>
              <a:rPr lang="en-US" altLang="zh-TW" sz="1350" b="1" dirty="0">
                <a:solidFill>
                  <a:srgbClr val="FF0000"/>
                </a:solidFill>
                <a:latin typeface="Consolas" panose="020B0609020204030204" pitchFamily="49" charset="0"/>
                <a:ea typeface="+mj-ea"/>
              </a:rPr>
              <a:t>()</a:t>
            </a:r>
            <a:r>
              <a:rPr lang="zh-TW" altLang="en-US" sz="1350" b="1" dirty="0">
                <a:solidFill>
                  <a:srgbClr val="FF0000"/>
                </a:solidFill>
                <a:latin typeface="Consolas" panose="020B0609020204030204" pitchFamily="49" charset="0"/>
                <a:ea typeface="+mj-ea"/>
              </a:rPr>
              <a:t>當</a:t>
            </a:r>
            <a:r>
              <a:rPr lang="en-US" altLang="zh-TW" sz="1350" b="1" dirty="0" err="1">
                <a:solidFill>
                  <a:srgbClr val="FF0000"/>
                </a:solidFill>
                <a:latin typeface="Consolas" panose="020B0609020204030204" pitchFamily="49" charset="0"/>
                <a:ea typeface="+mj-ea"/>
              </a:rPr>
              <a:t>fullName</a:t>
            </a:r>
            <a:r>
              <a:rPr lang="zh-TW" altLang="en-US" sz="1350" b="1" dirty="0">
                <a:solidFill>
                  <a:srgbClr val="FF0000"/>
                </a:solidFill>
                <a:latin typeface="Consolas" panose="020B0609020204030204" pitchFamily="49" charset="0"/>
                <a:ea typeface="+mj-ea"/>
              </a:rPr>
              <a:t>被修改時呼叫</a:t>
            </a:r>
            <a:endParaRPr lang="en-US" altLang="zh-TW" sz="1350" b="1" dirty="0">
              <a:solidFill>
                <a:srgbClr val="FF0000"/>
              </a:solidFill>
              <a:latin typeface="Consolas" panose="020B0609020204030204" pitchFamily="49" charset="0"/>
              <a:ea typeface="+mj-ea"/>
            </a:endParaRPr>
          </a:p>
          <a:p>
            <a:pPr algn="just">
              <a:spcBef>
                <a:spcPts val="600"/>
              </a:spcBef>
            </a:pPr>
            <a:r>
              <a:rPr lang="en-US" altLang="zh-TW" sz="1350" b="1" dirty="0">
                <a:latin typeface="Consolas" panose="020B0609020204030204" pitchFamily="49" charset="0"/>
                <a:ea typeface="+mj-ea"/>
              </a:rPr>
              <a:t>    set(</a:t>
            </a:r>
            <a:r>
              <a:rPr lang="en-US" altLang="zh-TW" sz="1350" b="1" dirty="0" err="1">
                <a:latin typeface="Consolas" panose="020B0609020204030204" pitchFamily="49" charset="0"/>
                <a:ea typeface="+mj-ea"/>
              </a:rPr>
              <a:t>newValue</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const names = </a:t>
            </a:r>
            <a:r>
              <a:rPr lang="en-US" altLang="zh-TW" sz="1350" b="1" dirty="0" err="1">
                <a:latin typeface="Consolas" panose="020B0609020204030204" pitchFamily="49" charset="0"/>
                <a:ea typeface="+mj-ea"/>
              </a:rPr>
              <a:t>newValue.split</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this.firstName</a:t>
            </a:r>
            <a:r>
              <a:rPr lang="en-US" altLang="zh-TW" sz="1350" b="1" dirty="0">
                <a:latin typeface="Consolas" panose="020B0609020204030204" pitchFamily="49" charset="0"/>
                <a:ea typeface="+mj-ea"/>
              </a:rPr>
              <a:t> = names[0];</a:t>
            </a:r>
          </a:p>
          <a:p>
            <a:pPr algn="just">
              <a:spcBef>
                <a:spcPts val="600"/>
              </a:spcBef>
            </a:pP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this.lastName</a:t>
            </a:r>
            <a:r>
              <a:rPr lang="en-US" altLang="zh-TW" sz="1350" b="1" dirty="0">
                <a:latin typeface="Consolas" panose="020B0609020204030204" pitchFamily="49" charset="0"/>
                <a:ea typeface="+mj-ea"/>
              </a:rPr>
              <a:t> = names[</a:t>
            </a:r>
            <a:r>
              <a:rPr lang="en-US" altLang="zh-TW" sz="1350" b="1" dirty="0" err="1">
                <a:latin typeface="Consolas" panose="020B0609020204030204" pitchFamily="49" charset="0"/>
                <a:ea typeface="+mj-ea"/>
              </a:rPr>
              <a:t>names.length</a:t>
            </a:r>
            <a:r>
              <a:rPr lang="en-US" altLang="zh-TW" sz="1350" b="1" dirty="0">
                <a:latin typeface="Consolas" panose="020B0609020204030204" pitchFamily="49" charset="0"/>
                <a:ea typeface="+mj-ea"/>
              </a:rPr>
              <a:t> - 1];</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a:t>
            </a:r>
          </a:p>
        </p:txBody>
      </p:sp>
    </p:spTree>
    <p:extLst>
      <p:ext uri="{BB962C8B-B14F-4D97-AF65-F5344CB8AC3E}">
        <p14:creationId xmlns:p14="http://schemas.microsoft.com/office/powerpoint/2010/main" val="3178013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dirty="0">
                <a:solidFill>
                  <a:schemeClr val="tx1"/>
                </a:solidFill>
                <a:latin typeface="Consolas" panose="020B0609020204030204" pitchFamily="49" charset="0"/>
              </a:rPr>
              <a:t>監視器</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en-US" altLang="zh-TW" b="1" dirty="0">
                <a:latin typeface="Consolas" panose="020B0609020204030204" pitchFamily="49" charset="0"/>
                <a:ea typeface="+mj-ea"/>
              </a:rPr>
              <a:t>watch</a:t>
            </a:r>
            <a:r>
              <a:rPr lang="zh-TW" altLang="en-US" b="1" dirty="0">
                <a:latin typeface="Consolas" panose="020B0609020204030204" pitchFamily="49" charset="0"/>
                <a:ea typeface="+mj-ea"/>
              </a:rPr>
              <a:t>是一個用於觀察和響應</a:t>
            </a:r>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實體上資料變動的選項。當你需要在某些資料變化時執行特定操作時，</a:t>
            </a:r>
            <a:r>
              <a:rPr lang="en-US" altLang="zh-TW" b="1" dirty="0">
                <a:latin typeface="Consolas" panose="020B0609020204030204" pitchFamily="49" charset="0"/>
                <a:ea typeface="+mj-ea"/>
              </a:rPr>
              <a:t>watch</a:t>
            </a:r>
            <a:r>
              <a:rPr lang="zh-TW" altLang="en-US" b="1" dirty="0">
                <a:latin typeface="Consolas" panose="020B0609020204030204" pitchFamily="49" charset="0"/>
                <a:ea typeface="+mj-ea"/>
              </a:rPr>
              <a:t>非常有用。</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它特別適合於執行異步操作或者在資料變化時執行成本較高的操作。</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在</a:t>
            </a:r>
            <a:r>
              <a:rPr lang="en-US" altLang="zh-TW" b="1" dirty="0">
                <a:latin typeface="Consolas" panose="020B0609020204030204" pitchFamily="49" charset="0"/>
                <a:ea typeface="+mj-ea"/>
              </a:rPr>
              <a:t>Option API</a:t>
            </a:r>
            <a:r>
              <a:rPr lang="zh-TW" altLang="en-US" b="1" dirty="0">
                <a:latin typeface="Consolas" panose="020B0609020204030204" pitchFamily="49" charset="0"/>
                <a:ea typeface="+mj-ea"/>
              </a:rPr>
              <a:t>的寫法中，</a:t>
            </a:r>
            <a:r>
              <a:rPr lang="en-US" altLang="zh-TW" b="1" dirty="0">
                <a:latin typeface="Consolas" panose="020B0609020204030204" pitchFamily="49" charset="0"/>
                <a:ea typeface="+mj-ea"/>
              </a:rPr>
              <a:t>watch</a:t>
            </a:r>
            <a:r>
              <a:rPr lang="zh-TW" altLang="en-US" b="1" dirty="0">
                <a:latin typeface="Consolas" panose="020B0609020204030204" pitchFamily="49" charset="0"/>
                <a:ea typeface="+mj-ea"/>
              </a:rPr>
              <a:t>選項是一個「物件」。</a:t>
            </a:r>
            <a:endParaRPr lang="en-US" altLang="zh-TW" b="1" dirty="0">
              <a:latin typeface="Consolas" panose="020B0609020204030204" pitchFamily="49" charset="0"/>
              <a:ea typeface="+mj-ea"/>
            </a:endParaRPr>
          </a:p>
          <a:p>
            <a:pPr algn="just"/>
            <a:endParaRPr lang="en-US" altLang="zh-TW" b="1" dirty="0">
              <a:latin typeface="Consolas" panose="020B0609020204030204" pitchFamily="49" charset="0"/>
              <a:ea typeface="+mj-ea"/>
            </a:endParaRPr>
          </a:p>
          <a:p>
            <a:pPr algn="just"/>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官網介紹</a:t>
            </a:r>
            <a:r>
              <a:rPr lang="en-US" altLang="zh-TW" b="1" dirty="0">
                <a:latin typeface="Consolas" panose="020B0609020204030204" pitchFamily="49" charset="0"/>
                <a:ea typeface="+mj-ea"/>
              </a:rPr>
              <a:t>】</a:t>
            </a:r>
          </a:p>
          <a:p>
            <a:pPr algn="just">
              <a:spcBef>
                <a:spcPts val="0"/>
              </a:spcBef>
            </a:pPr>
            <a:r>
              <a:rPr lang="zh-TW" altLang="en-US" b="1" dirty="0">
                <a:latin typeface="Consolas" panose="020B0609020204030204" pitchFamily="49" charset="0"/>
                <a:ea typeface="+mj-ea"/>
              </a:rPr>
              <a:t>計算屬性允許我們聲明性地計算衍生值。然而在某些情況下，我們需要在狀態變化時執行一些「副作用」：例如更改 </a:t>
            </a:r>
            <a:r>
              <a:rPr lang="en-US" altLang="zh-TW" b="1" dirty="0">
                <a:latin typeface="Consolas" panose="020B0609020204030204" pitchFamily="49" charset="0"/>
                <a:ea typeface="+mj-ea"/>
              </a:rPr>
              <a:t>DOM</a:t>
            </a:r>
            <a:r>
              <a:rPr lang="zh-TW" altLang="en-US" b="1" dirty="0">
                <a:latin typeface="Consolas" panose="020B0609020204030204" pitchFamily="49" charset="0"/>
                <a:ea typeface="+mj-ea"/>
              </a:rPr>
              <a:t>，或是根據非同步操作的結果去修改另一處的狀態。</a:t>
            </a:r>
            <a:endParaRPr lang="en-US" altLang="zh-TW" b="1" dirty="0">
              <a:latin typeface="Consolas" panose="020B0609020204030204" pitchFamily="49" charset="0"/>
              <a:ea typeface="+mj-ea"/>
            </a:endParaRPr>
          </a:p>
          <a:p>
            <a:pPr algn="just"/>
            <a:endParaRPr lang="zh-TW" altLang="en-US"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42</a:t>
            </a:fld>
            <a:endParaRPr lang="zh-TW" altLang="en-US"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8CEC7DD-2FDA-E394-95CB-F553034798F0}"/>
              </a:ext>
            </a:extLst>
          </p:cNvPr>
          <p:cNvSpPr txBox="1"/>
          <p:nvPr/>
        </p:nvSpPr>
        <p:spPr>
          <a:xfrm>
            <a:off x="69273" y="115222"/>
            <a:ext cx="8163597" cy="3716402"/>
          </a:xfrm>
          <a:prstGeom prst="rect">
            <a:avLst/>
          </a:prstGeom>
          <a:noFill/>
          <a:ln w="19050">
            <a:solidFill>
              <a:schemeClr val="tx1"/>
            </a:solidFill>
          </a:ln>
        </p:spPr>
        <p:txBody>
          <a:bodyPr wrap="square">
            <a:spAutoFit/>
          </a:bodyPr>
          <a:lstStyle/>
          <a:p>
            <a:pPr algn="just">
              <a:spcBef>
                <a:spcPts val="600"/>
              </a:spcBef>
            </a:pP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基本格式</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createApp({</a:t>
            </a:r>
          </a:p>
          <a:p>
            <a:pPr algn="just">
              <a:spcBef>
                <a:spcPts val="600"/>
              </a:spcBef>
            </a:pPr>
            <a:r>
              <a:rPr lang="en-US" altLang="zh-TW" sz="1350" b="1" dirty="0">
                <a:latin typeface="Consolas" panose="020B0609020204030204" pitchFamily="49" charset="0"/>
                <a:ea typeface="+mj-ea"/>
              </a:rPr>
              <a:t>  data() {</a:t>
            </a:r>
          </a:p>
          <a:p>
            <a:pPr algn="just">
              <a:spcBef>
                <a:spcPts val="600"/>
              </a:spcBef>
            </a:pPr>
            <a:r>
              <a:rPr lang="en-US" altLang="zh-TW" sz="1350" b="1" dirty="0">
                <a:latin typeface="Consolas" panose="020B0609020204030204" pitchFamily="49" charset="0"/>
                <a:ea typeface="+mj-ea"/>
              </a:rPr>
              <a:t>    return {</a:t>
            </a:r>
          </a:p>
          <a:p>
            <a:pPr algn="just">
              <a:spcBef>
                <a:spcPts val="600"/>
              </a:spcBef>
            </a:pPr>
            <a:r>
              <a:rPr lang="en-US" altLang="zh-TW" sz="1350" b="1" dirty="0">
                <a:latin typeface="Consolas" panose="020B0609020204030204" pitchFamily="49" charset="0"/>
                <a:ea typeface="+mj-ea"/>
              </a:rPr>
              <a:t>      count: 0,</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watch: {</a:t>
            </a:r>
          </a:p>
          <a:p>
            <a:pPr algn="just">
              <a:spcBef>
                <a:spcPts val="600"/>
              </a:spcBef>
            </a:pPr>
            <a:r>
              <a:rPr lang="en-US" altLang="zh-TW" sz="1350" b="1" dirty="0">
                <a:latin typeface="Consolas" panose="020B0609020204030204" pitchFamily="49" charset="0"/>
                <a:ea typeface="+mj-ea"/>
              </a:rPr>
              <a:t>    count(</a:t>
            </a:r>
            <a:r>
              <a:rPr lang="en-US" altLang="zh-TW" sz="1350" b="1" dirty="0" err="1">
                <a:latin typeface="Consolas" panose="020B0609020204030204" pitchFamily="49" charset="0"/>
                <a:ea typeface="+mj-ea"/>
              </a:rPr>
              <a:t>newVal</a:t>
            </a: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oldVal</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console.log(`count changed from ${</a:t>
            </a:r>
            <a:r>
              <a:rPr lang="en-US" altLang="zh-TW" sz="1350" b="1" dirty="0" err="1">
                <a:latin typeface="Consolas" panose="020B0609020204030204" pitchFamily="49" charset="0"/>
                <a:ea typeface="+mj-ea"/>
              </a:rPr>
              <a:t>oldVal</a:t>
            </a:r>
            <a:r>
              <a:rPr lang="en-US" altLang="zh-TW" sz="1350" b="1" dirty="0">
                <a:latin typeface="Consolas" panose="020B0609020204030204" pitchFamily="49" charset="0"/>
                <a:ea typeface="+mj-ea"/>
              </a:rPr>
              <a:t>} to ${</a:t>
            </a:r>
            <a:r>
              <a:rPr lang="en-US" altLang="zh-TW" sz="1350" b="1" dirty="0" err="1">
                <a:latin typeface="Consolas" panose="020B0609020204030204" pitchFamily="49" charset="0"/>
                <a:ea typeface="+mj-ea"/>
              </a:rPr>
              <a:t>newVal</a:t>
            </a:r>
            <a:r>
              <a:rPr lang="en-US" altLang="zh-TW" sz="1350" b="1" dirty="0">
                <a:latin typeface="Consolas" panose="020B0609020204030204" pitchFamily="49" charset="0"/>
                <a:ea typeface="+mj-ea"/>
              </a:rPr>
              <a:t>}`);</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}).mount("#app");</a:t>
            </a:r>
          </a:p>
        </p:txBody>
      </p:sp>
      <p:sp>
        <p:nvSpPr>
          <p:cNvPr id="7" name="文字方塊 6">
            <a:extLst>
              <a:ext uri="{FF2B5EF4-FFF2-40B4-BE49-F238E27FC236}">
                <a16:creationId xmlns:a16="http://schemas.microsoft.com/office/drawing/2014/main" id="{A4590C49-EB5C-ED7B-C636-68BE71E91EBC}"/>
              </a:ext>
            </a:extLst>
          </p:cNvPr>
          <p:cNvSpPr txBox="1"/>
          <p:nvPr/>
        </p:nvSpPr>
        <p:spPr>
          <a:xfrm>
            <a:off x="69273" y="3990411"/>
            <a:ext cx="4228579" cy="2577629"/>
          </a:xfrm>
          <a:prstGeom prst="rect">
            <a:avLst/>
          </a:prstGeom>
          <a:noFill/>
          <a:ln w="19050">
            <a:solidFill>
              <a:schemeClr val="tx1"/>
            </a:solidFill>
          </a:ln>
        </p:spPr>
        <p:txBody>
          <a:bodyPr wrap="square">
            <a:spAutoFit/>
          </a:bodyPr>
          <a:lstStyle/>
          <a:p>
            <a:pPr algn="just">
              <a:spcBef>
                <a:spcPts val="600"/>
              </a:spcBef>
            </a:pP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深度監視</a:t>
            </a: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物件內部變化時也會觸發，較耗效能。</a:t>
            </a:r>
            <a:endParaRPr lang="en-US" altLang="zh-TW" sz="1350" b="1" dirty="0">
              <a:latin typeface="Consolas" panose="020B0609020204030204" pitchFamily="49" charset="0"/>
              <a:ea typeface="+mj-ea"/>
            </a:endParaRPr>
          </a:p>
          <a:p>
            <a:pPr algn="just">
              <a:spcBef>
                <a:spcPts val="600"/>
              </a:spcBef>
            </a:pPr>
            <a:r>
              <a:rPr lang="en-US" altLang="zh-TW" sz="1350" b="1" dirty="0">
                <a:latin typeface="Consolas" panose="020B0609020204030204" pitchFamily="49" charset="0"/>
                <a:ea typeface="+mj-ea"/>
              </a:rPr>
              <a:t>watch: {</a:t>
            </a:r>
          </a:p>
          <a:p>
            <a:pPr algn="just">
              <a:spcBef>
                <a:spcPts val="600"/>
              </a:spcBef>
            </a:pP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someObject</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handler(</a:t>
            </a:r>
            <a:r>
              <a:rPr lang="en-US" altLang="zh-TW" sz="1350" b="1" dirty="0" err="1">
                <a:latin typeface="Consolas" panose="020B0609020204030204" pitchFamily="49" charset="0"/>
                <a:ea typeface="+mj-ea"/>
              </a:rPr>
              <a:t>newVal</a:t>
            </a: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oldVal</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 </a:t>
            </a:r>
            <a:r>
              <a:rPr lang="zh-TW" altLang="en-US" sz="1350" b="1" dirty="0">
                <a:latin typeface="Consolas" panose="020B0609020204030204" pitchFamily="49" charset="0"/>
                <a:ea typeface="+mj-ea"/>
              </a:rPr>
              <a:t>處理邏輯</a:t>
            </a:r>
          </a:p>
          <a:p>
            <a:pPr algn="just">
              <a:spcBef>
                <a:spcPts val="600"/>
              </a:spcBef>
            </a:pPr>
            <a:r>
              <a:rPr lang="zh-TW" altLang="en-US" sz="1350" b="1" dirty="0">
                <a:latin typeface="Consolas" panose="020B0609020204030204" pitchFamily="49" charset="0"/>
                <a:ea typeface="+mj-ea"/>
              </a:rPr>
              <a:t>    </a:t>
            </a:r>
            <a:r>
              <a:rPr lang="en-US" altLang="zh-TW" sz="1350" b="1" dirty="0">
                <a:latin typeface="Consolas" panose="020B0609020204030204" pitchFamily="49" charset="0"/>
                <a:ea typeface="+mj-ea"/>
              </a:rPr>
              <a:t>},</a:t>
            </a:r>
          </a:p>
          <a:p>
            <a:pPr algn="just">
              <a:spcBef>
                <a:spcPts val="600"/>
              </a:spcBef>
            </a:pPr>
            <a:r>
              <a:rPr lang="en-US" altLang="zh-TW" sz="1350" b="1" dirty="0">
                <a:solidFill>
                  <a:srgbClr val="FF0000"/>
                </a:solidFill>
                <a:latin typeface="Consolas" panose="020B0609020204030204" pitchFamily="49" charset="0"/>
                <a:ea typeface="+mj-ea"/>
              </a:rPr>
              <a:t>    deep: true</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a:t>
            </a:r>
          </a:p>
        </p:txBody>
      </p:sp>
      <p:sp>
        <p:nvSpPr>
          <p:cNvPr id="8" name="文字方塊 7">
            <a:extLst>
              <a:ext uri="{FF2B5EF4-FFF2-40B4-BE49-F238E27FC236}">
                <a16:creationId xmlns:a16="http://schemas.microsoft.com/office/drawing/2014/main" id="{A2978A09-F6EB-F340-715D-6AF3752DA525}"/>
              </a:ext>
            </a:extLst>
          </p:cNvPr>
          <p:cNvSpPr txBox="1"/>
          <p:nvPr/>
        </p:nvSpPr>
        <p:spPr>
          <a:xfrm>
            <a:off x="4427380" y="3990411"/>
            <a:ext cx="3805490" cy="2577629"/>
          </a:xfrm>
          <a:prstGeom prst="rect">
            <a:avLst/>
          </a:prstGeom>
          <a:noFill/>
          <a:ln w="19050">
            <a:solidFill>
              <a:schemeClr val="tx1"/>
            </a:solidFill>
          </a:ln>
        </p:spPr>
        <p:txBody>
          <a:bodyPr wrap="square">
            <a:spAutoFit/>
          </a:bodyPr>
          <a:lstStyle/>
          <a:p>
            <a:pPr algn="just">
              <a:spcBef>
                <a:spcPts val="600"/>
              </a:spcBef>
            </a:pP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立即觸發</a:t>
            </a:r>
            <a:r>
              <a:rPr lang="en-US" altLang="zh-TW" sz="1350" b="1" dirty="0">
                <a:latin typeface="Consolas" panose="020B0609020204030204" pitchFamily="49" charset="0"/>
                <a:ea typeface="+mj-ea"/>
              </a:rPr>
              <a:t>】</a:t>
            </a:r>
            <a:r>
              <a:rPr lang="zh-TW" altLang="en-US" sz="1350" b="1" dirty="0">
                <a:latin typeface="Consolas" panose="020B0609020204030204" pitchFamily="49" charset="0"/>
                <a:ea typeface="+mj-ea"/>
              </a:rPr>
              <a:t>監視開始時立即觸發一次函數</a:t>
            </a:r>
            <a:endParaRPr lang="en-US" altLang="zh-TW" sz="1350" b="1" dirty="0">
              <a:latin typeface="Consolas" panose="020B0609020204030204" pitchFamily="49" charset="0"/>
              <a:ea typeface="+mj-ea"/>
            </a:endParaRPr>
          </a:p>
          <a:p>
            <a:pPr algn="just">
              <a:spcBef>
                <a:spcPts val="600"/>
              </a:spcBef>
            </a:pPr>
            <a:r>
              <a:rPr lang="en-US" altLang="zh-TW" sz="1350" b="1" dirty="0">
                <a:latin typeface="Consolas" panose="020B0609020204030204" pitchFamily="49" charset="0"/>
                <a:ea typeface="+mj-ea"/>
              </a:rPr>
              <a:t>watch: {</a:t>
            </a:r>
          </a:p>
          <a:p>
            <a:pPr algn="just">
              <a:spcBef>
                <a:spcPts val="600"/>
              </a:spcBef>
            </a:pP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someData</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handler(</a:t>
            </a:r>
            <a:r>
              <a:rPr lang="en-US" altLang="zh-TW" sz="1350" b="1" dirty="0" err="1">
                <a:latin typeface="Consolas" panose="020B0609020204030204" pitchFamily="49" charset="0"/>
                <a:ea typeface="+mj-ea"/>
              </a:rPr>
              <a:t>newVal</a:t>
            </a:r>
            <a:r>
              <a:rPr lang="en-US" altLang="zh-TW" sz="1350" b="1" dirty="0">
                <a:latin typeface="Consolas" panose="020B0609020204030204" pitchFamily="49" charset="0"/>
                <a:ea typeface="+mj-ea"/>
              </a:rPr>
              <a:t>, </a:t>
            </a:r>
            <a:r>
              <a:rPr lang="en-US" altLang="zh-TW" sz="1350" b="1" dirty="0" err="1">
                <a:latin typeface="Consolas" panose="020B0609020204030204" pitchFamily="49" charset="0"/>
                <a:ea typeface="+mj-ea"/>
              </a:rPr>
              <a:t>oldVal</a:t>
            </a: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      // </a:t>
            </a:r>
            <a:r>
              <a:rPr lang="zh-TW" altLang="en-US" sz="1350" b="1" dirty="0">
                <a:latin typeface="Consolas" panose="020B0609020204030204" pitchFamily="49" charset="0"/>
                <a:ea typeface="+mj-ea"/>
              </a:rPr>
              <a:t>處理邏輯</a:t>
            </a:r>
          </a:p>
          <a:p>
            <a:pPr algn="just">
              <a:spcBef>
                <a:spcPts val="600"/>
              </a:spcBef>
            </a:pPr>
            <a:r>
              <a:rPr lang="zh-TW" altLang="en-US" sz="1350" b="1" dirty="0">
                <a:latin typeface="Consolas" panose="020B0609020204030204" pitchFamily="49" charset="0"/>
                <a:ea typeface="+mj-ea"/>
              </a:rPr>
              <a:t>    </a:t>
            </a:r>
            <a:r>
              <a:rPr lang="en-US" altLang="zh-TW" sz="1350" b="1" dirty="0">
                <a:latin typeface="Consolas" panose="020B0609020204030204" pitchFamily="49" charset="0"/>
                <a:ea typeface="+mj-ea"/>
              </a:rPr>
              <a:t>},</a:t>
            </a:r>
          </a:p>
          <a:p>
            <a:pPr algn="just">
              <a:spcBef>
                <a:spcPts val="600"/>
              </a:spcBef>
            </a:pPr>
            <a:r>
              <a:rPr lang="en-US" altLang="zh-TW" sz="1350" b="1" dirty="0">
                <a:solidFill>
                  <a:srgbClr val="FF0000"/>
                </a:solidFill>
                <a:latin typeface="Consolas" panose="020B0609020204030204" pitchFamily="49" charset="0"/>
                <a:ea typeface="+mj-ea"/>
              </a:rPr>
              <a:t>    immediate: true</a:t>
            </a:r>
          </a:p>
          <a:p>
            <a:pPr algn="just">
              <a:spcBef>
                <a:spcPts val="600"/>
              </a:spcBef>
            </a:pPr>
            <a:r>
              <a:rPr lang="en-US" altLang="zh-TW" sz="1350" b="1" dirty="0">
                <a:latin typeface="Consolas" panose="020B0609020204030204" pitchFamily="49" charset="0"/>
                <a:ea typeface="+mj-ea"/>
              </a:rPr>
              <a:t>  }</a:t>
            </a:r>
          </a:p>
          <a:p>
            <a:pPr algn="just">
              <a:spcBef>
                <a:spcPts val="600"/>
              </a:spcBef>
            </a:pPr>
            <a:r>
              <a:rPr lang="en-US" altLang="zh-TW" sz="1350" b="1" dirty="0">
                <a:latin typeface="Consolas" panose="020B0609020204030204" pitchFamily="49" charset="0"/>
                <a:ea typeface="+mj-ea"/>
              </a:rPr>
              <a:t>}</a:t>
            </a:r>
          </a:p>
        </p:txBody>
      </p:sp>
    </p:spTree>
    <p:extLst>
      <p:ext uri="{BB962C8B-B14F-4D97-AF65-F5344CB8AC3E}">
        <p14:creationId xmlns:p14="http://schemas.microsoft.com/office/powerpoint/2010/main" val="1276018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normAutofit/>
          </a:bodyPr>
          <a:lstStyle/>
          <a:p>
            <a:pPr algn="ctr"/>
            <a:r>
              <a:rPr lang="zh-TW" altLang="en-US" dirty="0">
                <a:solidFill>
                  <a:schemeClr val="tx1"/>
                </a:solidFill>
                <a:latin typeface="Consolas" panose="020B0609020204030204" pitchFamily="49" charset="0"/>
              </a:rPr>
              <a:t>監視器</a:t>
            </a:r>
            <a:r>
              <a:rPr lang="en-US" altLang="zh-TW" dirty="0">
                <a:solidFill>
                  <a:schemeClr val="tx1"/>
                </a:solidFill>
                <a:latin typeface="Consolas" panose="020B0609020204030204" pitchFamily="49" charset="0"/>
              </a:rPr>
              <a:t>vs</a:t>
            </a:r>
            <a:r>
              <a:rPr lang="zh-TW" altLang="en-US" dirty="0">
                <a:solidFill>
                  <a:schemeClr val="tx1"/>
                </a:solidFill>
                <a:latin typeface="Consolas" panose="020B0609020204030204" pitchFamily="49" charset="0"/>
              </a:rPr>
              <a:t>計算屬性</a:t>
            </a:r>
          </a:p>
        </p:txBody>
      </p:sp>
      <p:sp>
        <p:nvSpPr>
          <p:cNvPr id="5" name="文字版面配置區 4"/>
          <p:cNvSpPr>
            <a:spLocks noGrp="1"/>
          </p:cNvSpPr>
          <p:nvPr>
            <p:ph type="body" sz="half" idx="2"/>
          </p:nvPr>
        </p:nvSpPr>
        <p:spPr>
          <a:xfrm>
            <a:off x="8273977" y="589872"/>
            <a:ext cx="3928533" cy="6268128"/>
          </a:xfrm>
        </p:spPr>
        <p:txBody>
          <a:bodyPr>
            <a:noAutofit/>
          </a:bodyPr>
          <a:lstStyle/>
          <a:p>
            <a:pPr algn="just"/>
            <a:r>
              <a:rPr lang="en-US" altLang="zh-TW" sz="2000" b="1" dirty="0">
                <a:latin typeface="Consolas" panose="020B0609020204030204" pitchFamily="49" charset="0"/>
                <a:ea typeface="+mj-ea"/>
              </a:rPr>
              <a:t>watch</a:t>
            </a:r>
          </a:p>
          <a:p>
            <a:pPr marL="285750" indent="-285750" algn="just">
              <a:buFont typeface="Wingdings" panose="05000000000000000000" pitchFamily="2" charset="2"/>
              <a:buChar char="l"/>
            </a:pPr>
            <a:r>
              <a:rPr lang="zh-TW" altLang="en-US" b="1" dirty="0">
                <a:latin typeface="Consolas" panose="020B0609020204030204" pitchFamily="49" charset="0"/>
                <a:ea typeface="+mj-ea"/>
              </a:rPr>
              <a:t>監聽單一變數觸發事件</a:t>
            </a:r>
            <a:endParaRPr lang="en-US" altLang="zh-TW" b="1" dirty="0">
              <a:latin typeface="Consolas" panose="020B0609020204030204" pitchFamily="49" charset="0"/>
              <a:ea typeface="+mj-ea"/>
            </a:endParaRPr>
          </a:p>
          <a:p>
            <a:pPr marL="285750" indent="-285750" algn="just">
              <a:buFont typeface="Wingdings" panose="05000000000000000000" pitchFamily="2" charset="2"/>
              <a:buChar char="l"/>
            </a:pPr>
            <a:r>
              <a:rPr lang="zh-TW" altLang="en-US" b="1" dirty="0">
                <a:latin typeface="Consolas" panose="020B0609020204030204" pitchFamily="49" charset="0"/>
                <a:ea typeface="+mj-ea"/>
              </a:rPr>
              <a:t>可同時操作多個變數</a:t>
            </a:r>
            <a:endParaRPr lang="en-US" altLang="zh-TW" b="1" dirty="0">
              <a:latin typeface="Consolas" panose="020B0609020204030204" pitchFamily="49" charset="0"/>
              <a:ea typeface="+mj-ea"/>
            </a:endParaRPr>
          </a:p>
          <a:p>
            <a:pPr marL="285750" indent="-285750" algn="just">
              <a:buFont typeface="Wingdings" panose="05000000000000000000" pitchFamily="2" charset="2"/>
              <a:buChar char="l"/>
            </a:pPr>
            <a:r>
              <a:rPr lang="zh-TW" altLang="en-US" b="1" dirty="0">
                <a:latin typeface="Consolas" panose="020B0609020204030204" pitchFamily="49" charset="0"/>
                <a:ea typeface="+mj-ea"/>
              </a:rPr>
              <a:t>若要進行異步操作，優先選擇</a:t>
            </a:r>
            <a:r>
              <a:rPr lang="en-US" altLang="zh-TW" b="1" dirty="0">
                <a:latin typeface="Consolas" panose="020B0609020204030204" pitchFamily="49" charset="0"/>
                <a:ea typeface="+mj-ea"/>
              </a:rPr>
              <a:t>watch</a:t>
            </a:r>
          </a:p>
          <a:p>
            <a:pPr marL="285750" indent="-285750" algn="just">
              <a:buFont typeface="Wingdings" panose="05000000000000000000" pitchFamily="2" charset="2"/>
              <a:buChar char="l"/>
            </a:pPr>
            <a:endParaRPr lang="en-US" altLang="zh-TW" b="1" dirty="0">
              <a:latin typeface="Consolas" panose="020B0609020204030204" pitchFamily="49" charset="0"/>
              <a:ea typeface="+mj-ea"/>
            </a:endParaRPr>
          </a:p>
          <a:p>
            <a:pPr algn="just"/>
            <a:r>
              <a:rPr lang="en-US" altLang="zh-TW" sz="2000" b="1" dirty="0">
                <a:latin typeface="Consolas" panose="020B0609020204030204" pitchFamily="49" charset="0"/>
                <a:ea typeface="+mj-ea"/>
              </a:rPr>
              <a:t>computed</a:t>
            </a:r>
          </a:p>
          <a:p>
            <a:pPr marL="285750" indent="-285750" algn="just">
              <a:buFont typeface="Wingdings" panose="05000000000000000000" pitchFamily="2" charset="2"/>
              <a:buChar char="l"/>
            </a:pPr>
            <a:r>
              <a:rPr lang="zh-TW" altLang="en-US" b="1" dirty="0">
                <a:latin typeface="Consolas" panose="020B0609020204030204" pitchFamily="49" charset="0"/>
                <a:ea typeface="+mj-ea"/>
              </a:rPr>
              <a:t>監聽多個變數觸發事件</a:t>
            </a:r>
            <a:endParaRPr lang="en-US" altLang="zh-TW" b="1" dirty="0">
              <a:latin typeface="Consolas" panose="020B0609020204030204" pitchFamily="49" charset="0"/>
              <a:ea typeface="+mj-ea"/>
            </a:endParaRPr>
          </a:p>
          <a:p>
            <a:pPr marL="285750" indent="-285750" algn="just">
              <a:buFont typeface="Wingdings" panose="05000000000000000000" pitchFamily="2" charset="2"/>
              <a:buChar char="l"/>
            </a:pPr>
            <a:r>
              <a:rPr lang="zh-TW" altLang="en-US" b="1" dirty="0">
                <a:latin typeface="Consolas" panose="020B0609020204030204" pitchFamily="49" charset="0"/>
                <a:ea typeface="+mj-ea"/>
              </a:rPr>
              <a:t>僅會產生一個值</a:t>
            </a:r>
            <a:endParaRPr lang="en-US" altLang="zh-TW" b="1" dirty="0">
              <a:latin typeface="Consolas" panose="020B0609020204030204" pitchFamily="49" charset="0"/>
              <a:ea typeface="+mj-ea"/>
            </a:endParaRPr>
          </a:p>
          <a:p>
            <a:pPr marL="285750" indent="-285750" algn="just">
              <a:buFont typeface="Wingdings" panose="05000000000000000000" pitchFamily="2" charset="2"/>
              <a:buChar char="l"/>
            </a:pPr>
            <a:r>
              <a:rPr lang="zh-TW" altLang="en-US" b="1" dirty="0">
                <a:latin typeface="Consolas" panose="020B0609020204030204" pitchFamily="49" charset="0"/>
                <a:ea typeface="+mj-ea"/>
              </a:rPr>
              <a:t>若兩者皆能實現某功能，優先選擇</a:t>
            </a:r>
            <a:r>
              <a:rPr lang="en-US" altLang="zh-TW" b="1" dirty="0">
                <a:latin typeface="Consolas" panose="020B0609020204030204" pitchFamily="49" charset="0"/>
                <a:ea typeface="+mj-ea"/>
              </a:rPr>
              <a:t>computed</a:t>
            </a:r>
          </a:p>
          <a:p>
            <a:pPr marL="285750" indent="-285750" algn="just">
              <a:buFont typeface="Wingdings" panose="05000000000000000000" pitchFamily="2" charset="2"/>
              <a:buChar char="l"/>
            </a:pPr>
            <a:endParaRPr lang="zh-TW" altLang="en-US"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43</a:t>
            </a:fld>
            <a:endParaRPr lang="zh-TW" altLang="en-US" dirty="0">
              <a:latin typeface="Consolas" panose="020B0609020204030204" pitchFamily="49" charset="0"/>
              <a:ea typeface="+mj-ea"/>
            </a:endParaRPr>
          </a:p>
        </p:txBody>
      </p:sp>
      <p:sp>
        <p:nvSpPr>
          <p:cNvPr id="3" name="文字方塊 2">
            <a:extLst>
              <a:ext uri="{FF2B5EF4-FFF2-40B4-BE49-F238E27FC236}">
                <a16:creationId xmlns:a16="http://schemas.microsoft.com/office/drawing/2014/main" id="{EAC2A661-26A2-372B-49AA-9622BBFAF87F}"/>
              </a:ext>
            </a:extLst>
          </p:cNvPr>
          <p:cNvSpPr txBox="1"/>
          <p:nvPr/>
        </p:nvSpPr>
        <p:spPr>
          <a:xfrm>
            <a:off x="54757" y="53717"/>
            <a:ext cx="8198200" cy="6750566"/>
          </a:xfrm>
          <a:prstGeom prst="rect">
            <a:avLst/>
          </a:prstGeom>
          <a:noFill/>
          <a:ln w="19050">
            <a:solidFill>
              <a:schemeClr val="tx1"/>
            </a:solidFill>
          </a:ln>
        </p:spPr>
        <p:txBody>
          <a:bodyPr wrap="square">
            <a:spAutoFit/>
          </a:bodyPr>
          <a:lstStyle/>
          <a:p>
            <a:pPr algn="just"/>
            <a:r>
              <a:rPr lang="en-US" altLang="zh-TW" sz="1500" b="1" dirty="0">
                <a:latin typeface="Consolas" panose="020B0609020204030204" pitchFamily="49" charset="0"/>
                <a:ea typeface="+mj-ea"/>
              </a:rPr>
              <a:t>computed(</a:t>
            </a:r>
            <a:r>
              <a:rPr lang="zh-TW" altLang="en-US" sz="1500" b="1" dirty="0">
                <a:latin typeface="Consolas" panose="020B0609020204030204" pitchFamily="49" charset="0"/>
                <a:ea typeface="+mj-ea"/>
              </a:rPr>
              <a:t>計算屬性</a:t>
            </a:r>
            <a:r>
              <a:rPr lang="en-US" altLang="zh-TW" sz="1500" b="1" dirty="0">
                <a:latin typeface="Consolas" panose="020B0609020204030204" pitchFamily="49" charset="0"/>
                <a:ea typeface="+mj-ea"/>
              </a:rPr>
              <a:t>)</a:t>
            </a:r>
          </a:p>
          <a:p>
            <a:pPr algn="just">
              <a:spcBef>
                <a:spcPts val="1000"/>
              </a:spcBef>
            </a:pPr>
            <a:r>
              <a:rPr lang="zh-TW" altLang="en-US" sz="1250" b="1" dirty="0">
                <a:latin typeface="Consolas" panose="020B0609020204030204" pitchFamily="49" charset="0"/>
                <a:ea typeface="+mj-ea"/>
              </a:rPr>
              <a:t>定義方式：</a:t>
            </a:r>
          </a:p>
          <a:p>
            <a:pPr algn="just"/>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是用來定義一個基於關聯資料的響應式屬性。當關聯資料的資料變化時，</a:t>
            </a:r>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屬性會重新計算。</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使用場景：</a:t>
            </a:r>
          </a:p>
          <a:p>
            <a:pPr algn="just"/>
            <a:r>
              <a:rPr lang="zh-TW" altLang="en-US" sz="1250" b="1" dirty="0">
                <a:latin typeface="Consolas" panose="020B0609020204030204" pitchFamily="49" charset="0"/>
                <a:ea typeface="+mj-ea"/>
              </a:rPr>
              <a:t>當你需要根據現有的響應式資料計算出一個新的值時，應該使用</a:t>
            </a:r>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。例如，根據一個購物車列表計算總價格。</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暫存特性：</a:t>
            </a:r>
          </a:p>
          <a:p>
            <a:pPr algn="just"/>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屬性具有暫存功能。只有當它關聯的資料發生變化時，它才會重新計算。如果關聯的資料沒有變化，即使多次訪問</a:t>
            </a:r>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屬性，也只會回傳之前計算的結果，不會重新計算。</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回傳值：</a:t>
            </a:r>
          </a:p>
          <a:p>
            <a:pPr algn="just"/>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回傳的是一個不可變的響應式引用。</a:t>
            </a:r>
          </a:p>
          <a:p>
            <a:pPr algn="just"/>
            <a:endParaRPr lang="zh-TW" altLang="en-US" sz="1250" b="1" dirty="0">
              <a:latin typeface="Consolas" panose="020B0609020204030204" pitchFamily="49" charset="0"/>
              <a:ea typeface="+mj-ea"/>
            </a:endParaRPr>
          </a:p>
          <a:p>
            <a:pPr algn="just"/>
            <a:r>
              <a:rPr lang="en-US" altLang="zh-TW" sz="1500" b="1" dirty="0">
                <a:latin typeface="Consolas" panose="020B0609020204030204" pitchFamily="49" charset="0"/>
                <a:ea typeface="+mj-ea"/>
              </a:rPr>
              <a:t>watch(</a:t>
            </a:r>
            <a:r>
              <a:rPr lang="zh-TW" altLang="en-US" sz="1500" b="1" dirty="0">
                <a:latin typeface="Consolas" panose="020B0609020204030204" pitchFamily="49" charset="0"/>
                <a:ea typeface="+mj-ea"/>
              </a:rPr>
              <a:t>監聽器</a:t>
            </a:r>
            <a:r>
              <a:rPr lang="en-US" altLang="zh-TW" sz="1500" b="1" dirty="0">
                <a:latin typeface="Consolas" panose="020B0609020204030204" pitchFamily="49" charset="0"/>
                <a:ea typeface="+mj-ea"/>
              </a:rPr>
              <a:t>)</a:t>
            </a:r>
          </a:p>
          <a:p>
            <a:pPr algn="just">
              <a:spcBef>
                <a:spcPts val="1000"/>
              </a:spcBef>
            </a:pPr>
            <a:r>
              <a:rPr lang="zh-TW" altLang="en-US" sz="1250" b="1" dirty="0">
                <a:latin typeface="Consolas" panose="020B0609020204030204" pitchFamily="49" charset="0"/>
                <a:ea typeface="+mj-ea"/>
              </a:rPr>
              <a:t>定義方式：</a:t>
            </a:r>
          </a:p>
          <a:p>
            <a:pPr algn="just"/>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用於觀察和響應</a:t>
            </a:r>
            <a:r>
              <a:rPr lang="en-US" altLang="zh-TW" sz="1250" b="1" dirty="0">
                <a:latin typeface="Consolas" panose="020B0609020204030204" pitchFamily="49" charset="0"/>
                <a:ea typeface="+mj-ea"/>
              </a:rPr>
              <a:t>Vue</a:t>
            </a:r>
            <a:r>
              <a:rPr lang="zh-TW" altLang="en-US" sz="1250" b="1" dirty="0">
                <a:latin typeface="Consolas" panose="020B0609020204030204" pitchFamily="49" charset="0"/>
                <a:ea typeface="+mj-ea"/>
              </a:rPr>
              <a:t>實體上的資料變動。當你需要在資料變化時執行一些副作用</a:t>
            </a:r>
            <a:r>
              <a:rPr lang="en-US" altLang="zh-TW" sz="1250" b="1" dirty="0">
                <a:latin typeface="Consolas" panose="020B0609020204030204" pitchFamily="49" charset="0"/>
                <a:ea typeface="+mj-ea"/>
              </a:rPr>
              <a:t>(</a:t>
            </a:r>
            <a:r>
              <a:rPr lang="zh-TW" altLang="en-US" sz="1250" b="1" dirty="0">
                <a:latin typeface="Consolas" panose="020B0609020204030204" pitchFamily="49" charset="0"/>
                <a:ea typeface="+mj-ea"/>
              </a:rPr>
              <a:t>例如發送</a:t>
            </a:r>
            <a:r>
              <a:rPr lang="en-US" altLang="zh-TW" sz="1250" b="1" dirty="0">
                <a:latin typeface="Consolas" panose="020B0609020204030204" pitchFamily="49" charset="0"/>
                <a:ea typeface="+mj-ea"/>
              </a:rPr>
              <a:t>AJAX</a:t>
            </a:r>
            <a:r>
              <a:rPr lang="zh-TW" altLang="en-US" sz="1250" b="1" dirty="0">
                <a:latin typeface="Consolas" panose="020B0609020204030204" pitchFamily="49" charset="0"/>
                <a:ea typeface="+mj-ea"/>
              </a:rPr>
              <a:t>請求、修改</a:t>
            </a:r>
            <a:r>
              <a:rPr lang="en-US" altLang="zh-TW" sz="1250" b="1" dirty="0">
                <a:latin typeface="Consolas" panose="020B0609020204030204" pitchFamily="49" charset="0"/>
                <a:ea typeface="+mj-ea"/>
              </a:rPr>
              <a:t>DOM</a:t>
            </a:r>
            <a:r>
              <a:rPr lang="zh-TW" altLang="en-US" sz="1250" b="1" dirty="0">
                <a:latin typeface="Consolas" panose="020B0609020204030204" pitchFamily="49" charset="0"/>
                <a:ea typeface="+mj-ea"/>
              </a:rPr>
              <a:t>等</a:t>
            </a:r>
            <a:r>
              <a:rPr lang="en-US" altLang="zh-TW" sz="1250" b="1" dirty="0">
                <a:latin typeface="Consolas" panose="020B0609020204030204" pitchFamily="49" charset="0"/>
                <a:ea typeface="+mj-ea"/>
              </a:rPr>
              <a:t>)</a:t>
            </a:r>
            <a:r>
              <a:rPr lang="zh-TW" altLang="en-US" sz="1250" b="1" dirty="0">
                <a:latin typeface="Consolas" panose="020B0609020204030204" pitchFamily="49" charset="0"/>
                <a:ea typeface="+mj-ea"/>
              </a:rPr>
              <a:t>時，應該使用</a:t>
            </a:r>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使用場景：</a:t>
            </a:r>
          </a:p>
          <a:p>
            <a:pPr algn="just"/>
            <a:r>
              <a:rPr lang="zh-TW" altLang="en-US" sz="1250" b="1" dirty="0">
                <a:latin typeface="Consolas" panose="020B0609020204030204" pitchFamily="49" charset="0"/>
                <a:ea typeface="+mj-ea"/>
              </a:rPr>
              <a:t>當你需要知道某個資料何時發生變化，並在變化時執行一些特定的操作時，適合使用</a:t>
            </a:r>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暫存特性：</a:t>
            </a:r>
          </a:p>
          <a:p>
            <a:pPr algn="just"/>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沒有暫存功能，每當監聽的資料發生變化時，</a:t>
            </a:r>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設定的回呼函數就會執行。</a:t>
            </a:r>
          </a:p>
          <a:p>
            <a:pPr algn="just"/>
            <a:endParaRPr lang="zh-TW" altLang="en-US" sz="1250" b="1" dirty="0">
              <a:latin typeface="Consolas" panose="020B0609020204030204" pitchFamily="49" charset="0"/>
              <a:ea typeface="+mj-ea"/>
            </a:endParaRPr>
          </a:p>
          <a:p>
            <a:pPr algn="just"/>
            <a:r>
              <a:rPr lang="zh-TW" altLang="en-US" sz="1250" b="1" dirty="0">
                <a:latin typeface="Consolas" panose="020B0609020204030204" pitchFamily="49" charset="0"/>
                <a:ea typeface="+mj-ea"/>
              </a:rPr>
              <a:t>回傳值：</a:t>
            </a:r>
          </a:p>
          <a:p>
            <a:pPr algn="just"/>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不回傳值，它主要用於觸發副作用。</a:t>
            </a:r>
          </a:p>
          <a:p>
            <a:pPr algn="just"/>
            <a:endParaRPr lang="en-US" altLang="zh-TW" sz="1250" b="1" dirty="0">
              <a:latin typeface="Consolas" panose="020B0609020204030204" pitchFamily="49" charset="0"/>
              <a:ea typeface="+mj-ea"/>
            </a:endParaRPr>
          </a:p>
          <a:p>
            <a:pPr algn="just"/>
            <a:endParaRPr lang="zh-TW" altLang="en-US" sz="1250" b="1" dirty="0">
              <a:latin typeface="Consolas" panose="020B0609020204030204" pitchFamily="49" charset="0"/>
              <a:ea typeface="+mj-ea"/>
            </a:endParaRPr>
          </a:p>
          <a:p>
            <a:pPr algn="just"/>
            <a:r>
              <a:rPr lang="zh-TW" altLang="en-US" sz="1500" b="1" dirty="0">
                <a:latin typeface="Consolas" panose="020B0609020204030204" pitchFamily="49" charset="0"/>
                <a:ea typeface="+mj-ea"/>
              </a:rPr>
              <a:t>總結</a:t>
            </a:r>
          </a:p>
          <a:p>
            <a:pPr marL="171450" indent="-171450" algn="just">
              <a:spcBef>
                <a:spcPts val="1000"/>
              </a:spcBef>
              <a:buFont typeface="Wingdings" panose="05000000000000000000" pitchFamily="2" charset="2"/>
              <a:buChar char="l"/>
            </a:pPr>
            <a:r>
              <a:rPr lang="zh-TW" altLang="en-US" sz="1250" b="1" dirty="0">
                <a:latin typeface="Consolas" panose="020B0609020204030204" pitchFamily="49" charset="0"/>
                <a:ea typeface="+mj-ea"/>
              </a:rPr>
              <a:t>使用</a:t>
            </a:r>
            <a:r>
              <a:rPr lang="en-US" altLang="zh-TW" sz="1250" b="1" dirty="0">
                <a:latin typeface="Consolas" panose="020B0609020204030204" pitchFamily="49" charset="0"/>
                <a:ea typeface="+mj-ea"/>
              </a:rPr>
              <a:t>computed</a:t>
            </a:r>
            <a:r>
              <a:rPr lang="zh-TW" altLang="en-US" sz="1250" b="1" dirty="0">
                <a:latin typeface="Consolas" panose="020B0609020204030204" pitchFamily="49" charset="0"/>
                <a:ea typeface="+mj-ea"/>
              </a:rPr>
              <a:t>：當你需要根據其他資料計算一個新的值，並且希望這個計算值是暫存的。</a:t>
            </a:r>
          </a:p>
          <a:p>
            <a:pPr marL="171450" indent="-171450" algn="just">
              <a:buFont typeface="Wingdings" panose="05000000000000000000" pitchFamily="2" charset="2"/>
              <a:buChar char="l"/>
            </a:pPr>
            <a:r>
              <a:rPr lang="zh-TW" altLang="en-US" sz="1250" b="1" dirty="0">
                <a:latin typeface="Consolas" panose="020B0609020204030204" pitchFamily="49" charset="0"/>
                <a:ea typeface="+mj-ea"/>
              </a:rPr>
              <a:t>使用</a:t>
            </a:r>
            <a:r>
              <a:rPr lang="en-US" altLang="zh-TW" sz="1250" b="1" dirty="0">
                <a:latin typeface="Consolas" panose="020B0609020204030204" pitchFamily="49" charset="0"/>
                <a:ea typeface="+mj-ea"/>
              </a:rPr>
              <a:t>watch</a:t>
            </a:r>
            <a:r>
              <a:rPr lang="zh-TW" altLang="en-US" sz="1250" b="1" dirty="0">
                <a:latin typeface="Consolas" panose="020B0609020204030204" pitchFamily="49" charset="0"/>
                <a:ea typeface="+mj-ea"/>
              </a:rPr>
              <a:t>：當你需要知道某個資料何時變化，並在這個資料變化時執行一些副作用操作。</a:t>
            </a:r>
            <a:endParaRPr lang="en-US" altLang="zh-TW" sz="1250" b="1" dirty="0">
              <a:latin typeface="Consolas" panose="020B0609020204030204" pitchFamily="49" charset="0"/>
              <a:ea typeface="+mj-ea"/>
            </a:endParaRPr>
          </a:p>
        </p:txBody>
      </p:sp>
    </p:spTree>
    <p:extLst>
      <p:ext uri="{BB962C8B-B14F-4D97-AF65-F5344CB8AC3E}">
        <p14:creationId xmlns:p14="http://schemas.microsoft.com/office/powerpoint/2010/main" val="1422077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第五節</a:t>
            </a:r>
            <a:endParaRPr lang="en-US" altLang="zh-TW" sz="9600" b="1" cap="all" dirty="0">
              <a:latin typeface="+mj-lt"/>
              <a:ea typeface="+mj-ea"/>
              <a:cs typeface="+mj-cs"/>
            </a:endParaRPr>
          </a:p>
          <a:p>
            <a:pPr defTabSz="914400">
              <a:lnSpc>
                <a:spcPct val="80000"/>
              </a:lnSpc>
              <a:spcBef>
                <a:spcPct val="0"/>
              </a:spcBef>
              <a:spcAft>
                <a:spcPts val="600"/>
              </a:spcAft>
            </a:pPr>
            <a:r>
              <a:rPr lang="zh-TW" altLang="en-US" sz="9600" b="1" cap="all" dirty="0">
                <a:latin typeface="+mj-lt"/>
                <a:ea typeface="+mj-ea"/>
                <a:cs typeface="+mj-cs"/>
              </a:rPr>
              <a:t>組件</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228893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dirty="0">
                <a:solidFill>
                  <a:schemeClr val="tx1"/>
                </a:solidFill>
              </a:rPr>
              <a:t>生命週期介紹</a:t>
            </a:r>
          </a:p>
        </p:txBody>
      </p:sp>
      <p:sp>
        <p:nvSpPr>
          <p:cNvPr id="5" name="文字版面配置區 4"/>
          <p:cNvSpPr>
            <a:spLocks noGrp="1"/>
          </p:cNvSpPr>
          <p:nvPr>
            <p:ph type="body" sz="half" idx="2"/>
          </p:nvPr>
        </p:nvSpPr>
        <p:spPr>
          <a:xfrm>
            <a:off x="8340436" y="589872"/>
            <a:ext cx="3862074" cy="5682911"/>
          </a:xfrm>
        </p:spPr>
        <p:txBody>
          <a:bodyPr>
            <a:noAutofit/>
          </a:bodyPr>
          <a:lstStyle/>
          <a:p>
            <a:pPr algn="just"/>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在創建一個組件時，會經歷一系列的生命週期，理解生命週期能讓你更好的控制組件行為、提高程式碼的精確性，並能實現更複雜的功能。</a:t>
            </a:r>
            <a:endParaRPr lang="en-US" altLang="zh-TW" b="1" dirty="0">
              <a:latin typeface="Consolas" panose="020B0609020204030204" pitchFamily="49" charset="0"/>
              <a:ea typeface="+mj-ea"/>
            </a:endParaRPr>
          </a:p>
          <a:p>
            <a:pPr algn="just"/>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官網對於</a:t>
            </a:r>
            <a:r>
              <a:rPr lang="en-US" altLang="zh-TW" b="1" dirty="0">
                <a:latin typeface="Consolas" panose="020B0609020204030204" pitchFamily="49" charset="0"/>
                <a:ea typeface="+mj-ea"/>
              </a:rPr>
              <a:t>Option API</a:t>
            </a:r>
            <a:r>
              <a:rPr lang="zh-TW" altLang="en-US" b="1" dirty="0">
                <a:latin typeface="Consolas" panose="020B0609020204030204" pitchFamily="49" charset="0"/>
                <a:ea typeface="+mj-ea"/>
              </a:rPr>
              <a:t>的</a:t>
            </a:r>
            <a:r>
              <a:rPr lang="en-US" altLang="zh-TW" b="1" dirty="0">
                <a:latin typeface="Consolas" panose="020B0609020204030204" pitchFamily="49" charset="0"/>
                <a:ea typeface="+mj-ea"/>
              </a:rPr>
              <a:t>Lifecycle</a:t>
            </a:r>
            <a:r>
              <a:rPr lang="zh-TW" altLang="en-US" b="1" dirty="0">
                <a:latin typeface="Consolas" panose="020B0609020204030204" pitchFamily="49" charset="0"/>
                <a:ea typeface="+mj-ea"/>
              </a:rPr>
              <a:t>介紹：</a:t>
            </a:r>
            <a:endParaRPr lang="en-US" altLang="zh-TW" b="1" dirty="0">
              <a:latin typeface="Consolas" panose="020B0609020204030204" pitchFamily="49" charset="0"/>
              <a:ea typeface="+mj-ea"/>
            </a:endParaRPr>
          </a:p>
          <a:p>
            <a:pPr algn="just"/>
            <a:r>
              <a:rPr lang="en-US" altLang="zh-TW" sz="1200" b="1" dirty="0">
                <a:latin typeface="Consolas" panose="020B0609020204030204" pitchFamily="49" charset="0"/>
                <a:ea typeface="+mj-ea"/>
                <a:hlinkClick r:id="rId2"/>
              </a:rPr>
              <a:t>https://cn.vuejs.org/api/options-lifecycle</a:t>
            </a:r>
            <a:endParaRPr lang="en-US" altLang="zh-TW" sz="1200" b="1" dirty="0">
              <a:latin typeface="Consolas" panose="020B0609020204030204" pitchFamily="49" charset="0"/>
              <a:ea typeface="+mj-ea"/>
            </a:endParaRPr>
          </a:p>
          <a:p>
            <a:pPr algn="just"/>
            <a:endParaRPr lang="en-US" altLang="zh-TW" sz="1200" b="1" dirty="0">
              <a:latin typeface="Consolas" panose="020B0609020204030204" pitchFamily="49" charset="0"/>
              <a:ea typeface="+mj-ea"/>
            </a:endParaRPr>
          </a:p>
          <a:p>
            <a:pPr algn="just"/>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45</a:t>
            </a:fld>
            <a:endParaRPr lang="zh-TW" altLang="en-US"/>
          </a:p>
        </p:txBody>
      </p:sp>
      <p:pic>
        <p:nvPicPr>
          <p:cNvPr id="4" name="圖片 3" descr="一張含有 文字, 螢幕擷取畫面, 圖表, 字型 的圖片&#10;&#10;自動產生的描述">
            <a:extLst>
              <a:ext uri="{FF2B5EF4-FFF2-40B4-BE49-F238E27FC236}">
                <a16:creationId xmlns:a16="http://schemas.microsoft.com/office/drawing/2014/main" id="{EE59E361-A2CC-D25D-F659-E5CCC7810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8739"/>
            <a:ext cx="8106566" cy="5415590"/>
          </a:xfrm>
          <a:prstGeom prst="rect">
            <a:avLst/>
          </a:prstGeom>
        </p:spPr>
      </p:pic>
    </p:spTree>
    <p:extLst>
      <p:ext uri="{BB962C8B-B14F-4D97-AF65-F5344CB8AC3E}">
        <p14:creationId xmlns:p14="http://schemas.microsoft.com/office/powerpoint/2010/main" val="4023749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6EEA8E4-FC77-ABF3-EE5A-D8461E710CDA}"/>
              </a:ext>
            </a:extLst>
          </p:cNvPr>
          <p:cNvSpPr/>
          <p:nvPr/>
        </p:nvSpPr>
        <p:spPr>
          <a:xfrm>
            <a:off x="342839" y="1371600"/>
            <a:ext cx="7536991" cy="4197399"/>
          </a:xfrm>
          <a:prstGeom prst="rect">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Main (Shopping Cart Page) </a:t>
            </a:r>
            <a:endParaRPr lang="zh-TW" altLang="en-US" dirty="0">
              <a:solidFill>
                <a:schemeClr val="tx1"/>
              </a:solidFill>
            </a:endParaRPr>
          </a:p>
        </p:txBody>
      </p:sp>
      <p:sp>
        <p:nvSpPr>
          <p:cNvPr id="9" name="矩形 8">
            <a:extLst>
              <a:ext uri="{FF2B5EF4-FFF2-40B4-BE49-F238E27FC236}">
                <a16:creationId xmlns:a16="http://schemas.microsoft.com/office/drawing/2014/main" id="{1E1F0C3D-2A96-2178-ED89-388825B4CD84}"/>
              </a:ext>
            </a:extLst>
          </p:cNvPr>
          <p:cNvSpPr/>
          <p:nvPr/>
        </p:nvSpPr>
        <p:spPr>
          <a:xfrm>
            <a:off x="342838" y="1371600"/>
            <a:ext cx="7536991" cy="419739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Main (Shop Page) </a:t>
            </a:r>
            <a:endParaRPr lang="zh-TW" altLang="en-US" dirty="0">
              <a:solidFill>
                <a:schemeClr val="tx1"/>
              </a:solidFill>
            </a:endParaRPr>
          </a:p>
        </p:txBody>
      </p:sp>
      <p:sp>
        <p:nvSpPr>
          <p:cNvPr id="2" name="標題 1"/>
          <p:cNvSpPr>
            <a:spLocks noGrp="1"/>
          </p:cNvSpPr>
          <p:nvPr>
            <p:ph type="title"/>
          </p:nvPr>
        </p:nvSpPr>
        <p:spPr>
          <a:xfrm>
            <a:off x="8263467" y="-63061"/>
            <a:ext cx="3928533" cy="695960"/>
          </a:xfrm>
        </p:spPr>
        <p:txBody>
          <a:bodyPr/>
          <a:lstStyle/>
          <a:p>
            <a:pPr algn="ctr"/>
            <a:r>
              <a:rPr lang="zh-TW" altLang="en-US" dirty="0">
                <a:solidFill>
                  <a:schemeClr val="tx1"/>
                </a:solidFill>
              </a:rPr>
              <a:t>何謂組件</a:t>
            </a:r>
            <a:r>
              <a:rPr lang="en-US" altLang="zh-TW" dirty="0">
                <a:solidFill>
                  <a:schemeClr val="tx1"/>
                </a:solidFill>
              </a:rPr>
              <a:t>?</a:t>
            </a:r>
            <a:endParaRPr lang="zh-TW" altLang="en-US" dirty="0">
              <a:solidFill>
                <a:schemeClr val="tx1"/>
              </a:solidFill>
            </a:endParaRPr>
          </a:p>
        </p:txBody>
      </p:sp>
      <p:sp>
        <p:nvSpPr>
          <p:cNvPr id="5" name="文字版面配置區 4"/>
          <p:cNvSpPr>
            <a:spLocks noGrp="1"/>
          </p:cNvSpPr>
          <p:nvPr>
            <p:ph type="body" sz="half" idx="2"/>
          </p:nvPr>
        </p:nvSpPr>
        <p:spPr>
          <a:xfrm>
            <a:off x="8340436" y="589872"/>
            <a:ext cx="3862074" cy="5682911"/>
          </a:xfrm>
        </p:spPr>
        <p:txBody>
          <a:bodyPr>
            <a:noAutofit/>
          </a:bodyPr>
          <a:lstStyle/>
          <a:p>
            <a:pPr algn="just"/>
            <a:r>
              <a:rPr lang="zh-TW" altLang="en-US" b="1" dirty="0">
                <a:latin typeface="Consolas" panose="020B0609020204030204" pitchFamily="49" charset="0"/>
                <a:ea typeface="+mj-ea"/>
              </a:rPr>
              <a:t>組件是 </a:t>
            </a:r>
            <a:r>
              <a:rPr lang="en-US" altLang="zh-TW" b="1" dirty="0">
                <a:latin typeface="Consolas" panose="020B0609020204030204" pitchFamily="49" charset="0"/>
                <a:ea typeface="+mj-ea"/>
              </a:rPr>
              <a:t>Vue </a:t>
            </a:r>
            <a:r>
              <a:rPr lang="zh-TW" altLang="en-US" b="1" dirty="0">
                <a:latin typeface="Consolas" panose="020B0609020204030204" pitchFamily="49" charset="0"/>
                <a:ea typeface="+mj-ea"/>
              </a:rPr>
              <a:t>框架中的一個核心概念。組件用來構建用戶界面的可重用元素，它們可以擁有自己的結構、資料和行為。</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在</a:t>
            </a:r>
            <a:r>
              <a:rPr lang="en-US" altLang="zh-TW" b="1" dirty="0">
                <a:latin typeface="Consolas" panose="020B0609020204030204" pitchFamily="49" charset="0"/>
                <a:ea typeface="+mj-ea"/>
              </a:rPr>
              <a:t>Vue</a:t>
            </a:r>
            <a:r>
              <a:rPr lang="zh-TW" altLang="en-US" b="1" dirty="0">
                <a:latin typeface="Consolas" panose="020B0609020204030204" pitchFamily="49" charset="0"/>
                <a:ea typeface="+mj-ea"/>
              </a:rPr>
              <a:t>中，組件可以通過單文件組件</a:t>
            </a:r>
            <a:endParaRPr lang="en-US" altLang="zh-TW" b="1" dirty="0">
              <a:latin typeface="Consolas" panose="020B0609020204030204" pitchFamily="49" charset="0"/>
              <a:ea typeface="+mj-ea"/>
            </a:endParaRPr>
          </a:p>
          <a:p>
            <a:pPr algn="just">
              <a:spcBef>
                <a:spcPts val="0"/>
              </a:spcBef>
            </a:pPr>
            <a:r>
              <a:rPr lang="en-US" altLang="zh-TW" b="1" dirty="0">
                <a:latin typeface="Consolas" panose="020B0609020204030204" pitchFamily="49" charset="0"/>
                <a:ea typeface="+mj-ea"/>
              </a:rPr>
              <a:t>(Single File Components</a:t>
            </a:r>
            <a:r>
              <a:rPr lang="zh-TW" altLang="en-US" b="1" dirty="0">
                <a:latin typeface="Consolas" panose="020B0609020204030204" pitchFamily="49" charset="0"/>
                <a:ea typeface="+mj-ea"/>
              </a:rPr>
              <a:t>，縮寫為</a:t>
            </a:r>
            <a:r>
              <a:rPr lang="en-US" altLang="zh-TW" b="1" dirty="0">
                <a:latin typeface="Consolas" panose="020B0609020204030204" pitchFamily="49" charset="0"/>
                <a:ea typeface="+mj-ea"/>
              </a:rPr>
              <a:t>SFC)</a:t>
            </a:r>
          </a:p>
          <a:p>
            <a:pPr algn="just">
              <a:spcBef>
                <a:spcPts val="0"/>
              </a:spcBef>
            </a:pPr>
            <a:r>
              <a:rPr lang="zh-TW" altLang="en-US" b="1" dirty="0">
                <a:latin typeface="Consolas" panose="020B0609020204030204" pitchFamily="49" charset="0"/>
                <a:ea typeface="+mj-ea"/>
              </a:rPr>
              <a:t>的形式來定義。</a:t>
            </a:r>
          </a:p>
          <a:p>
            <a:pPr algn="just"/>
            <a:r>
              <a:rPr lang="zh-TW" altLang="en-US" b="1" dirty="0">
                <a:latin typeface="Consolas" panose="020B0609020204030204" pitchFamily="49" charset="0"/>
                <a:ea typeface="+mj-ea"/>
              </a:rPr>
              <a:t>一個單文件組件包含三個部分：</a:t>
            </a: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模板</a:t>
            </a:r>
            <a:r>
              <a:rPr lang="en-US" altLang="zh-TW" b="1" dirty="0">
                <a:latin typeface="Consolas" panose="020B0609020204030204" pitchFamily="49" charset="0"/>
                <a:ea typeface="+mj-ea"/>
              </a:rPr>
              <a:t>(template)</a:t>
            </a:r>
            <a:r>
              <a:rPr lang="zh-TW" altLang="en-US" b="1" dirty="0">
                <a:latin typeface="Consolas" panose="020B0609020204030204" pitchFamily="49" charset="0"/>
                <a:ea typeface="+mj-ea"/>
              </a:rPr>
              <a:t>、腳本</a:t>
            </a:r>
            <a:r>
              <a:rPr lang="en-US" altLang="zh-TW" b="1" dirty="0">
                <a:latin typeface="Consolas" panose="020B0609020204030204" pitchFamily="49" charset="0"/>
                <a:ea typeface="+mj-ea"/>
              </a:rPr>
              <a:t>(script)</a:t>
            </a:r>
            <a:r>
              <a:rPr lang="zh-TW" altLang="en-US" b="1" dirty="0">
                <a:latin typeface="Consolas" panose="020B0609020204030204" pitchFamily="49" charset="0"/>
                <a:ea typeface="+mj-ea"/>
              </a:rPr>
              <a:t>和樣式</a:t>
            </a:r>
            <a:r>
              <a:rPr lang="en-US" altLang="zh-TW" b="1" dirty="0">
                <a:latin typeface="Consolas" panose="020B0609020204030204" pitchFamily="49" charset="0"/>
                <a:ea typeface="+mj-ea"/>
              </a:rPr>
              <a:t>(style)</a:t>
            </a:r>
            <a:r>
              <a:rPr lang="zh-TW" altLang="en-US" b="1" dirty="0">
                <a:latin typeface="Consolas" panose="020B0609020204030204" pitchFamily="49" charset="0"/>
                <a:ea typeface="+mj-ea"/>
              </a:rPr>
              <a:t>。</a:t>
            </a:r>
          </a:p>
          <a:p>
            <a:pPr algn="just"/>
            <a:r>
              <a:rPr lang="zh-TW" altLang="en-US" b="1" dirty="0">
                <a:latin typeface="Consolas" panose="020B0609020204030204" pitchFamily="49" charset="0"/>
                <a:ea typeface="+mj-ea"/>
              </a:rPr>
              <a:t>模板部分定義了組件的</a:t>
            </a:r>
            <a:r>
              <a:rPr lang="en-US" altLang="zh-TW" b="1" dirty="0">
                <a:latin typeface="Consolas" panose="020B0609020204030204" pitchFamily="49" charset="0"/>
                <a:ea typeface="+mj-ea"/>
              </a:rPr>
              <a:t>HTML</a:t>
            </a:r>
            <a:r>
              <a:rPr lang="zh-TW" altLang="en-US" b="1" dirty="0">
                <a:latin typeface="Consolas" panose="020B0609020204030204" pitchFamily="49" charset="0"/>
                <a:ea typeface="+mj-ea"/>
              </a:rPr>
              <a:t>結構，腳本部分用於定義資料和方法，樣式部分則用於定義組件的</a:t>
            </a:r>
            <a:r>
              <a:rPr lang="en-US" altLang="zh-TW" b="1" dirty="0">
                <a:latin typeface="Consolas" panose="020B0609020204030204" pitchFamily="49" charset="0"/>
                <a:ea typeface="+mj-ea"/>
              </a:rPr>
              <a:t>CSS</a:t>
            </a:r>
            <a:r>
              <a:rPr lang="zh-TW" altLang="en-US" b="1" dirty="0">
                <a:latin typeface="Consolas" panose="020B0609020204030204" pitchFamily="49" charset="0"/>
                <a:ea typeface="+mj-ea"/>
              </a:rPr>
              <a:t>樣式。</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46</a:t>
            </a:fld>
            <a:endParaRPr lang="zh-TW" altLang="en-US"/>
          </a:p>
        </p:txBody>
      </p:sp>
      <p:sp>
        <p:nvSpPr>
          <p:cNvPr id="3" name="矩形 2">
            <a:extLst>
              <a:ext uri="{FF2B5EF4-FFF2-40B4-BE49-F238E27FC236}">
                <a16:creationId xmlns:a16="http://schemas.microsoft.com/office/drawing/2014/main" id="{1A3673D3-9C1A-229F-98A7-3B6A67562301}"/>
              </a:ext>
            </a:extLst>
          </p:cNvPr>
          <p:cNvSpPr/>
          <p:nvPr/>
        </p:nvSpPr>
        <p:spPr>
          <a:xfrm>
            <a:off x="342839" y="589872"/>
            <a:ext cx="7536990"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Header (Navigation bar)</a:t>
            </a:r>
            <a:endParaRPr lang="zh-TW" altLang="en-US" dirty="0">
              <a:solidFill>
                <a:schemeClr val="tx1"/>
              </a:solidFill>
            </a:endParaRPr>
          </a:p>
        </p:txBody>
      </p:sp>
      <p:sp>
        <p:nvSpPr>
          <p:cNvPr id="8" name="矩形 7">
            <a:extLst>
              <a:ext uri="{FF2B5EF4-FFF2-40B4-BE49-F238E27FC236}">
                <a16:creationId xmlns:a16="http://schemas.microsoft.com/office/drawing/2014/main" id="{B76DC473-9709-9598-EDA1-535446C9619D}"/>
              </a:ext>
            </a:extLst>
          </p:cNvPr>
          <p:cNvSpPr/>
          <p:nvPr/>
        </p:nvSpPr>
        <p:spPr>
          <a:xfrm>
            <a:off x="342839" y="5714474"/>
            <a:ext cx="7536990"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Footer (Copy Right)</a:t>
            </a:r>
            <a:endParaRPr lang="zh-TW" altLang="en-US" dirty="0">
              <a:solidFill>
                <a:schemeClr val="tx1"/>
              </a:solidFill>
            </a:endParaRPr>
          </a:p>
        </p:txBody>
      </p:sp>
    </p:spTree>
    <p:extLst>
      <p:ext uri="{BB962C8B-B14F-4D97-AF65-F5344CB8AC3E}">
        <p14:creationId xmlns:p14="http://schemas.microsoft.com/office/powerpoint/2010/main" val="1542892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圖片 43" descr="一張含有 設計 的圖片&#10;&#10;自動產生的描述">
            <a:extLst>
              <a:ext uri="{FF2B5EF4-FFF2-40B4-BE49-F238E27FC236}">
                <a16:creationId xmlns:a16="http://schemas.microsoft.com/office/drawing/2014/main" id="{7FC702DE-3A4E-0145-AAD2-E102DA80B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5" y="3891142"/>
            <a:ext cx="7668017" cy="2966858"/>
          </a:xfrm>
          <a:prstGeom prst="rect">
            <a:avLst/>
          </a:prstGeom>
        </p:spPr>
      </p:pic>
      <p:sp>
        <p:nvSpPr>
          <p:cNvPr id="9" name="矩形 8">
            <a:extLst>
              <a:ext uri="{FF2B5EF4-FFF2-40B4-BE49-F238E27FC236}">
                <a16:creationId xmlns:a16="http://schemas.microsoft.com/office/drawing/2014/main" id="{6227A930-52F1-BB10-1E80-F3CE481BC631}"/>
              </a:ext>
            </a:extLst>
          </p:cNvPr>
          <p:cNvSpPr/>
          <p:nvPr/>
        </p:nvSpPr>
        <p:spPr>
          <a:xfrm>
            <a:off x="252783" y="429491"/>
            <a:ext cx="7706653" cy="6061364"/>
          </a:xfrm>
          <a:prstGeom prst="rect">
            <a:avLst/>
          </a:prstGeom>
          <a:solidFill>
            <a:schemeClr val="bg1">
              <a:lumMod val="8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Root</a:t>
            </a:r>
            <a:endParaRPr lang="zh-TW" altLang="en-US" dirty="0">
              <a:solidFill>
                <a:schemeClr val="tx1"/>
              </a:solidFill>
            </a:endParaRPr>
          </a:p>
        </p:txBody>
      </p:sp>
      <p:sp>
        <p:nvSpPr>
          <p:cNvPr id="5" name="投影片編號版面配置區 4">
            <a:extLst>
              <a:ext uri="{FF2B5EF4-FFF2-40B4-BE49-F238E27FC236}">
                <a16:creationId xmlns:a16="http://schemas.microsoft.com/office/drawing/2014/main" id="{7C12924B-3278-B18C-CF27-2A00E96C2A1E}"/>
              </a:ext>
            </a:extLst>
          </p:cNvPr>
          <p:cNvSpPr>
            <a:spLocks noGrp="1"/>
          </p:cNvSpPr>
          <p:nvPr>
            <p:ph type="sldNum" sz="quarter" idx="12"/>
          </p:nvPr>
        </p:nvSpPr>
        <p:spPr/>
        <p:txBody>
          <a:bodyPr/>
          <a:lstStyle/>
          <a:p>
            <a:fld id="{B521127C-0C56-461F-B517-0D483F216F7D}" type="slidenum">
              <a:rPr lang="zh-TW" altLang="en-US" smtClean="0"/>
              <a:t>47</a:t>
            </a:fld>
            <a:endParaRPr lang="zh-TW" altLang="en-US"/>
          </a:p>
        </p:txBody>
      </p:sp>
      <p:sp>
        <p:nvSpPr>
          <p:cNvPr id="6" name="矩形 5">
            <a:extLst>
              <a:ext uri="{FF2B5EF4-FFF2-40B4-BE49-F238E27FC236}">
                <a16:creationId xmlns:a16="http://schemas.microsoft.com/office/drawing/2014/main" id="{31DEC1F0-4955-E701-16D7-78F222C02D17}"/>
              </a:ext>
            </a:extLst>
          </p:cNvPr>
          <p:cNvSpPr/>
          <p:nvPr/>
        </p:nvSpPr>
        <p:spPr>
          <a:xfrm>
            <a:off x="450273" y="1371600"/>
            <a:ext cx="4549628" cy="4079635"/>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Main (Shop Page) </a:t>
            </a:r>
            <a:endParaRPr lang="zh-TW" altLang="en-US" dirty="0">
              <a:solidFill>
                <a:schemeClr val="tx1"/>
              </a:solidFill>
            </a:endParaRPr>
          </a:p>
        </p:txBody>
      </p:sp>
      <p:sp>
        <p:nvSpPr>
          <p:cNvPr id="7" name="矩形 6">
            <a:extLst>
              <a:ext uri="{FF2B5EF4-FFF2-40B4-BE49-F238E27FC236}">
                <a16:creationId xmlns:a16="http://schemas.microsoft.com/office/drawing/2014/main" id="{C1251C5E-19E8-09A3-3E97-52D30E3BFA29}"/>
              </a:ext>
            </a:extLst>
          </p:cNvPr>
          <p:cNvSpPr/>
          <p:nvPr/>
        </p:nvSpPr>
        <p:spPr>
          <a:xfrm>
            <a:off x="450273" y="589872"/>
            <a:ext cx="7296582" cy="636253"/>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Header (Navigation bar)</a:t>
            </a:r>
            <a:endParaRPr lang="zh-TW" altLang="en-US" dirty="0">
              <a:solidFill>
                <a:schemeClr val="tx1"/>
              </a:solidFill>
            </a:endParaRPr>
          </a:p>
        </p:txBody>
      </p:sp>
      <p:sp>
        <p:nvSpPr>
          <p:cNvPr id="8" name="矩形 7">
            <a:extLst>
              <a:ext uri="{FF2B5EF4-FFF2-40B4-BE49-F238E27FC236}">
                <a16:creationId xmlns:a16="http://schemas.microsoft.com/office/drawing/2014/main" id="{DF64787A-D1E0-C840-7C2C-BC35CC018F35}"/>
              </a:ext>
            </a:extLst>
          </p:cNvPr>
          <p:cNvSpPr/>
          <p:nvPr/>
        </p:nvSpPr>
        <p:spPr>
          <a:xfrm>
            <a:off x="450273" y="5609213"/>
            <a:ext cx="7282845" cy="636253"/>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Footer (Copy Right)</a:t>
            </a:r>
            <a:endParaRPr lang="zh-TW" altLang="en-US" dirty="0">
              <a:solidFill>
                <a:schemeClr val="tx1"/>
              </a:solidFill>
            </a:endParaRPr>
          </a:p>
        </p:txBody>
      </p:sp>
      <p:sp>
        <p:nvSpPr>
          <p:cNvPr id="10" name="矩形 9">
            <a:extLst>
              <a:ext uri="{FF2B5EF4-FFF2-40B4-BE49-F238E27FC236}">
                <a16:creationId xmlns:a16="http://schemas.microsoft.com/office/drawing/2014/main" id="{C5AB3A9F-02E2-E2E7-9237-F86D55D6D279}"/>
              </a:ext>
            </a:extLst>
          </p:cNvPr>
          <p:cNvSpPr/>
          <p:nvPr/>
        </p:nvSpPr>
        <p:spPr>
          <a:xfrm>
            <a:off x="5140499" y="1386506"/>
            <a:ext cx="2606356" cy="406205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11" name="矩形 10">
            <a:extLst>
              <a:ext uri="{FF2B5EF4-FFF2-40B4-BE49-F238E27FC236}">
                <a16:creationId xmlns:a16="http://schemas.microsoft.com/office/drawing/2014/main" id="{23F7ACE9-3959-257F-8FC8-A193EB338B87}"/>
              </a:ext>
            </a:extLst>
          </p:cNvPr>
          <p:cNvSpPr/>
          <p:nvPr/>
        </p:nvSpPr>
        <p:spPr>
          <a:xfrm>
            <a:off x="5267627" y="1538645"/>
            <a:ext cx="2352100" cy="1108362"/>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12" name="矩形 11">
            <a:extLst>
              <a:ext uri="{FF2B5EF4-FFF2-40B4-BE49-F238E27FC236}">
                <a16:creationId xmlns:a16="http://schemas.microsoft.com/office/drawing/2014/main" id="{653E4E95-1413-8CEA-30E2-D4B192FE7A94}"/>
              </a:ext>
            </a:extLst>
          </p:cNvPr>
          <p:cNvSpPr/>
          <p:nvPr/>
        </p:nvSpPr>
        <p:spPr>
          <a:xfrm>
            <a:off x="5267627" y="2874819"/>
            <a:ext cx="2352100" cy="1108362"/>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13" name="矩形 12">
            <a:extLst>
              <a:ext uri="{FF2B5EF4-FFF2-40B4-BE49-F238E27FC236}">
                <a16:creationId xmlns:a16="http://schemas.microsoft.com/office/drawing/2014/main" id="{E1A5A2F4-4C9E-8699-798D-F8354D51023A}"/>
              </a:ext>
            </a:extLst>
          </p:cNvPr>
          <p:cNvSpPr/>
          <p:nvPr/>
        </p:nvSpPr>
        <p:spPr>
          <a:xfrm>
            <a:off x="5267627" y="4210994"/>
            <a:ext cx="2352100" cy="1108362"/>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grpSp>
        <p:nvGrpSpPr>
          <p:cNvPr id="41" name="群組 40">
            <a:extLst>
              <a:ext uri="{FF2B5EF4-FFF2-40B4-BE49-F238E27FC236}">
                <a16:creationId xmlns:a16="http://schemas.microsoft.com/office/drawing/2014/main" id="{5B711583-B390-B303-6455-D67508CD7757}"/>
              </a:ext>
            </a:extLst>
          </p:cNvPr>
          <p:cNvGrpSpPr/>
          <p:nvPr/>
        </p:nvGrpSpPr>
        <p:grpSpPr>
          <a:xfrm>
            <a:off x="8156926" y="907998"/>
            <a:ext cx="3828287" cy="4427917"/>
            <a:chOff x="8273659" y="184854"/>
            <a:chExt cx="3828287" cy="4427917"/>
          </a:xfrm>
        </p:grpSpPr>
        <p:sp>
          <p:nvSpPr>
            <p:cNvPr id="15" name="矩形 14">
              <a:extLst>
                <a:ext uri="{FF2B5EF4-FFF2-40B4-BE49-F238E27FC236}">
                  <a16:creationId xmlns:a16="http://schemas.microsoft.com/office/drawing/2014/main" id="{3BB52BB5-F524-4C9A-E6BA-990CCB92FD25}"/>
                </a:ext>
              </a:extLst>
            </p:cNvPr>
            <p:cNvSpPr/>
            <p:nvPr/>
          </p:nvSpPr>
          <p:spPr>
            <a:xfrm>
              <a:off x="8273659" y="1997427"/>
              <a:ext cx="1604632" cy="649580"/>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Header</a:t>
              </a:r>
              <a:endParaRPr lang="zh-TW" altLang="en-US" dirty="0">
                <a:solidFill>
                  <a:schemeClr val="tx1"/>
                </a:solidFill>
              </a:endParaRPr>
            </a:p>
          </p:txBody>
        </p:sp>
        <p:sp>
          <p:nvSpPr>
            <p:cNvPr id="18" name="矩形 17">
              <a:extLst>
                <a:ext uri="{FF2B5EF4-FFF2-40B4-BE49-F238E27FC236}">
                  <a16:creationId xmlns:a16="http://schemas.microsoft.com/office/drawing/2014/main" id="{3B596DE7-BA34-8382-458D-98AD65D06BFB}"/>
                </a:ext>
              </a:extLst>
            </p:cNvPr>
            <p:cNvSpPr/>
            <p:nvPr/>
          </p:nvSpPr>
          <p:spPr>
            <a:xfrm>
              <a:off x="8426059" y="2149827"/>
              <a:ext cx="1604632" cy="649580"/>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Footer</a:t>
              </a:r>
              <a:endParaRPr lang="zh-TW" altLang="en-US" dirty="0">
                <a:solidFill>
                  <a:schemeClr val="tx1"/>
                </a:solidFill>
              </a:endParaRPr>
            </a:p>
          </p:txBody>
        </p:sp>
        <p:sp>
          <p:nvSpPr>
            <p:cNvPr id="21" name="矩形 20">
              <a:extLst>
                <a:ext uri="{FF2B5EF4-FFF2-40B4-BE49-F238E27FC236}">
                  <a16:creationId xmlns:a16="http://schemas.microsoft.com/office/drawing/2014/main" id="{D2F92856-ADC6-4774-8AFD-90EB8DEBFF8F}"/>
                </a:ext>
              </a:extLst>
            </p:cNvPr>
            <p:cNvSpPr/>
            <p:nvPr/>
          </p:nvSpPr>
          <p:spPr>
            <a:xfrm>
              <a:off x="8578459" y="2302227"/>
              <a:ext cx="1604632" cy="649580"/>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Main</a:t>
              </a:r>
              <a:endParaRPr lang="zh-TW" altLang="en-US" dirty="0">
                <a:solidFill>
                  <a:schemeClr val="tx1"/>
                </a:solidFill>
              </a:endParaRPr>
            </a:p>
          </p:txBody>
        </p:sp>
        <p:sp>
          <p:nvSpPr>
            <p:cNvPr id="14" name="矩形 13">
              <a:extLst>
                <a:ext uri="{FF2B5EF4-FFF2-40B4-BE49-F238E27FC236}">
                  <a16:creationId xmlns:a16="http://schemas.microsoft.com/office/drawing/2014/main" id="{8A3E58F8-ABA6-2CA2-0D21-1093885A5C66}"/>
                </a:ext>
              </a:extLst>
            </p:cNvPr>
            <p:cNvSpPr/>
            <p:nvPr/>
          </p:nvSpPr>
          <p:spPr>
            <a:xfrm>
              <a:off x="9366921" y="184854"/>
              <a:ext cx="1604632" cy="649580"/>
            </a:xfrm>
            <a:prstGeom prst="rect">
              <a:avLst/>
            </a:prstGeom>
            <a:solidFill>
              <a:schemeClr val="bg1">
                <a:lumMod val="8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Root</a:t>
              </a:r>
              <a:endParaRPr lang="zh-TW" altLang="en-US" dirty="0">
                <a:solidFill>
                  <a:schemeClr val="tx1"/>
                </a:solidFill>
              </a:endParaRPr>
            </a:p>
          </p:txBody>
        </p:sp>
        <p:sp>
          <p:nvSpPr>
            <p:cNvPr id="16" name="矩形 15">
              <a:extLst>
                <a:ext uri="{FF2B5EF4-FFF2-40B4-BE49-F238E27FC236}">
                  <a16:creationId xmlns:a16="http://schemas.microsoft.com/office/drawing/2014/main" id="{644747CA-B298-1EB5-BCCB-AA157DBC1003}"/>
                </a:ext>
              </a:extLst>
            </p:cNvPr>
            <p:cNvSpPr/>
            <p:nvPr/>
          </p:nvSpPr>
          <p:spPr>
            <a:xfrm>
              <a:off x="10497314" y="1998218"/>
              <a:ext cx="1604632" cy="64958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Side</a:t>
              </a:r>
              <a:endParaRPr lang="zh-TW" altLang="en-US" dirty="0">
                <a:solidFill>
                  <a:schemeClr val="tx1"/>
                </a:solidFill>
              </a:endParaRPr>
            </a:p>
          </p:txBody>
        </p:sp>
        <p:sp>
          <p:nvSpPr>
            <p:cNvPr id="19" name="矩形 18">
              <a:extLst>
                <a:ext uri="{FF2B5EF4-FFF2-40B4-BE49-F238E27FC236}">
                  <a16:creationId xmlns:a16="http://schemas.microsoft.com/office/drawing/2014/main" id="{E1187BFB-A5D7-7C2E-C831-95CFD9D8F43C}"/>
                </a:ext>
              </a:extLst>
            </p:cNvPr>
            <p:cNvSpPr/>
            <p:nvPr/>
          </p:nvSpPr>
          <p:spPr>
            <a:xfrm>
              <a:off x="9878291" y="3658391"/>
              <a:ext cx="1604632" cy="649580"/>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22" name="矩形 21">
              <a:extLst>
                <a:ext uri="{FF2B5EF4-FFF2-40B4-BE49-F238E27FC236}">
                  <a16:creationId xmlns:a16="http://schemas.microsoft.com/office/drawing/2014/main" id="{DEEE4839-58DE-FD4D-AB2F-6A39F518884A}"/>
                </a:ext>
              </a:extLst>
            </p:cNvPr>
            <p:cNvSpPr/>
            <p:nvPr/>
          </p:nvSpPr>
          <p:spPr>
            <a:xfrm>
              <a:off x="10030691" y="3810791"/>
              <a:ext cx="1604632" cy="649580"/>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23" name="矩形 22">
              <a:extLst>
                <a:ext uri="{FF2B5EF4-FFF2-40B4-BE49-F238E27FC236}">
                  <a16:creationId xmlns:a16="http://schemas.microsoft.com/office/drawing/2014/main" id="{E1BC4B89-B860-DA50-00D4-57FC77E31EC9}"/>
                </a:ext>
              </a:extLst>
            </p:cNvPr>
            <p:cNvSpPr/>
            <p:nvPr/>
          </p:nvSpPr>
          <p:spPr>
            <a:xfrm>
              <a:off x="10183091" y="3963191"/>
              <a:ext cx="1604632" cy="649580"/>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cxnSp>
          <p:nvCxnSpPr>
            <p:cNvPr id="35" name="接點: 肘形 34">
              <a:extLst>
                <a:ext uri="{FF2B5EF4-FFF2-40B4-BE49-F238E27FC236}">
                  <a16:creationId xmlns:a16="http://schemas.microsoft.com/office/drawing/2014/main" id="{7E7C3716-2FB4-608E-D1BA-08102FE01F1E}"/>
                </a:ext>
              </a:extLst>
            </p:cNvPr>
            <p:cNvCxnSpPr>
              <a:stCxn id="14" idx="2"/>
              <a:endCxn id="15" idx="0"/>
            </p:cNvCxnSpPr>
            <p:nvPr/>
          </p:nvCxnSpPr>
          <p:spPr>
            <a:xfrm rot="5400000">
              <a:off x="9041110" y="869299"/>
              <a:ext cx="1162993" cy="1093262"/>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F50BE3E2-A2BF-C707-8893-E93985C6A89D}"/>
                </a:ext>
              </a:extLst>
            </p:cNvPr>
            <p:cNvCxnSpPr>
              <a:stCxn id="14" idx="2"/>
              <a:endCxn id="16" idx="0"/>
            </p:cNvCxnSpPr>
            <p:nvPr/>
          </p:nvCxnSpPr>
          <p:spPr>
            <a:xfrm rot="16200000" flipH="1">
              <a:off x="10152541" y="851129"/>
              <a:ext cx="1163784" cy="1130393"/>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接點: 肘形 39">
              <a:extLst>
                <a:ext uri="{FF2B5EF4-FFF2-40B4-BE49-F238E27FC236}">
                  <a16:creationId xmlns:a16="http://schemas.microsoft.com/office/drawing/2014/main" id="{16221CAB-149C-DCC4-8115-F6BCC9ADFA1B}"/>
                </a:ext>
              </a:extLst>
            </p:cNvPr>
            <p:cNvCxnSpPr>
              <a:stCxn id="16" idx="2"/>
              <a:endCxn id="19" idx="0"/>
            </p:cNvCxnSpPr>
            <p:nvPr/>
          </p:nvCxnSpPr>
          <p:spPr>
            <a:xfrm rot="5400000">
              <a:off x="10484823" y="2843583"/>
              <a:ext cx="1010593" cy="619023"/>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2" name="矩形 41">
            <a:extLst>
              <a:ext uri="{FF2B5EF4-FFF2-40B4-BE49-F238E27FC236}">
                <a16:creationId xmlns:a16="http://schemas.microsoft.com/office/drawing/2014/main" id="{0619E915-D00C-CDD6-A6F3-F096A79CCC86}"/>
              </a:ext>
            </a:extLst>
          </p:cNvPr>
          <p:cNvSpPr/>
          <p:nvPr/>
        </p:nvSpPr>
        <p:spPr>
          <a:xfrm>
            <a:off x="10474159" y="76457"/>
            <a:ext cx="1604632"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組件結構</a:t>
            </a:r>
          </a:p>
        </p:txBody>
      </p:sp>
    </p:spTree>
    <p:extLst>
      <p:ext uri="{BB962C8B-B14F-4D97-AF65-F5344CB8AC3E}">
        <p14:creationId xmlns:p14="http://schemas.microsoft.com/office/powerpoint/2010/main" val="730821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7C12924B-3278-B18C-CF27-2A00E96C2A1E}"/>
              </a:ext>
            </a:extLst>
          </p:cNvPr>
          <p:cNvSpPr>
            <a:spLocks noGrp="1"/>
          </p:cNvSpPr>
          <p:nvPr>
            <p:ph type="sldNum" sz="quarter" idx="12"/>
          </p:nvPr>
        </p:nvSpPr>
        <p:spPr/>
        <p:txBody>
          <a:bodyPr/>
          <a:lstStyle/>
          <a:p>
            <a:fld id="{B521127C-0C56-461F-B517-0D483F216F7D}" type="slidenum">
              <a:rPr lang="zh-TW" altLang="en-US" smtClean="0"/>
              <a:t>48</a:t>
            </a:fld>
            <a:endParaRPr lang="zh-TW" altLang="en-US"/>
          </a:p>
        </p:txBody>
      </p:sp>
      <p:sp>
        <p:nvSpPr>
          <p:cNvPr id="15" name="矩形 14">
            <a:extLst>
              <a:ext uri="{FF2B5EF4-FFF2-40B4-BE49-F238E27FC236}">
                <a16:creationId xmlns:a16="http://schemas.microsoft.com/office/drawing/2014/main" id="{3BB52BB5-F524-4C9A-E6BA-990CCB92FD25}"/>
              </a:ext>
            </a:extLst>
          </p:cNvPr>
          <p:cNvSpPr/>
          <p:nvPr/>
        </p:nvSpPr>
        <p:spPr>
          <a:xfrm>
            <a:off x="1562162" y="2737293"/>
            <a:ext cx="2335901" cy="839568"/>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Header</a:t>
            </a:r>
            <a:endParaRPr lang="zh-TW" altLang="en-US" dirty="0">
              <a:solidFill>
                <a:schemeClr val="tx1"/>
              </a:solidFill>
            </a:endParaRPr>
          </a:p>
        </p:txBody>
      </p:sp>
      <p:sp>
        <p:nvSpPr>
          <p:cNvPr id="18" name="矩形 17">
            <a:extLst>
              <a:ext uri="{FF2B5EF4-FFF2-40B4-BE49-F238E27FC236}">
                <a16:creationId xmlns:a16="http://schemas.microsoft.com/office/drawing/2014/main" id="{3B596DE7-BA34-8382-458D-98AD65D06BFB}"/>
              </a:ext>
            </a:extLst>
          </p:cNvPr>
          <p:cNvSpPr/>
          <p:nvPr/>
        </p:nvSpPr>
        <p:spPr>
          <a:xfrm>
            <a:off x="1784014" y="2934267"/>
            <a:ext cx="2335901" cy="839568"/>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Footer</a:t>
            </a:r>
            <a:endParaRPr lang="zh-TW" altLang="en-US" dirty="0">
              <a:solidFill>
                <a:schemeClr val="tx1"/>
              </a:solidFill>
            </a:endParaRPr>
          </a:p>
        </p:txBody>
      </p:sp>
      <p:sp>
        <p:nvSpPr>
          <p:cNvPr id="21" name="矩形 20">
            <a:extLst>
              <a:ext uri="{FF2B5EF4-FFF2-40B4-BE49-F238E27FC236}">
                <a16:creationId xmlns:a16="http://schemas.microsoft.com/office/drawing/2014/main" id="{D2F92856-ADC6-4774-8AFD-90EB8DEBFF8F}"/>
              </a:ext>
            </a:extLst>
          </p:cNvPr>
          <p:cNvSpPr/>
          <p:nvPr/>
        </p:nvSpPr>
        <p:spPr>
          <a:xfrm>
            <a:off x="2005867" y="3131240"/>
            <a:ext cx="2335901" cy="839568"/>
          </a:xfrm>
          <a:prstGeom prst="rect">
            <a:avLst/>
          </a:prstGeom>
          <a:solidFill>
            <a:srgbClr val="1CEBB3"/>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Main</a:t>
            </a:r>
            <a:endParaRPr lang="zh-TW" altLang="en-US" dirty="0">
              <a:solidFill>
                <a:schemeClr val="tx1"/>
              </a:solidFill>
            </a:endParaRPr>
          </a:p>
        </p:txBody>
      </p:sp>
      <p:sp>
        <p:nvSpPr>
          <p:cNvPr id="14" name="矩形 13">
            <a:extLst>
              <a:ext uri="{FF2B5EF4-FFF2-40B4-BE49-F238E27FC236}">
                <a16:creationId xmlns:a16="http://schemas.microsoft.com/office/drawing/2014/main" id="{8A3E58F8-ABA6-2CA2-0D21-1093885A5C66}"/>
              </a:ext>
            </a:extLst>
          </p:cNvPr>
          <p:cNvSpPr/>
          <p:nvPr/>
        </p:nvSpPr>
        <p:spPr>
          <a:xfrm>
            <a:off x="3153650" y="394583"/>
            <a:ext cx="2335901" cy="839568"/>
          </a:xfrm>
          <a:prstGeom prst="rect">
            <a:avLst/>
          </a:prstGeom>
          <a:solidFill>
            <a:schemeClr val="bg1">
              <a:lumMod val="8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Root</a:t>
            </a:r>
            <a:endParaRPr lang="zh-TW" altLang="en-US" dirty="0">
              <a:solidFill>
                <a:schemeClr val="tx1"/>
              </a:solidFill>
            </a:endParaRPr>
          </a:p>
        </p:txBody>
      </p:sp>
      <p:sp>
        <p:nvSpPr>
          <p:cNvPr id="16" name="矩形 15">
            <a:extLst>
              <a:ext uri="{FF2B5EF4-FFF2-40B4-BE49-F238E27FC236}">
                <a16:creationId xmlns:a16="http://schemas.microsoft.com/office/drawing/2014/main" id="{644747CA-B298-1EB5-BCCB-AA157DBC1003}"/>
              </a:ext>
            </a:extLst>
          </p:cNvPr>
          <p:cNvSpPr/>
          <p:nvPr/>
        </p:nvSpPr>
        <p:spPr>
          <a:xfrm>
            <a:off x="4799190" y="2738316"/>
            <a:ext cx="2335901" cy="83956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Side</a:t>
            </a:r>
            <a:endParaRPr lang="zh-TW" altLang="en-US" dirty="0">
              <a:solidFill>
                <a:schemeClr val="tx1"/>
              </a:solidFill>
            </a:endParaRPr>
          </a:p>
        </p:txBody>
      </p:sp>
      <p:sp>
        <p:nvSpPr>
          <p:cNvPr id="19" name="矩形 18">
            <a:extLst>
              <a:ext uri="{FF2B5EF4-FFF2-40B4-BE49-F238E27FC236}">
                <a16:creationId xmlns:a16="http://schemas.microsoft.com/office/drawing/2014/main" id="{E1187BFB-A5D7-7C2E-C831-95CFD9D8F43C}"/>
              </a:ext>
            </a:extLst>
          </p:cNvPr>
          <p:cNvSpPr/>
          <p:nvPr/>
        </p:nvSpPr>
        <p:spPr>
          <a:xfrm>
            <a:off x="4798611" y="4884052"/>
            <a:ext cx="2335901" cy="839568"/>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22" name="矩形 21">
            <a:extLst>
              <a:ext uri="{FF2B5EF4-FFF2-40B4-BE49-F238E27FC236}">
                <a16:creationId xmlns:a16="http://schemas.microsoft.com/office/drawing/2014/main" id="{DEEE4839-58DE-FD4D-AB2F-6A39F518884A}"/>
              </a:ext>
            </a:extLst>
          </p:cNvPr>
          <p:cNvSpPr/>
          <p:nvPr/>
        </p:nvSpPr>
        <p:spPr>
          <a:xfrm>
            <a:off x="5020464" y="5081026"/>
            <a:ext cx="2335901" cy="839568"/>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sp>
        <p:nvSpPr>
          <p:cNvPr id="23" name="矩形 22">
            <a:extLst>
              <a:ext uri="{FF2B5EF4-FFF2-40B4-BE49-F238E27FC236}">
                <a16:creationId xmlns:a16="http://schemas.microsoft.com/office/drawing/2014/main" id="{E1BC4B89-B860-DA50-00D4-57FC77E31EC9}"/>
              </a:ext>
            </a:extLst>
          </p:cNvPr>
          <p:cNvSpPr/>
          <p:nvPr/>
        </p:nvSpPr>
        <p:spPr>
          <a:xfrm>
            <a:off x="5242316" y="5277999"/>
            <a:ext cx="2335901" cy="839568"/>
          </a:xfrm>
          <a:prstGeom prst="rect">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Component</a:t>
            </a:r>
            <a:endParaRPr lang="zh-TW" altLang="en-US" dirty="0">
              <a:solidFill>
                <a:schemeClr val="tx1"/>
              </a:solidFill>
            </a:endParaRPr>
          </a:p>
        </p:txBody>
      </p:sp>
      <p:cxnSp>
        <p:nvCxnSpPr>
          <p:cNvPr id="35" name="接點: 肘形 34">
            <a:extLst>
              <a:ext uri="{FF2B5EF4-FFF2-40B4-BE49-F238E27FC236}">
                <a16:creationId xmlns:a16="http://schemas.microsoft.com/office/drawing/2014/main" id="{7E7C3716-2FB4-608E-D1BA-08102FE01F1E}"/>
              </a:ext>
            </a:extLst>
          </p:cNvPr>
          <p:cNvCxnSpPr>
            <a:stCxn id="14" idx="2"/>
            <a:endCxn id="15" idx="0"/>
          </p:cNvCxnSpPr>
          <p:nvPr/>
        </p:nvCxnSpPr>
        <p:spPr>
          <a:xfrm rot="5400000">
            <a:off x="2774286" y="1189977"/>
            <a:ext cx="1503143" cy="1591488"/>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F50BE3E2-A2BF-C707-8893-E93985C6A89D}"/>
              </a:ext>
            </a:extLst>
          </p:cNvPr>
          <p:cNvCxnSpPr>
            <a:stCxn id="14" idx="2"/>
            <a:endCxn id="16" idx="0"/>
          </p:cNvCxnSpPr>
          <p:nvPr/>
        </p:nvCxnSpPr>
        <p:spPr>
          <a:xfrm rot="16200000" flipH="1">
            <a:off x="4392287" y="1163462"/>
            <a:ext cx="1504165" cy="1645540"/>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接點: 肘形 39">
            <a:extLst>
              <a:ext uri="{FF2B5EF4-FFF2-40B4-BE49-F238E27FC236}">
                <a16:creationId xmlns:a16="http://schemas.microsoft.com/office/drawing/2014/main" id="{16221CAB-149C-DCC4-8115-F6BCC9ADFA1B}"/>
              </a:ext>
            </a:extLst>
          </p:cNvPr>
          <p:cNvCxnSpPr>
            <a:stCxn id="16" idx="2"/>
            <a:endCxn id="19" idx="0"/>
          </p:cNvCxnSpPr>
          <p:nvPr/>
        </p:nvCxnSpPr>
        <p:spPr>
          <a:xfrm rot="5400000">
            <a:off x="5313768" y="4230679"/>
            <a:ext cx="1306168" cy="579"/>
          </a:xfrm>
          <a:prstGeom prst="bentConnector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0619E915-D00C-CDD6-A6F3-F096A79CCC86}"/>
              </a:ext>
            </a:extLst>
          </p:cNvPr>
          <p:cNvSpPr/>
          <p:nvPr/>
        </p:nvSpPr>
        <p:spPr>
          <a:xfrm>
            <a:off x="10474159" y="76457"/>
            <a:ext cx="1604632"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mj-ea"/>
                <a:ea typeface="+mj-ea"/>
              </a:rPr>
              <a:t>組件資訊傳遞</a:t>
            </a:r>
          </a:p>
        </p:txBody>
      </p:sp>
      <p:sp>
        <p:nvSpPr>
          <p:cNvPr id="2" name="文字方塊 1">
            <a:extLst>
              <a:ext uri="{FF2B5EF4-FFF2-40B4-BE49-F238E27FC236}">
                <a16:creationId xmlns:a16="http://schemas.microsoft.com/office/drawing/2014/main" id="{A7975D8C-A4F9-3783-8605-D339182C0509}"/>
              </a:ext>
            </a:extLst>
          </p:cNvPr>
          <p:cNvSpPr txBox="1"/>
          <p:nvPr/>
        </p:nvSpPr>
        <p:spPr>
          <a:xfrm>
            <a:off x="7235603" y="2972411"/>
            <a:ext cx="1601229" cy="369332"/>
          </a:xfrm>
          <a:prstGeom prst="rect">
            <a:avLst/>
          </a:prstGeom>
          <a:noFill/>
        </p:spPr>
        <p:txBody>
          <a:bodyPr wrap="square" rtlCol="0">
            <a:spAutoFit/>
          </a:bodyPr>
          <a:lstStyle/>
          <a:p>
            <a:r>
              <a:rPr lang="en-US" altLang="zh-TW" dirty="0"/>
              <a:t>{ </a:t>
            </a:r>
            <a:r>
              <a:rPr lang="en-US" altLang="zh-TW" dirty="0" err="1"/>
              <a:t>myData</a:t>
            </a:r>
            <a:r>
              <a:rPr lang="en-US" altLang="zh-TW" dirty="0"/>
              <a:t> : 'A' }</a:t>
            </a:r>
            <a:endParaRPr lang="zh-TW" altLang="en-US" dirty="0"/>
          </a:p>
        </p:txBody>
      </p:sp>
      <p:sp>
        <p:nvSpPr>
          <p:cNvPr id="3" name="文字方塊 2">
            <a:extLst>
              <a:ext uri="{FF2B5EF4-FFF2-40B4-BE49-F238E27FC236}">
                <a16:creationId xmlns:a16="http://schemas.microsoft.com/office/drawing/2014/main" id="{A08479F4-C68D-5878-D32D-DF7526765774}"/>
              </a:ext>
            </a:extLst>
          </p:cNvPr>
          <p:cNvSpPr txBox="1"/>
          <p:nvPr/>
        </p:nvSpPr>
        <p:spPr>
          <a:xfrm>
            <a:off x="7578217" y="5513117"/>
            <a:ext cx="1601229" cy="369332"/>
          </a:xfrm>
          <a:prstGeom prst="rect">
            <a:avLst/>
          </a:prstGeom>
          <a:noFill/>
        </p:spPr>
        <p:txBody>
          <a:bodyPr wrap="square" rtlCol="0">
            <a:spAutoFit/>
          </a:bodyPr>
          <a:lstStyle/>
          <a:p>
            <a:r>
              <a:rPr lang="en-US" altLang="zh-TW" dirty="0"/>
              <a:t>{ </a:t>
            </a:r>
            <a:r>
              <a:rPr lang="en-US" altLang="zh-TW" dirty="0" err="1"/>
              <a:t>myData</a:t>
            </a:r>
            <a:r>
              <a:rPr lang="en-US" altLang="zh-TW" dirty="0"/>
              <a:t> : 'B' }</a:t>
            </a:r>
            <a:endParaRPr lang="zh-TW" altLang="en-US" dirty="0"/>
          </a:p>
        </p:txBody>
      </p:sp>
      <p:sp>
        <p:nvSpPr>
          <p:cNvPr id="17" name="文字方塊 16">
            <a:extLst>
              <a:ext uri="{FF2B5EF4-FFF2-40B4-BE49-F238E27FC236}">
                <a16:creationId xmlns:a16="http://schemas.microsoft.com/office/drawing/2014/main" id="{F8E19614-11F1-F436-E43B-F1290229664B}"/>
              </a:ext>
            </a:extLst>
          </p:cNvPr>
          <p:cNvSpPr txBox="1"/>
          <p:nvPr/>
        </p:nvSpPr>
        <p:spPr>
          <a:xfrm>
            <a:off x="2330202" y="4055769"/>
            <a:ext cx="1687229" cy="369332"/>
          </a:xfrm>
          <a:prstGeom prst="rect">
            <a:avLst/>
          </a:prstGeom>
          <a:noFill/>
        </p:spPr>
        <p:txBody>
          <a:bodyPr wrap="square" rtlCol="0">
            <a:spAutoFit/>
          </a:bodyPr>
          <a:lstStyle/>
          <a:p>
            <a:r>
              <a:rPr lang="en-US" altLang="zh-TW" dirty="0"/>
              <a:t>{ </a:t>
            </a:r>
            <a:r>
              <a:rPr lang="en-US" altLang="zh-TW" dirty="0" err="1"/>
              <a:t>myData</a:t>
            </a:r>
            <a:r>
              <a:rPr lang="en-US" altLang="zh-TW" dirty="0"/>
              <a:t> : 'C' }</a:t>
            </a:r>
            <a:endParaRPr lang="zh-TW" altLang="en-US" dirty="0"/>
          </a:p>
        </p:txBody>
      </p:sp>
      <p:sp>
        <p:nvSpPr>
          <p:cNvPr id="20" name="矩形 19">
            <a:extLst>
              <a:ext uri="{FF2B5EF4-FFF2-40B4-BE49-F238E27FC236}">
                <a16:creationId xmlns:a16="http://schemas.microsoft.com/office/drawing/2014/main" id="{24B4EBB5-A02B-BE46-FB7B-3A628A626DD6}"/>
              </a:ext>
            </a:extLst>
          </p:cNvPr>
          <p:cNvSpPr/>
          <p:nvPr/>
        </p:nvSpPr>
        <p:spPr>
          <a:xfrm>
            <a:off x="6318521" y="1386850"/>
            <a:ext cx="2915534"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mj-ea"/>
                <a:ea typeface="+mj-ea"/>
              </a:rPr>
              <a:t>(1)</a:t>
            </a:r>
            <a:r>
              <a:rPr lang="zh-TW" altLang="en-US" dirty="0">
                <a:solidFill>
                  <a:schemeClr val="tx1"/>
                </a:solidFill>
                <a:latin typeface="+mj-ea"/>
                <a:ea typeface="+mj-ea"/>
              </a:rPr>
              <a:t>組件間的資料是獨立的</a:t>
            </a:r>
          </a:p>
        </p:txBody>
      </p:sp>
      <p:sp>
        <p:nvSpPr>
          <p:cNvPr id="24" name="矩形 23">
            <a:extLst>
              <a:ext uri="{FF2B5EF4-FFF2-40B4-BE49-F238E27FC236}">
                <a16:creationId xmlns:a16="http://schemas.microsoft.com/office/drawing/2014/main" id="{8A156862-8B65-CB48-F36D-AE8D859D9D00}"/>
              </a:ext>
            </a:extLst>
          </p:cNvPr>
          <p:cNvSpPr/>
          <p:nvPr/>
        </p:nvSpPr>
        <p:spPr>
          <a:xfrm>
            <a:off x="6789041" y="3893258"/>
            <a:ext cx="4244996"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mj-ea"/>
                <a:ea typeface="+mj-ea"/>
              </a:rPr>
              <a:t>(2)</a:t>
            </a:r>
            <a:r>
              <a:rPr lang="zh-TW" altLang="en-US" dirty="0">
                <a:solidFill>
                  <a:schemeClr val="tx1"/>
                </a:solidFill>
                <a:latin typeface="+mj-ea"/>
                <a:ea typeface="+mj-ea"/>
              </a:rPr>
              <a:t>父到子組件，傳遞資料使用</a:t>
            </a:r>
            <a:r>
              <a:rPr lang="en-US" altLang="zh-TW" dirty="0">
                <a:solidFill>
                  <a:schemeClr val="tx1"/>
                </a:solidFill>
                <a:latin typeface="+mj-ea"/>
                <a:ea typeface="+mj-ea"/>
              </a:rPr>
              <a:t>props</a:t>
            </a:r>
            <a:endParaRPr lang="zh-TW" altLang="en-US" dirty="0">
              <a:solidFill>
                <a:schemeClr val="tx1"/>
              </a:solidFill>
              <a:latin typeface="+mj-ea"/>
              <a:ea typeface="+mj-ea"/>
            </a:endParaRPr>
          </a:p>
        </p:txBody>
      </p:sp>
      <p:sp>
        <p:nvSpPr>
          <p:cNvPr id="25" name="矩形 24">
            <a:extLst>
              <a:ext uri="{FF2B5EF4-FFF2-40B4-BE49-F238E27FC236}">
                <a16:creationId xmlns:a16="http://schemas.microsoft.com/office/drawing/2014/main" id="{FADBEAA3-78AE-AFB7-0E82-EB7BAEF6B681}"/>
              </a:ext>
            </a:extLst>
          </p:cNvPr>
          <p:cNvSpPr/>
          <p:nvPr/>
        </p:nvSpPr>
        <p:spPr>
          <a:xfrm>
            <a:off x="442689" y="4884052"/>
            <a:ext cx="4244996"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mj-ea"/>
                <a:ea typeface="+mj-ea"/>
              </a:rPr>
              <a:t>(3)</a:t>
            </a:r>
            <a:r>
              <a:rPr lang="zh-TW" altLang="en-US" dirty="0">
                <a:solidFill>
                  <a:schemeClr val="tx1"/>
                </a:solidFill>
                <a:latin typeface="+mj-ea"/>
                <a:ea typeface="+mj-ea"/>
              </a:rPr>
              <a:t>子到父組件，傳遞資料使用</a:t>
            </a:r>
            <a:r>
              <a:rPr lang="en-US" altLang="zh-TW" dirty="0">
                <a:solidFill>
                  <a:schemeClr val="tx1"/>
                </a:solidFill>
                <a:latin typeface="+mj-ea"/>
                <a:ea typeface="+mj-ea"/>
              </a:rPr>
              <a:t>emit</a:t>
            </a:r>
            <a:endParaRPr lang="zh-TW" altLang="en-US" dirty="0">
              <a:solidFill>
                <a:schemeClr val="tx1"/>
              </a:solidFill>
              <a:latin typeface="+mj-ea"/>
              <a:ea typeface="+mj-ea"/>
            </a:endParaRPr>
          </a:p>
        </p:txBody>
      </p:sp>
      <p:cxnSp>
        <p:nvCxnSpPr>
          <p:cNvPr id="27" name="直線單箭頭接點 26">
            <a:extLst>
              <a:ext uri="{FF2B5EF4-FFF2-40B4-BE49-F238E27FC236}">
                <a16:creationId xmlns:a16="http://schemas.microsoft.com/office/drawing/2014/main" id="{FE3EA25F-5D0C-26AA-F54B-E6E7C0EC4BD0}"/>
              </a:ext>
            </a:extLst>
          </p:cNvPr>
          <p:cNvCxnSpPr>
            <a:cxnSpLocks/>
          </p:cNvCxnSpPr>
          <p:nvPr/>
        </p:nvCxnSpPr>
        <p:spPr>
          <a:xfrm flipV="1">
            <a:off x="5106671" y="3772297"/>
            <a:ext cx="0" cy="9318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BB4CBDB-40F1-698F-FB8F-F3E22CFF3254}"/>
              </a:ext>
            </a:extLst>
          </p:cNvPr>
          <p:cNvCxnSpPr>
            <a:cxnSpLocks/>
          </p:cNvCxnSpPr>
          <p:nvPr/>
        </p:nvCxnSpPr>
        <p:spPr>
          <a:xfrm>
            <a:off x="6575253" y="3765053"/>
            <a:ext cx="0" cy="9318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FD7B9813-58CF-3605-1F44-6AF9598F4D70}"/>
              </a:ext>
            </a:extLst>
          </p:cNvPr>
          <p:cNvSpPr txBox="1"/>
          <p:nvPr/>
        </p:nvSpPr>
        <p:spPr>
          <a:xfrm>
            <a:off x="4625542" y="4044483"/>
            <a:ext cx="477982" cy="369332"/>
          </a:xfrm>
          <a:prstGeom prst="rect">
            <a:avLst/>
          </a:prstGeom>
          <a:noFill/>
        </p:spPr>
        <p:txBody>
          <a:bodyPr wrap="square">
            <a:spAutoFit/>
          </a:bodyPr>
          <a:lstStyle/>
          <a:p>
            <a:r>
              <a:rPr lang="en-US" altLang="zh-TW" dirty="0">
                <a:latin typeface="+mj-ea"/>
                <a:ea typeface="+mj-ea"/>
              </a:rPr>
              <a:t>(3)</a:t>
            </a:r>
            <a:endParaRPr lang="zh-TW" altLang="en-US" dirty="0"/>
          </a:p>
        </p:txBody>
      </p:sp>
    </p:spTree>
    <p:extLst>
      <p:ext uri="{BB962C8B-B14F-4D97-AF65-F5344CB8AC3E}">
        <p14:creationId xmlns:p14="http://schemas.microsoft.com/office/powerpoint/2010/main" val="3838264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群組 28">
            <a:extLst>
              <a:ext uri="{FF2B5EF4-FFF2-40B4-BE49-F238E27FC236}">
                <a16:creationId xmlns:a16="http://schemas.microsoft.com/office/drawing/2014/main" id="{FC39277A-A947-CFE0-A0AC-D7B5785268B9}"/>
              </a:ext>
            </a:extLst>
          </p:cNvPr>
          <p:cNvGrpSpPr/>
          <p:nvPr/>
        </p:nvGrpSpPr>
        <p:grpSpPr>
          <a:xfrm>
            <a:off x="6523759" y="2392593"/>
            <a:ext cx="4516581" cy="3913909"/>
            <a:chOff x="6432466" y="2358874"/>
            <a:chExt cx="4516581" cy="3913909"/>
          </a:xfrm>
        </p:grpSpPr>
        <p:grpSp>
          <p:nvGrpSpPr>
            <p:cNvPr id="23" name="群組 22">
              <a:extLst>
                <a:ext uri="{FF2B5EF4-FFF2-40B4-BE49-F238E27FC236}">
                  <a16:creationId xmlns:a16="http://schemas.microsoft.com/office/drawing/2014/main" id="{6C1C51FA-BE38-E044-9EFF-A8315EAC2E96}"/>
                </a:ext>
              </a:extLst>
            </p:cNvPr>
            <p:cNvGrpSpPr/>
            <p:nvPr/>
          </p:nvGrpSpPr>
          <p:grpSpPr>
            <a:xfrm>
              <a:off x="6432466" y="2358874"/>
              <a:ext cx="4516581" cy="3913909"/>
              <a:chOff x="3546763" y="1472045"/>
              <a:chExt cx="4516581" cy="3913909"/>
            </a:xfrm>
          </p:grpSpPr>
          <p:sp>
            <p:nvSpPr>
              <p:cNvPr id="4" name="矩形 3">
                <a:extLst>
                  <a:ext uri="{FF2B5EF4-FFF2-40B4-BE49-F238E27FC236}">
                    <a16:creationId xmlns:a16="http://schemas.microsoft.com/office/drawing/2014/main" id="{B9EAD563-7BBA-A1A5-775C-18E6E49831FE}"/>
                  </a:ext>
                </a:extLst>
              </p:cNvPr>
              <p:cNvSpPr/>
              <p:nvPr/>
            </p:nvSpPr>
            <p:spPr>
              <a:xfrm>
                <a:off x="3546763" y="1472045"/>
                <a:ext cx="4516581" cy="3913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Consolas" panose="020B0609020204030204" pitchFamily="49" charset="0"/>
                  <a:ea typeface="+mj-ea"/>
                </a:endParaRPr>
              </a:p>
            </p:txBody>
          </p:sp>
          <p:sp>
            <p:nvSpPr>
              <p:cNvPr id="7" name="矩形 6">
                <a:extLst>
                  <a:ext uri="{FF2B5EF4-FFF2-40B4-BE49-F238E27FC236}">
                    <a16:creationId xmlns:a16="http://schemas.microsoft.com/office/drawing/2014/main" id="{7311BF6E-91A7-C08C-BCD8-EEADF08A37A9}"/>
                  </a:ext>
                </a:extLst>
              </p:cNvPr>
              <p:cNvSpPr/>
              <p:nvPr/>
            </p:nvSpPr>
            <p:spPr>
              <a:xfrm>
                <a:off x="4010890" y="1821873"/>
                <a:ext cx="1620983" cy="153092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SPA</a:t>
                </a:r>
                <a:r>
                  <a:rPr lang="zh-TW" altLang="en-US" dirty="0">
                    <a:solidFill>
                      <a:schemeClr val="tx1"/>
                    </a:solidFill>
                    <a:latin typeface="Consolas" panose="020B0609020204030204" pitchFamily="49" charset="0"/>
                    <a:ea typeface="+mj-ea"/>
                  </a:rPr>
                  <a:t> </a:t>
                </a:r>
                <a:r>
                  <a:rPr lang="en-US" altLang="zh-TW" dirty="0">
                    <a:solidFill>
                      <a:schemeClr val="tx1"/>
                    </a:solidFill>
                    <a:latin typeface="Consolas" panose="020B0609020204030204" pitchFamily="49" charset="0"/>
                    <a:ea typeface="+mj-ea"/>
                  </a:rPr>
                  <a:t>Server</a:t>
                </a:r>
                <a:endParaRPr lang="zh-TW" altLang="en-US" dirty="0">
                  <a:solidFill>
                    <a:schemeClr val="tx1"/>
                  </a:solidFill>
                  <a:latin typeface="Consolas" panose="020B0609020204030204" pitchFamily="49" charset="0"/>
                  <a:ea typeface="+mj-ea"/>
                </a:endParaRPr>
              </a:p>
            </p:txBody>
          </p:sp>
          <p:sp>
            <p:nvSpPr>
              <p:cNvPr id="10" name="矩形 9">
                <a:extLst>
                  <a:ext uri="{FF2B5EF4-FFF2-40B4-BE49-F238E27FC236}">
                    <a16:creationId xmlns:a16="http://schemas.microsoft.com/office/drawing/2014/main" id="{6AD068EC-C9EE-F01C-E5A2-A85CE8252940}"/>
                  </a:ext>
                </a:extLst>
              </p:cNvPr>
              <p:cNvSpPr/>
              <p:nvPr/>
            </p:nvSpPr>
            <p:spPr>
              <a:xfrm>
                <a:off x="6054436" y="3588327"/>
                <a:ext cx="1620983" cy="153092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latin typeface="Consolas" panose="020B0609020204030204" pitchFamily="49" charset="0"/>
                    <a:ea typeface="+mj-ea"/>
                  </a:rPr>
                  <a:t>Java</a:t>
                </a:r>
              </a:p>
              <a:p>
                <a:pPr algn="ctr"/>
                <a:r>
                  <a:rPr lang="en-US" altLang="zh-TW" dirty="0">
                    <a:ln>
                      <a:solidFill>
                        <a:schemeClr val="tx1"/>
                      </a:solidFill>
                    </a:ln>
                    <a:solidFill>
                      <a:schemeClr val="tx1"/>
                    </a:solidFill>
                    <a:latin typeface="Consolas" panose="020B0609020204030204" pitchFamily="49" charset="0"/>
                    <a:ea typeface="+mj-ea"/>
                  </a:rPr>
                  <a:t>C#</a:t>
                </a:r>
              </a:p>
              <a:p>
                <a:pPr algn="ctr"/>
                <a:r>
                  <a:rPr lang="en-US" altLang="zh-TW" dirty="0">
                    <a:ln>
                      <a:solidFill>
                        <a:schemeClr val="tx1"/>
                      </a:solidFill>
                    </a:ln>
                    <a:solidFill>
                      <a:schemeClr val="tx1"/>
                    </a:solidFill>
                    <a:latin typeface="Consolas" panose="020B0609020204030204" pitchFamily="49" charset="0"/>
                    <a:ea typeface="+mj-ea"/>
                  </a:rPr>
                  <a:t>Node.js</a:t>
                </a:r>
              </a:p>
              <a:p>
                <a:pPr algn="ctr"/>
                <a:r>
                  <a:rPr lang="en-US" altLang="zh-TW" dirty="0">
                    <a:ln>
                      <a:solidFill>
                        <a:schemeClr val="tx1"/>
                      </a:solidFill>
                    </a:ln>
                    <a:solidFill>
                      <a:schemeClr val="tx1"/>
                    </a:solidFill>
                    <a:latin typeface="Consolas" panose="020B0609020204030204" pitchFamily="49" charset="0"/>
                    <a:ea typeface="+mj-ea"/>
                  </a:rPr>
                  <a:t>Server</a:t>
                </a:r>
                <a:endParaRPr lang="zh-TW" altLang="en-US" dirty="0">
                  <a:ln>
                    <a:solidFill>
                      <a:schemeClr val="tx1"/>
                    </a:solidFill>
                  </a:ln>
                  <a:solidFill>
                    <a:schemeClr val="tx1"/>
                  </a:solidFill>
                  <a:latin typeface="Consolas" panose="020B0609020204030204" pitchFamily="49" charset="0"/>
                  <a:ea typeface="+mj-ea"/>
                </a:endParaRPr>
              </a:p>
            </p:txBody>
          </p:sp>
        </p:grpSp>
        <p:sp>
          <p:nvSpPr>
            <p:cNvPr id="28" name="矩形 27">
              <a:extLst>
                <a:ext uri="{FF2B5EF4-FFF2-40B4-BE49-F238E27FC236}">
                  <a16:creationId xmlns:a16="http://schemas.microsoft.com/office/drawing/2014/main" id="{8DFE311F-74BD-8857-D05F-8A0A82E48187}"/>
                </a:ext>
              </a:extLst>
            </p:cNvPr>
            <p:cNvSpPr/>
            <p:nvPr/>
          </p:nvSpPr>
          <p:spPr>
            <a:xfrm>
              <a:off x="9440634" y="2481198"/>
              <a:ext cx="1384029" cy="40747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前後端分離</a:t>
              </a:r>
            </a:p>
          </p:txBody>
        </p:sp>
      </p:grpSp>
      <p:grpSp>
        <p:nvGrpSpPr>
          <p:cNvPr id="37" name="群組 36">
            <a:extLst>
              <a:ext uri="{FF2B5EF4-FFF2-40B4-BE49-F238E27FC236}">
                <a16:creationId xmlns:a16="http://schemas.microsoft.com/office/drawing/2014/main" id="{F51A1D42-D641-11CA-A35E-6C88B54C86D0}"/>
              </a:ext>
            </a:extLst>
          </p:cNvPr>
          <p:cNvGrpSpPr/>
          <p:nvPr/>
        </p:nvGrpSpPr>
        <p:grpSpPr>
          <a:xfrm>
            <a:off x="6523758" y="2392593"/>
            <a:ext cx="4516581" cy="3913909"/>
            <a:chOff x="6523758" y="2392593"/>
            <a:chExt cx="4516581" cy="3913909"/>
          </a:xfrm>
        </p:grpSpPr>
        <p:grpSp>
          <p:nvGrpSpPr>
            <p:cNvPr id="32" name="群組 31">
              <a:extLst>
                <a:ext uri="{FF2B5EF4-FFF2-40B4-BE49-F238E27FC236}">
                  <a16:creationId xmlns:a16="http://schemas.microsoft.com/office/drawing/2014/main" id="{1D4A0452-5D85-38B9-3BEF-C6A86BE60BD0}"/>
                </a:ext>
              </a:extLst>
            </p:cNvPr>
            <p:cNvGrpSpPr/>
            <p:nvPr/>
          </p:nvGrpSpPr>
          <p:grpSpPr>
            <a:xfrm>
              <a:off x="6523758" y="2392593"/>
              <a:ext cx="4516581" cy="3913909"/>
              <a:chOff x="3546763" y="1472045"/>
              <a:chExt cx="4516581" cy="3913909"/>
            </a:xfrm>
          </p:grpSpPr>
          <p:sp>
            <p:nvSpPr>
              <p:cNvPr id="34" name="矩形 33">
                <a:extLst>
                  <a:ext uri="{FF2B5EF4-FFF2-40B4-BE49-F238E27FC236}">
                    <a16:creationId xmlns:a16="http://schemas.microsoft.com/office/drawing/2014/main" id="{68872532-EF48-FC49-FD6B-EA08BA012557}"/>
                  </a:ext>
                </a:extLst>
              </p:cNvPr>
              <p:cNvSpPr/>
              <p:nvPr/>
            </p:nvSpPr>
            <p:spPr>
              <a:xfrm>
                <a:off x="3546763" y="1472045"/>
                <a:ext cx="4516581" cy="3913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Consolas" panose="020B0609020204030204" pitchFamily="49" charset="0"/>
                  <a:ea typeface="+mj-ea"/>
                </a:endParaRPr>
              </a:p>
            </p:txBody>
          </p:sp>
          <p:sp>
            <p:nvSpPr>
              <p:cNvPr id="36" name="矩形 35">
                <a:extLst>
                  <a:ext uri="{FF2B5EF4-FFF2-40B4-BE49-F238E27FC236}">
                    <a16:creationId xmlns:a16="http://schemas.microsoft.com/office/drawing/2014/main" id="{B91BD604-F519-2C37-1C49-2AEF35DA6D28}"/>
                  </a:ext>
                </a:extLst>
              </p:cNvPr>
              <p:cNvSpPr/>
              <p:nvPr/>
            </p:nvSpPr>
            <p:spPr>
              <a:xfrm>
                <a:off x="4044166" y="1821872"/>
                <a:ext cx="1620983" cy="153092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latin typeface="Consolas" panose="020B0609020204030204" pitchFamily="49" charset="0"/>
                    <a:ea typeface="+mj-ea"/>
                  </a:rPr>
                  <a:t>Java</a:t>
                </a:r>
              </a:p>
              <a:p>
                <a:pPr algn="ctr"/>
                <a:r>
                  <a:rPr lang="en-US" altLang="zh-TW" dirty="0">
                    <a:ln>
                      <a:solidFill>
                        <a:schemeClr val="tx1"/>
                      </a:solidFill>
                    </a:ln>
                    <a:solidFill>
                      <a:schemeClr val="tx1"/>
                    </a:solidFill>
                    <a:latin typeface="Consolas" panose="020B0609020204030204" pitchFamily="49" charset="0"/>
                    <a:ea typeface="+mj-ea"/>
                  </a:rPr>
                  <a:t>C#</a:t>
                </a:r>
              </a:p>
              <a:p>
                <a:pPr algn="ctr"/>
                <a:r>
                  <a:rPr lang="en-US" altLang="zh-TW" dirty="0">
                    <a:ln>
                      <a:solidFill>
                        <a:schemeClr val="tx1"/>
                      </a:solidFill>
                    </a:ln>
                    <a:solidFill>
                      <a:schemeClr val="tx1"/>
                    </a:solidFill>
                    <a:latin typeface="Consolas" panose="020B0609020204030204" pitchFamily="49" charset="0"/>
                    <a:ea typeface="+mj-ea"/>
                  </a:rPr>
                  <a:t>Node.js</a:t>
                </a:r>
              </a:p>
              <a:p>
                <a:pPr algn="ctr"/>
                <a:r>
                  <a:rPr lang="en-US" altLang="zh-TW" dirty="0">
                    <a:ln>
                      <a:solidFill>
                        <a:schemeClr val="tx1"/>
                      </a:solidFill>
                    </a:ln>
                    <a:solidFill>
                      <a:schemeClr val="tx1"/>
                    </a:solidFill>
                    <a:latin typeface="Consolas" panose="020B0609020204030204" pitchFamily="49" charset="0"/>
                    <a:ea typeface="+mj-ea"/>
                  </a:rPr>
                  <a:t>Server</a:t>
                </a:r>
                <a:endParaRPr lang="zh-TW" altLang="en-US" dirty="0">
                  <a:ln>
                    <a:solidFill>
                      <a:schemeClr val="tx1"/>
                    </a:solidFill>
                  </a:ln>
                  <a:solidFill>
                    <a:schemeClr val="tx1"/>
                  </a:solidFill>
                  <a:latin typeface="Consolas" panose="020B0609020204030204" pitchFamily="49" charset="0"/>
                  <a:ea typeface="+mj-ea"/>
                </a:endParaRPr>
              </a:p>
            </p:txBody>
          </p:sp>
        </p:grpSp>
        <p:sp>
          <p:nvSpPr>
            <p:cNvPr id="33" name="矩形 32">
              <a:extLst>
                <a:ext uri="{FF2B5EF4-FFF2-40B4-BE49-F238E27FC236}">
                  <a16:creationId xmlns:a16="http://schemas.microsoft.com/office/drawing/2014/main" id="{AA4F7CC2-FD92-1F20-F459-B0839A2F2513}"/>
                </a:ext>
              </a:extLst>
            </p:cNvPr>
            <p:cNvSpPr/>
            <p:nvPr/>
          </p:nvSpPr>
          <p:spPr>
            <a:xfrm>
              <a:off x="9106272" y="2514917"/>
              <a:ext cx="1809684" cy="40747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nsolas" panose="020B0609020204030204" pitchFamily="49" charset="0"/>
                  <a:ea typeface="+mj-ea"/>
                </a:rPr>
                <a:t>MVC</a:t>
              </a:r>
              <a:r>
                <a:rPr lang="zh-TW" altLang="en-US" dirty="0">
                  <a:solidFill>
                    <a:schemeClr val="tx1"/>
                  </a:solidFill>
                  <a:latin typeface="Consolas" panose="020B0609020204030204" pitchFamily="49" charset="0"/>
                  <a:ea typeface="+mj-ea"/>
                </a:rPr>
                <a:t>模式的後端</a:t>
              </a:r>
            </a:p>
          </p:txBody>
        </p:sp>
      </p:grpSp>
      <p:sp>
        <p:nvSpPr>
          <p:cNvPr id="18" name="矩形 17">
            <a:extLst>
              <a:ext uri="{FF2B5EF4-FFF2-40B4-BE49-F238E27FC236}">
                <a16:creationId xmlns:a16="http://schemas.microsoft.com/office/drawing/2014/main" id="{1539CF70-DB50-3DA2-FCB4-1758AD7C549E}"/>
              </a:ext>
            </a:extLst>
          </p:cNvPr>
          <p:cNvSpPr/>
          <p:nvPr/>
        </p:nvSpPr>
        <p:spPr>
          <a:xfrm>
            <a:off x="946375" y="4858478"/>
            <a:ext cx="1918239" cy="14143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onsolas" panose="020B0609020204030204" pitchFamily="49" charset="0"/>
                <a:ea typeface="+mj-ea"/>
              </a:rPr>
              <a:t>Shopping Cart Page </a:t>
            </a:r>
            <a:endParaRPr lang="zh-TW" altLang="en-US" sz="1200" dirty="0">
              <a:solidFill>
                <a:schemeClr val="tx1"/>
              </a:solidFill>
              <a:latin typeface="Consolas" panose="020B0609020204030204" pitchFamily="49" charset="0"/>
              <a:ea typeface="+mj-ea"/>
            </a:endParaRPr>
          </a:p>
        </p:txBody>
      </p:sp>
      <p:sp>
        <p:nvSpPr>
          <p:cNvPr id="22" name="矩形 21">
            <a:extLst>
              <a:ext uri="{FF2B5EF4-FFF2-40B4-BE49-F238E27FC236}">
                <a16:creationId xmlns:a16="http://schemas.microsoft.com/office/drawing/2014/main" id="{2CB49195-8BE6-D042-50E2-D96FCEAD5080}"/>
              </a:ext>
            </a:extLst>
          </p:cNvPr>
          <p:cNvSpPr/>
          <p:nvPr/>
        </p:nvSpPr>
        <p:spPr>
          <a:xfrm>
            <a:off x="3041875" y="4858478"/>
            <a:ext cx="1918239" cy="14143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onsolas" panose="020B0609020204030204" pitchFamily="49" charset="0"/>
                <a:ea typeface="+mj-ea"/>
              </a:rPr>
              <a:t>Profile Page </a:t>
            </a:r>
            <a:endParaRPr lang="zh-TW" altLang="en-US" sz="1200" dirty="0">
              <a:solidFill>
                <a:schemeClr val="tx1"/>
              </a:solidFill>
              <a:latin typeface="Consolas" panose="020B0609020204030204" pitchFamily="49" charset="0"/>
              <a:ea typeface="+mj-ea"/>
            </a:endParaRPr>
          </a:p>
        </p:txBody>
      </p:sp>
      <p:sp>
        <p:nvSpPr>
          <p:cNvPr id="26" name="矩形 25">
            <a:extLst>
              <a:ext uri="{FF2B5EF4-FFF2-40B4-BE49-F238E27FC236}">
                <a16:creationId xmlns:a16="http://schemas.microsoft.com/office/drawing/2014/main" id="{1C1C6753-DA15-4F00-C293-C97AD225A086}"/>
              </a:ext>
            </a:extLst>
          </p:cNvPr>
          <p:cNvSpPr/>
          <p:nvPr/>
        </p:nvSpPr>
        <p:spPr>
          <a:xfrm>
            <a:off x="642492" y="4488256"/>
            <a:ext cx="4684146" cy="197438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前端</a:t>
            </a:r>
            <a:r>
              <a:rPr lang="en-US" altLang="zh-TW" dirty="0">
                <a:solidFill>
                  <a:schemeClr val="tx1"/>
                </a:solidFill>
                <a:latin typeface="Consolas" panose="020B0609020204030204" pitchFamily="49" charset="0"/>
                <a:ea typeface="+mj-ea"/>
              </a:rPr>
              <a:t>JavaScript</a:t>
            </a:r>
            <a:r>
              <a:rPr lang="zh-TW" altLang="en-US" dirty="0">
                <a:solidFill>
                  <a:schemeClr val="tx1"/>
                </a:solidFill>
                <a:latin typeface="Consolas" panose="020B0609020204030204" pitchFamily="49" charset="0"/>
                <a:ea typeface="+mj-ea"/>
              </a:rPr>
              <a:t>記憶體空間</a:t>
            </a:r>
          </a:p>
        </p:txBody>
      </p:sp>
      <p:grpSp>
        <p:nvGrpSpPr>
          <p:cNvPr id="27" name="群組 26">
            <a:extLst>
              <a:ext uri="{FF2B5EF4-FFF2-40B4-BE49-F238E27FC236}">
                <a16:creationId xmlns:a16="http://schemas.microsoft.com/office/drawing/2014/main" id="{0830112E-4EE8-9693-62F7-727C2211D8F1}"/>
              </a:ext>
            </a:extLst>
          </p:cNvPr>
          <p:cNvGrpSpPr/>
          <p:nvPr/>
        </p:nvGrpSpPr>
        <p:grpSpPr>
          <a:xfrm>
            <a:off x="1991463" y="2285401"/>
            <a:ext cx="1920900" cy="1941108"/>
            <a:chOff x="1991463" y="2285401"/>
            <a:chExt cx="1920900" cy="1941108"/>
          </a:xfrm>
        </p:grpSpPr>
        <p:sp>
          <p:nvSpPr>
            <p:cNvPr id="19" name="矩形 18">
              <a:extLst>
                <a:ext uri="{FF2B5EF4-FFF2-40B4-BE49-F238E27FC236}">
                  <a16:creationId xmlns:a16="http://schemas.microsoft.com/office/drawing/2014/main" id="{7DBCE24C-D821-30CF-47BE-4997AC8DB3E7}"/>
                </a:ext>
              </a:extLst>
            </p:cNvPr>
            <p:cNvSpPr/>
            <p:nvPr/>
          </p:nvSpPr>
          <p:spPr>
            <a:xfrm>
              <a:off x="1991463" y="2548802"/>
              <a:ext cx="1918239" cy="14143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onsolas" panose="020B0609020204030204" pitchFamily="49" charset="0"/>
                  <a:ea typeface="+mj-ea"/>
                </a:rPr>
                <a:t>Main (Shop Page) </a:t>
              </a:r>
              <a:endParaRPr lang="zh-TW" altLang="en-US" sz="1200" dirty="0">
                <a:solidFill>
                  <a:schemeClr val="tx1"/>
                </a:solidFill>
                <a:latin typeface="Consolas" panose="020B0609020204030204" pitchFamily="49" charset="0"/>
                <a:ea typeface="+mj-ea"/>
              </a:endParaRPr>
            </a:p>
          </p:txBody>
        </p:sp>
        <p:sp>
          <p:nvSpPr>
            <p:cNvPr id="20" name="矩形 19">
              <a:extLst>
                <a:ext uri="{FF2B5EF4-FFF2-40B4-BE49-F238E27FC236}">
                  <a16:creationId xmlns:a16="http://schemas.microsoft.com/office/drawing/2014/main" id="{77CD42C1-598B-2F53-EAED-F35C457E89D6}"/>
                </a:ext>
              </a:extLst>
            </p:cNvPr>
            <p:cNvSpPr/>
            <p:nvPr/>
          </p:nvSpPr>
          <p:spPr>
            <a:xfrm>
              <a:off x="1994125" y="2285401"/>
              <a:ext cx="1918238" cy="21438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onsolas" panose="020B0609020204030204" pitchFamily="49" charset="0"/>
                  <a:ea typeface="+mj-ea"/>
                </a:rPr>
                <a:t>Header</a:t>
              </a:r>
              <a:endParaRPr lang="zh-TW" altLang="en-US" sz="1200" dirty="0">
                <a:solidFill>
                  <a:schemeClr val="tx1"/>
                </a:solidFill>
                <a:latin typeface="Consolas" panose="020B0609020204030204" pitchFamily="49" charset="0"/>
                <a:ea typeface="+mj-ea"/>
              </a:endParaRPr>
            </a:p>
          </p:txBody>
        </p:sp>
        <p:sp>
          <p:nvSpPr>
            <p:cNvPr id="21" name="矩形 20">
              <a:extLst>
                <a:ext uri="{FF2B5EF4-FFF2-40B4-BE49-F238E27FC236}">
                  <a16:creationId xmlns:a16="http://schemas.microsoft.com/office/drawing/2014/main" id="{9A23F850-1D24-E61C-5006-CADAB4A5DEC2}"/>
                </a:ext>
              </a:extLst>
            </p:cNvPr>
            <p:cNvSpPr/>
            <p:nvPr/>
          </p:nvSpPr>
          <p:spPr>
            <a:xfrm>
              <a:off x="1994125" y="4012125"/>
              <a:ext cx="1918238" cy="21438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Consolas" panose="020B0609020204030204" pitchFamily="49" charset="0"/>
                  <a:ea typeface="+mj-ea"/>
                </a:rPr>
                <a:t>Footer</a:t>
              </a:r>
              <a:endParaRPr lang="zh-TW" altLang="en-US" sz="1200" dirty="0">
                <a:solidFill>
                  <a:schemeClr val="tx1"/>
                </a:solidFill>
                <a:latin typeface="Consolas" panose="020B0609020204030204" pitchFamily="49" charset="0"/>
                <a:ea typeface="+mj-ea"/>
              </a:endParaRPr>
            </a:p>
          </p:txBody>
        </p:sp>
      </p:grpSp>
      <p:sp>
        <p:nvSpPr>
          <p:cNvPr id="2" name="標題 1"/>
          <p:cNvSpPr>
            <a:spLocks noGrp="1"/>
          </p:cNvSpPr>
          <p:nvPr>
            <p:ph type="title"/>
          </p:nvPr>
        </p:nvSpPr>
        <p:spPr>
          <a:xfrm>
            <a:off x="8263467" y="-63061"/>
            <a:ext cx="3928533" cy="695960"/>
          </a:xfrm>
        </p:spPr>
        <p:txBody>
          <a:bodyPr/>
          <a:lstStyle/>
          <a:p>
            <a:pPr algn="ctr"/>
            <a:r>
              <a:rPr lang="en-US" altLang="zh-TW" dirty="0">
                <a:solidFill>
                  <a:schemeClr val="tx1"/>
                </a:solidFill>
              </a:rPr>
              <a:t>SPA</a:t>
            </a:r>
            <a:r>
              <a:rPr lang="zh-TW" altLang="en-US" dirty="0">
                <a:solidFill>
                  <a:schemeClr val="tx1"/>
                </a:solidFill>
              </a:rPr>
              <a:t>單頁應用程式</a:t>
            </a:r>
          </a:p>
        </p:txBody>
      </p:sp>
      <p:sp>
        <p:nvSpPr>
          <p:cNvPr id="5" name="文字版面配置區 4"/>
          <p:cNvSpPr>
            <a:spLocks noGrp="1"/>
          </p:cNvSpPr>
          <p:nvPr>
            <p:ph type="body" sz="half" idx="2"/>
          </p:nvPr>
        </p:nvSpPr>
        <p:spPr>
          <a:xfrm>
            <a:off x="8340436" y="589872"/>
            <a:ext cx="3862074" cy="5682911"/>
          </a:xfrm>
        </p:spPr>
        <p:txBody>
          <a:bodyPr>
            <a:noAutofit/>
          </a:bodyPr>
          <a:lstStyle/>
          <a:p>
            <a:pPr algn="just"/>
            <a:r>
              <a:rPr lang="en-US" altLang="zh-TW" b="1" dirty="0">
                <a:latin typeface="Consolas" panose="020B0609020204030204" pitchFamily="49" charset="0"/>
                <a:ea typeface="+mj-ea"/>
              </a:rPr>
              <a:t>SPA(Single Page Application)</a:t>
            </a:r>
            <a:r>
              <a:rPr lang="zh-TW" altLang="en-US" b="1" dirty="0">
                <a:latin typeface="Consolas" panose="020B0609020204030204" pitchFamily="49" charset="0"/>
                <a:ea typeface="+mj-ea"/>
              </a:rPr>
              <a:t>單頁應用程式是一種網頁應用的架構模式。在這種模式下，應用程式只在瀏覽器中載入一次頁面，並在用戶與應用程式互動時動態更新該頁面。這與傳統的多頁應用</a:t>
            </a:r>
            <a:r>
              <a:rPr lang="en-US" altLang="zh-TW" b="1" dirty="0">
                <a:latin typeface="Consolas" panose="020B0609020204030204" pitchFamily="49" charset="0"/>
                <a:ea typeface="+mj-ea"/>
              </a:rPr>
              <a:t>(MPA)</a:t>
            </a:r>
            <a:r>
              <a:rPr lang="zh-TW" altLang="en-US" b="1" dirty="0">
                <a:latin typeface="Consolas" panose="020B0609020204030204" pitchFamily="49" charset="0"/>
                <a:ea typeface="+mj-ea"/>
              </a:rPr>
              <a:t>不同，在傳統的 </a:t>
            </a:r>
            <a:r>
              <a:rPr lang="en-US" altLang="zh-TW" b="1" dirty="0">
                <a:latin typeface="Consolas" panose="020B0609020204030204" pitchFamily="49" charset="0"/>
                <a:ea typeface="+mj-ea"/>
              </a:rPr>
              <a:t>MPA </a:t>
            </a:r>
            <a:r>
              <a:rPr lang="zh-TW" altLang="en-US" b="1" dirty="0">
                <a:latin typeface="Consolas" panose="020B0609020204030204" pitchFamily="49" charset="0"/>
                <a:ea typeface="+mj-ea"/>
              </a:rPr>
              <a:t>中，每次用戶互動都會導致整個頁面的重新載入或跳轉到新頁面。</a:t>
            </a:r>
            <a:endParaRPr lang="en-US" altLang="zh-TW" b="1" dirty="0">
              <a:latin typeface="Consolas" panose="020B0609020204030204" pitchFamily="49" charset="0"/>
              <a:ea typeface="+mj-ea"/>
            </a:endParaRPr>
          </a:p>
          <a:p>
            <a:pPr algn="just"/>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49</a:t>
            </a:fld>
            <a:endParaRPr lang="zh-TW" altLang="en-US">
              <a:latin typeface="Consolas" panose="020B0609020204030204" pitchFamily="49" charset="0"/>
              <a:ea typeface="+mj-ea"/>
            </a:endParaRPr>
          </a:p>
        </p:txBody>
      </p:sp>
      <p:sp>
        <p:nvSpPr>
          <p:cNvPr id="16" name="矩形 15">
            <a:extLst>
              <a:ext uri="{FF2B5EF4-FFF2-40B4-BE49-F238E27FC236}">
                <a16:creationId xmlns:a16="http://schemas.microsoft.com/office/drawing/2014/main" id="{115BDF6B-596A-4A28-ECA9-B7D8E2486132}"/>
              </a:ext>
            </a:extLst>
          </p:cNvPr>
          <p:cNvSpPr/>
          <p:nvPr/>
        </p:nvSpPr>
        <p:spPr>
          <a:xfrm>
            <a:off x="1905495" y="2196083"/>
            <a:ext cx="2095500" cy="21197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Consolas" panose="020B0609020204030204" pitchFamily="49" charset="0"/>
                <a:ea typeface="+mj-ea"/>
              </a:rPr>
              <a:t>瀏覽器畫面</a:t>
            </a:r>
          </a:p>
        </p:txBody>
      </p:sp>
      <p:pic>
        <p:nvPicPr>
          <p:cNvPr id="12" name="圖形 11" descr="使用者 以實心填滿">
            <a:extLst>
              <a:ext uri="{FF2B5EF4-FFF2-40B4-BE49-F238E27FC236}">
                <a16:creationId xmlns:a16="http://schemas.microsoft.com/office/drawing/2014/main" id="{F72236A8-B5EB-1960-618A-C4FD1BD4D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7109" y="-65671"/>
            <a:ext cx="1212272" cy="1212272"/>
          </a:xfrm>
          <a:prstGeom prst="rect">
            <a:avLst/>
          </a:prstGeom>
        </p:spPr>
      </p:pic>
      <p:pic>
        <p:nvPicPr>
          <p:cNvPr id="15" name="圖形 14" descr="網際網路 以實心填滿">
            <a:extLst>
              <a:ext uri="{FF2B5EF4-FFF2-40B4-BE49-F238E27FC236}">
                <a16:creationId xmlns:a16="http://schemas.microsoft.com/office/drawing/2014/main" id="{69A07760-8902-1019-F07E-5EC97EA57B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1413" y="755209"/>
            <a:ext cx="1603665" cy="1603665"/>
          </a:xfrm>
          <a:prstGeom prst="rect">
            <a:avLst/>
          </a:prstGeom>
        </p:spPr>
      </p:pic>
    </p:spTree>
    <p:extLst>
      <p:ext uri="{BB962C8B-B14F-4D97-AF65-F5344CB8AC3E}">
        <p14:creationId xmlns:p14="http://schemas.microsoft.com/office/powerpoint/2010/main" val="165586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zh-TW" altLang="en-US">
                <a:solidFill>
                  <a:schemeClr val="tx1"/>
                </a:solidFill>
              </a:rPr>
              <a:t>語法糖</a:t>
            </a:r>
          </a:p>
        </p:txBody>
      </p:sp>
      <p:sp>
        <p:nvSpPr>
          <p:cNvPr id="3" name="內容版面配置區 2"/>
          <p:cNvSpPr>
            <a:spLocks noGrp="1"/>
          </p:cNvSpPr>
          <p:nvPr>
            <p:ph idx="1"/>
          </p:nvPr>
        </p:nvSpPr>
        <p:spPr>
          <a:xfrm>
            <a:off x="0" y="31257"/>
            <a:ext cx="8315119" cy="6826743"/>
          </a:xfrm>
        </p:spPr>
        <p:txBody>
          <a:bodyPr>
            <a:noAutofit/>
          </a:bodyPr>
          <a:lstStyle/>
          <a:p>
            <a:pPr marL="357750" indent="-285750" algn="just">
              <a:spcBef>
                <a:spcPts val="0"/>
              </a:spcBef>
              <a:buClrTx/>
              <a:buFont typeface="Wingdings" panose="05000000000000000000" pitchFamily="2" charset="2"/>
              <a:buChar char="l"/>
            </a:pPr>
            <a:r>
              <a:rPr lang="zh-TW" altLang="en-US" sz="1300" b="1" dirty="0">
                <a:latin typeface="Consolas" panose="020B0609020204030204" pitchFamily="49" charset="0"/>
                <a:ea typeface="+mj-ea"/>
              </a:rPr>
              <a:t>物件內的函數，原始宣告與縮寫</a:t>
            </a:r>
            <a:endParaRPr lang="en-US" altLang="zh-TW" sz="1300" b="1" dirty="0">
              <a:latin typeface="Consolas" panose="020B0609020204030204" pitchFamily="49" charset="0"/>
              <a:ea typeface="+mj-ea"/>
            </a:endParaRPr>
          </a:p>
          <a:p>
            <a:pPr marL="346320" lvl="1" indent="0" algn="just">
              <a:spcBef>
                <a:spcPts val="0"/>
              </a:spcBef>
              <a:buClrTx/>
              <a:buNone/>
            </a:pP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以前</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 const someone = {</a:t>
            </a:r>
          </a:p>
          <a:p>
            <a:pPr marL="346320" lvl="1" indent="0" algn="just">
              <a:spcBef>
                <a:spcPts val="0"/>
              </a:spcBef>
              <a:buClrTx/>
              <a:buNone/>
            </a:pPr>
            <a:r>
              <a:rPr lang="en-US" altLang="zh-TW" sz="1300" b="1" dirty="0">
                <a:latin typeface="Consolas" panose="020B0609020204030204" pitchFamily="49" charset="0"/>
                <a:ea typeface="+mj-ea"/>
              </a:rPr>
              <a:t>        name: "Amy",</a:t>
            </a:r>
          </a:p>
          <a:p>
            <a:pPr marL="346320" lvl="1" indent="0" algn="just">
              <a:spcBef>
                <a:spcPts val="0"/>
              </a:spcBef>
              <a:buClrTx/>
              <a:buNone/>
            </a:pPr>
            <a:r>
              <a:rPr lang="en-US" altLang="zh-TW" sz="1300" b="1" dirty="0">
                <a:latin typeface="Consolas" panose="020B0609020204030204" pitchFamily="49" charset="0"/>
                <a:ea typeface="+mj-ea"/>
              </a:rPr>
              <a:t>        </a:t>
            </a:r>
            <a:r>
              <a:rPr lang="en-US" altLang="zh-TW" sz="1300" b="1" dirty="0" err="1">
                <a:solidFill>
                  <a:srgbClr val="FF0000"/>
                </a:solidFill>
                <a:latin typeface="Consolas" panose="020B0609020204030204" pitchFamily="49" charset="0"/>
                <a:ea typeface="+mj-ea"/>
              </a:rPr>
              <a:t>sayHi</a:t>
            </a:r>
            <a:r>
              <a:rPr lang="en-US" altLang="zh-TW" sz="1300" b="1" dirty="0">
                <a:solidFill>
                  <a:srgbClr val="FF0000"/>
                </a:solidFill>
                <a:latin typeface="Consolas" panose="020B0609020204030204" pitchFamily="49" charset="0"/>
                <a:ea typeface="+mj-ea"/>
              </a:rPr>
              <a:t>: function ()</a:t>
            </a:r>
            <a:r>
              <a:rPr lang="en-US" altLang="zh-TW" sz="1300" b="1" dirty="0">
                <a:latin typeface="Consolas" panose="020B0609020204030204" pitchFamily="49" charset="0"/>
                <a:ea typeface="+mj-ea"/>
              </a:rPr>
              <a:t> {</a:t>
            </a:r>
          </a:p>
          <a:p>
            <a:pPr marL="346320" lvl="1" indent="0" algn="just">
              <a:spcBef>
                <a:spcPts val="0"/>
              </a:spcBef>
              <a:buClrTx/>
              <a:buNone/>
            </a:pPr>
            <a:r>
              <a:rPr lang="en-US" altLang="zh-TW" sz="1300" b="1" dirty="0">
                <a:latin typeface="Consolas" panose="020B0609020204030204" pitchFamily="49" charset="0"/>
                <a:ea typeface="+mj-ea"/>
              </a:rPr>
              <a:t>          console.log(`Hi! this is ${this.name}`);</a:t>
            </a:r>
          </a:p>
          <a:p>
            <a:pPr marL="346320" lvl="1" indent="0" algn="just">
              <a:spcBef>
                <a:spcPts val="0"/>
              </a:spcBef>
              <a:buClrTx/>
              <a:buNone/>
            </a:pPr>
            <a:r>
              <a:rPr lang="en-US" altLang="zh-TW" sz="1300" b="1" dirty="0">
                <a:latin typeface="Consolas" panose="020B0609020204030204" pitchFamily="49" charset="0"/>
                <a:ea typeface="+mj-ea"/>
              </a:rPr>
              <a:t>        },</a:t>
            </a:r>
          </a:p>
          <a:p>
            <a:pPr marL="346320" lvl="1" indent="0" algn="just">
              <a:spcBef>
                <a:spcPts val="0"/>
              </a:spcBef>
              <a:buClrTx/>
              <a:buNone/>
            </a:pPr>
            <a:r>
              <a:rPr lang="en-US" altLang="zh-TW" sz="1300" b="1" dirty="0">
                <a:latin typeface="Consolas" panose="020B0609020204030204" pitchFamily="49" charset="0"/>
                <a:ea typeface="+mj-ea"/>
              </a:rPr>
              <a:t>      };</a:t>
            </a: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開始</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 const someone = {</a:t>
            </a:r>
          </a:p>
          <a:p>
            <a:pPr marL="346320" lvl="1" indent="0" algn="just">
              <a:spcBef>
                <a:spcPts val="0"/>
              </a:spcBef>
              <a:buClrTx/>
              <a:buNone/>
            </a:pPr>
            <a:r>
              <a:rPr lang="en-US" altLang="zh-TW" sz="1300" b="1" dirty="0">
                <a:latin typeface="Consolas" panose="020B0609020204030204" pitchFamily="49" charset="0"/>
                <a:ea typeface="+mj-ea"/>
              </a:rPr>
              <a:t>        name: "Amy",</a:t>
            </a:r>
          </a:p>
          <a:p>
            <a:pPr marL="346320" lvl="1" indent="0" algn="just">
              <a:spcBef>
                <a:spcPts val="0"/>
              </a:spcBef>
              <a:buClrTx/>
              <a:buNone/>
            </a:pPr>
            <a:r>
              <a:rPr lang="en-US" altLang="zh-TW" sz="1300" b="1" dirty="0">
                <a:latin typeface="Consolas" panose="020B0609020204030204" pitchFamily="49" charset="0"/>
                <a:ea typeface="+mj-ea"/>
              </a:rPr>
              <a:t>        </a:t>
            </a:r>
            <a:r>
              <a:rPr lang="en-US" altLang="zh-TW" sz="1300" b="1" dirty="0" err="1">
                <a:solidFill>
                  <a:srgbClr val="FF0000"/>
                </a:solidFill>
                <a:latin typeface="Consolas" panose="020B0609020204030204" pitchFamily="49" charset="0"/>
                <a:ea typeface="+mj-ea"/>
              </a:rPr>
              <a:t>sayHi</a:t>
            </a:r>
            <a:r>
              <a:rPr lang="en-US" altLang="zh-TW" sz="1300" b="1" dirty="0">
                <a:solidFill>
                  <a:srgbClr val="FF0000"/>
                </a:solidFill>
                <a:latin typeface="Consolas" panose="020B0609020204030204" pitchFamily="49" charset="0"/>
                <a:ea typeface="+mj-ea"/>
              </a:rPr>
              <a:t>() </a:t>
            </a:r>
            <a:r>
              <a:rPr lang="en-US" altLang="zh-TW" sz="1300" b="1" dirty="0">
                <a:latin typeface="Consolas" panose="020B0609020204030204" pitchFamily="49" charset="0"/>
                <a:ea typeface="+mj-ea"/>
              </a:rPr>
              <a:t>{</a:t>
            </a:r>
          </a:p>
          <a:p>
            <a:pPr marL="346320" lvl="1" indent="0" algn="just">
              <a:spcBef>
                <a:spcPts val="0"/>
              </a:spcBef>
              <a:buClrTx/>
              <a:buNone/>
            </a:pPr>
            <a:r>
              <a:rPr lang="en-US" altLang="zh-TW" sz="1300" b="1" dirty="0">
                <a:latin typeface="Consolas" panose="020B0609020204030204" pitchFamily="49" charset="0"/>
                <a:ea typeface="+mj-ea"/>
              </a:rPr>
              <a:t>          console.log(`Hi! this is ${this.name}`);</a:t>
            </a:r>
          </a:p>
          <a:p>
            <a:pPr marL="346320" lvl="1" indent="0" algn="just">
              <a:spcBef>
                <a:spcPts val="0"/>
              </a:spcBef>
              <a:buClrTx/>
              <a:buNone/>
            </a:pPr>
            <a:r>
              <a:rPr lang="en-US" altLang="zh-TW" sz="1300" b="1" dirty="0">
                <a:latin typeface="Consolas" panose="020B0609020204030204" pitchFamily="49" charset="0"/>
                <a:ea typeface="+mj-ea"/>
              </a:rPr>
              <a:t>        },</a:t>
            </a:r>
          </a:p>
          <a:p>
            <a:pPr marL="346320" lvl="1" indent="0" algn="just">
              <a:spcBef>
                <a:spcPts val="0"/>
              </a:spcBef>
              <a:buClrTx/>
              <a:buNone/>
            </a:pPr>
            <a:r>
              <a:rPr lang="en-US" altLang="zh-TW" sz="1300" b="1" dirty="0">
                <a:latin typeface="Consolas" panose="020B0609020204030204" pitchFamily="49" charset="0"/>
                <a:ea typeface="+mj-ea"/>
              </a:rPr>
              <a:t>      };</a:t>
            </a:r>
          </a:p>
          <a:p>
            <a:pPr marL="357750" indent="-285750" algn="just">
              <a:buClrTx/>
              <a:buFont typeface="Wingdings" panose="05000000000000000000" pitchFamily="2" charset="2"/>
              <a:buChar char="l"/>
            </a:pPr>
            <a:r>
              <a:rPr lang="zh-TW" altLang="en-US" sz="1300" b="1" dirty="0">
                <a:latin typeface="Consolas" panose="020B0609020204030204" pitchFamily="49" charset="0"/>
                <a:ea typeface="+mj-ea"/>
              </a:rPr>
              <a:t>物件內的物件，原始宣告與縮寫</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const </a:t>
            </a:r>
            <a:r>
              <a:rPr lang="en-US" altLang="zh-TW" sz="1300" b="1" dirty="0" err="1">
                <a:latin typeface="Consolas" panose="020B0609020204030204" pitchFamily="49" charset="0"/>
                <a:ea typeface="+mj-ea"/>
              </a:rPr>
              <a:t>amy</a:t>
            </a:r>
            <a:r>
              <a:rPr lang="en-US" altLang="zh-TW" sz="1300" b="1" dirty="0">
                <a:latin typeface="Consolas" panose="020B0609020204030204" pitchFamily="49" charset="0"/>
                <a:ea typeface="+mj-ea"/>
              </a:rPr>
              <a:t> = { name: "Amy", age: 18, address: "Taipei City" };</a:t>
            </a:r>
          </a:p>
          <a:p>
            <a:pPr marL="346320" lvl="1" indent="0" algn="just">
              <a:spcBef>
                <a:spcPts val="0"/>
              </a:spcBef>
              <a:buClrTx/>
              <a:buNone/>
            </a:pPr>
            <a:r>
              <a:rPr lang="en-US" altLang="zh-TW" sz="1300" b="1" dirty="0">
                <a:latin typeface="Consolas" panose="020B0609020204030204" pitchFamily="49" charset="0"/>
                <a:ea typeface="+mj-ea"/>
              </a:rPr>
              <a:t>const bob = { name: "Bob", age: 22, address: "Taipei City" };</a:t>
            </a:r>
          </a:p>
          <a:p>
            <a:pPr marL="346320" lvl="1" indent="0" algn="just">
              <a:spcBef>
                <a:spcPts val="0"/>
              </a:spcBef>
              <a:buClrTx/>
              <a:buNone/>
            </a:pP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以前</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solidFill>
                  <a:srgbClr val="FF0000"/>
                </a:solidFill>
                <a:latin typeface="Consolas" panose="020B0609020204030204" pitchFamily="49" charset="0"/>
                <a:ea typeface="+mj-ea"/>
              </a:rPr>
              <a:t>const home = { </a:t>
            </a:r>
            <a:r>
              <a:rPr lang="en-US" altLang="zh-TW" sz="1300" b="1" dirty="0" err="1">
                <a:solidFill>
                  <a:srgbClr val="FF0000"/>
                </a:solidFill>
                <a:latin typeface="Consolas" panose="020B0609020204030204" pitchFamily="49" charset="0"/>
                <a:ea typeface="+mj-ea"/>
              </a:rPr>
              <a:t>amy:amy</a:t>
            </a:r>
            <a:r>
              <a:rPr lang="en-US" altLang="zh-TW" sz="1300" b="1" dirty="0">
                <a:solidFill>
                  <a:srgbClr val="FF0000"/>
                </a:solidFill>
                <a:latin typeface="Consolas" panose="020B0609020204030204" pitchFamily="49" charset="0"/>
                <a:ea typeface="+mj-ea"/>
              </a:rPr>
              <a:t>, </a:t>
            </a:r>
            <a:r>
              <a:rPr lang="en-US" altLang="zh-TW" sz="1300" b="1" dirty="0" err="1">
                <a:solidFill>
                  <a:srgbClr val="FF0000"/>
                </a:solidFill>
                <a:latin typeface="Consolas" panose="020B0609020204030204" pitchFamily="49" charset="0"/>
                <a:ea typeface="+mj-ea"/>
              </a:rPr>
              <a:t>bob:bob</a:t>
            </a:r>
            <a:r>
              <a:rPr lang="en-US" altLang="zh-TW" sz="1300" b="1" dirty="0">
                <a:solidFill>
                  <a:srgbClr val="FF0000"/>
                </a:solidFill>
                <a:latin typeface="Consolas" panose="020B0609020204030204" pitchFamily="49" charset="0"/>
                <a:ea typeface="+mj-ea"/>
              </a:rPr>
              <a:t> };</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開始</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solidFill>
                  <a:srgbClr val="FF0000"/>
                </a:solidFill>
                <a:latin typeface="Consolas" panose="020B0609020204030204" pitchFamily="49" charset="0"/>
                <a:ea typeface="+mj-ea"/>
              </a:rPr>
              <a:t>const home = { </a:t>
            </a:r>
            <a:r>
              <a:rPr lang="en-US" altLang="zh-TW" sz="1300" b="1" dirty="0" err="1">
                <a:solidFill>
                  <a:srgbClr val="FF0000"/>
                </a:solidFill>
                <a:latin typeface="Consolas" panose="020B0609020204030204" pitchFamily="49" charset="0"/>
                <a:ea typeface="+mj-ea"/>
              </a:rPr>
              <a:t>amy</a:t>
            </a:r>
            <a:r>
              <a:rPr lang="en-US" altLang="zh-TW" sz="1300" b="1" dirty="0">
                <a:solidFill>
                  <a:srgbClr val="FF0000"/>
                </a:solidFill>
                <a:latin typeface="Consolas" panose="020B0609020204030204" pitchFamily="49" charset="0"/>
                <a:ea typeface="+mj-ea"/>
              </a:rPr>
              <a:t>, bob };</a:t>
            </a:r>
          </a:p>
          <a:p>
            <a:pPr marL="357750" indent="-285750" algn="just">
              <a:buClrTx/>
              <a:buFont typeface="Wingdings" panose="05000000000000000000" pitchFamily="2" charset="2"/>
              <a:buChar char="l"/>
            </a:pPr>
            <a:r>
              <a:rPr lang="zh-TW" altLang="en-US" sz="1300" b="1" dirty="0">
                <a:latin typeface="Consolas" panose="020B0609020204030204" pitchFamily="49" charset="0"/>
                <a:ea typeface="+mj-ea"/>
              </a:rPr>
              <a:t>展開運算子</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const </a:t>
            </a:r>
            <a:r>
              <a:rPr lang="en-US" altLang="zh-TW" sz="1300" b="1" dirty="0" err="1">
                <a:latin typeface="Consolas" panose="020B0609020204030204" pitchFamily="49" charset="0"/>
                <a:ea typeface="+mj-ea"/>
              </a:rPr>
              <a:t>aArr</a:t>
            </a:r>
            <a:r>
              <a:rPr lang="en-US" altLang="zh-TW" sz="1300" b="1" dirty="0">
                <a:latin typeface="Consolas" panose="020B0609020204030204" pitchFamily="49" charset="0"/>
                <a:ea typeface="+mj-ea"/>
              </a:rPr>
              <a:t> = ['A', 'B', 'C'];</a:t>
            </a:r>
          </a:p>
          <a:p>
            <a:pPr marL="346320" lvl="1" indent="0" algn="just">
              <a:spcBef>
                <a:spcPts val="0"/>
              </a:spcBef>
              <a:buClrTx/>
              <a:buNone/>
            </a:pPr>
            <a:r>
              <a:rPr lang="en-US" altLang="zh-TW" sz="1300" b="1" dirty="0">
                <a:latin typeface="Consolas" panose="020B0609020204030204" pitchFamily="49" charset="0"/>
                <a:ea typeface="+mj-ea"/>
              </a:rPr>
              <a:t>const </a:t>
            </a:r>
            <a:r>
              <a:rPr lang="en-US" altLang="zh-TW" sz="1300" b="1" dirty="0" err="1">
                <a:latin typeface="Consolas" panose="020B0609020204030204" pitchFamily="49" charset="0"/>
                <a:ea typeface="+mj-ea"/>
              </a:rPr>
              <a:t>bArr</a:t>
            </a:r>
            <a:r>
              <a:rPr lang="en-US" altLang="zh-TW" sz="1300" b="1" dirty="0">
                <a:latin typeface="Consolas" panose="020B0609020204030204" pitchFamily="49" charset="0"/>
                <a:ea typeface="+mj-ea"/>
              </a:rPr>
              <a:t> = ['D', 'E', 'F'];</a:t>
            </a:r>
          </a:p>
          <a:p>
            <a:pPr marL="346320" lvl="1" indent="0" algn="just">
              <a:spcBef>
                <a:spcPts val="0"/>
              </a:spcBef>
              <a:buClrTx/>
              <a:buNone/>
            </a:pP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以前</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solidFill>
                  <a:srgbClr val="FF0000"/>
                </a:solidFill>
                <a:latin typeface="Consolas" panose="020B0609020204030204" pitchFamily="49" charset="0"/>
                <a:ea typeface="+mj-ea"/>
              </a:rPr>
              <a:t>const </a:t>
            </a:r>
            <a:r>
              <a:rPr lang="en-US" altLang="zh-TW" sz="1300" b="1" dirty="0" err="1">
                <a:solidFill>
                  <a:srgbClr val="FF0000"/>
                </a:solidFill>
                <a:latin typeface="Consolas" panose="020B0609020204030204" pitchFamily="49" charset="0"/>
                <a:ea typeface="+mj-ea"/>
              </a:rPr>
              <a:t>allArr</a:t>
            </a:r>
            <a:r>
              <a:rPr lang="en-US" altLang="zh-TW" sz="1300" b="1" dirty="0">
                <a:solidFill>
                  <a:srgbClr val="FF0000"/>
                </a:solidFill>
                <a:latin typeface="Consolas" panose="020B0609020204030204" pitchFamily="49" charset="0"/>
                <a:ea typeface="+mj-ea"/>
              </a:rPr>
              <a:t> =</a:t>
            </a:r>
            <a:r>
              <a:rPr lang="zh-TW" altLang="en-US" sz="1300" b="1" dirty="0">
                <a:solidFill>
                  <a:srgbClr val="FF0000"/>
                </a:solidFill>
                <a:latin typeface="Consolas" panose="020B0609020204030204" pitchFamily="49" charset="0"/>
                <a:ea typeface="+mj-ea"/>
              </a:rPr>
              <a:t> </a:t>
            </a:r>
            <a:r>
              <a:rPr lang="en-US" altLang="zh-TW" sz="1300" b="1" dirty="0" err="1">
                <a:solidFill>
                  <a:srgbClr val="FF0000"/>
                </a:solidFill>
                <a:latin typeface="Consolas" panose="020B0609020204030204" pitchFamily="49" charset="0"/>
                <a:ea typeface="+mj-ea"/>
              </a:rPr>
              <a:t>aArr.concat</a:t>
            </a:r>
            <a:r>
              <a:rPr lang="en-US" altLang="zh-TW" sz="1300" b="1" dirty="0">
                <a:solidFill>
                  <a:srgbClr val="FF0000"/>
                </a:solidFill>
                <a:latin typeface="Consolas" panose="020B0609020204030204" pitchFamily="49" charset="0"/>
                <a:ea typeface="+mj-ea"/>
              </a:rPr>
              <a:t>(</a:t>
            </a:r>
            <a:r>
              <a:rPr lang="en-US" altLang="zh-TW" sz="1300" b="1" dirty="0" err="1">
                <a:solidFill>
                  <a:srgbClr val="FF0000"/>
                </a:solidFill>
                <a:latin typeface="Consolas" panose="020B0609020204030204" pitchFamily="49" charset="0"/>
                <a:ea typeface="+mj-ea"/>
              </a:rPr>
              <a:t>bArr</a:t>
            </a:r>
            <a:r>
              <a:rPr lang="en-US" altLang="zh-TW" sz="1300" b="1" dirty="0">
                <a:solidFill>
                  <a:srgbClr val="FF0000"/>
                </a:solidFill>
                <a:latin typeface="Consolas" panose="020B0609020204030204" pitchFamily="49" charset="0"/>
                <a:ea typeface="+mj-ea"/>
              </a:rPr>
              <a:t>);</a:t>
            </a:r>
          </a:p>
          <a:p>
            <a:pPr marL="346320" lvl="1" indent="0" algn="just">
              <a:spcBef>
                <a:spcPts val="0"/>
              </a:spcBef>
              <a:buClrTx/>
              <a:buNone/>
            </a:pPr>
            <a:r>
              <a:rPr lang="en-US" altLang="zh-TW" sz="1300" b="1" dirty="0">
                <a:latin typeface="Consolas" panose="020B0609020204030204" pitchFamily="49" charset="0"/>
                <a:ea typeface="+mj-ea"/>
              </a:rPr>
              <a:t>//ES6</a:t>
            </a:r>
            <a:r>
              <a:rPr lang="zh-TW" altLang="en-US" sz="1300" b="1" dirty="0">
                <a:latin typeface="Consolas" panose="020B0609020204030204" pitchFamily="49" charset="0"/>
                <a:ea typeface="+mj-ea"/>
              </a:rPr>
              <a:t>開始</a:t>
            </a:r>
            <a:endParaRPr lang="en-US" altLang="zh-TW" sz="1300" b="1" dirty="0">
              <a:latin typeface="Consolas" panose="020B0609020204030204" pitchFamily="49" charset="0"/>
              <a:ea typeface="+mj-ea"/>
            </a:endParaRPr>
          </a:p>
          <a:p>
            <a:pPr marL="346320" lvl="1" indent="0" algn="just">
              <a:spcBef>
                <a:spcPts val="0"/>
              </a:spcBef>
              <a:buClrTx/>
              <a:buNone/>
            </a:pPr>
            <a:r>
              <a:rPr lang="en-US" altLang="zh-TW" sz="1300" b="1" dirty="0">
                <a:solidFill>
                  <a:srgbClr val="FF0000"/>
                </a:solidFill>
                <a:latin typeface="Consolas" panose="020B0609020204030204" pitchFamily="49" charset="0"/>
                <a:ea typeface="+mj-ea"/>
              </a:rPr>
              <a:t>const </a:t>
            </a:r>
            <a:r>
              <a:rPr lang="en-US" altLang="zh-TW" sz="1300" b="1" dirty="0" err="1">
                <a:solidFill>
                  <a:srgbClr val="FF0000"/>
                </a:solidFill>
                <a:latin typeface="Consolas" panose="020B0609020204030204" pitchFamily="49" charset="0"/>
                <a:ea typeface="+mj-ea"/>
              </a:rPr>
              <a:t>allArr</a:t>
            </a:r>
            <a:r>
              <a:rPr lang="en-US" altLang="zh-TW" sz="1300" b="1" dirty="0">
                <a:solidFill>
                  <a:srgbClr val="FF0000"/>
                </a:solidFill>
                <a:latin typeface="Consolas" panose="020B0609020204030204" pitchFamily="49" charset="0"/>
                <a:ea typeface="+mj-ea"/>
              </a:rPr>
              <a:t> = […</a:t>
            </a:r>
            <a:r>
              <a:rPr lang="en-US" altLang="zh-TW" sz="1300" b="1" dirty="0" err="1">
                <a:solidFill>
                  <a:srgbClr val="FF0000"/>
                </a:solidFill>
                <a:latin typeface="Consolas" panose="020B0609020204030204" pitchFamily="49" charset="0"/>
                <a:ea typeface="+mj-ea"/>
              </a:rPr>
              <a:t>aArr</a:t>
            </a:r>
            <a:r>
              <a:rPr lang="en-US" altLang="zh-TW" sz="1300" b="1" dirty="0">
                <a:solidFill>
                  <a:srgbClr val="FF0000"/>
                </a:solidFill>
                <a:latin typeface="Consolas" panose="020B0609020204030204" pitchFamily="49" charset="0"/>
                <a:ea typeface="+mj-ea"/>
              </a:rPr>
              <a:t>, …</a:t>
            </a:r>
            <a:r>
              <a:rPr lang="en-US" altLang="zh-TW" sz="1300" b="1" dirty="0" err="1">
                <a:solidFill>
                  <a:srgbClr val="FF0000"/>
                </a:solidFill>
                <a:latin typeface="Consolas" panose="020B0609020204030204" pitchFamily="49" charset="0"/>
                <a:ea typeface="+mj-ea"/>
              </a:rPr>
              <a:t>bArr</a:t>
            </a:r>
            <a:r>
              <a:rPr lang="en-US" altLang="zh-TW" sz="1300" b="1" dirty="0">
                <a:solidFill>
                  <a:srgbClr val="FF0000"/>
                </a:solidFill>
                <a:latin typeface="Consolas" panose="020B0609020204030204" pitchFamily="49" charset="0"/>
                <a:ea typeface="+mj-ea"/>
              </a:rPr>
              <a:t>];</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zh-TW" altLang="en-US" sz="1500" b="1" dirty="0">
                <a:latin typeface="Consolas" panose="020B0609020204030204" pitchFamily="49" charset="0"/>
                <a:ea typeface="+mj-ea"/>
              </a:rPr>
              <a:t>語法糖</a:t>
            </a:r>
            <a:r>
              <a:rPr lang="en-US" altLang="zh-TW" sz="1500" b="1" dirty="0">
                <a:latin typeface="Consolas" panose="020B0609020204030204" pitchFamily="49" charset="0"/>
                <a:ea typeface="+mj-ea"/>
              </a:rPr>
              <a:t>(Syntactic Sugar)</a:t>
            </a:r>
            <a:r>
              <a:rPr lang="zh-TW" altLang="en-US" sz="1500" b="1" dirty="0">
                <a:latin typeface="Consolas" panose="020B0609020204030204" pitchFamily="49" charset="0"/>
                <a:ea typeface="+mj-ea"/>
              </a:rPr>
              <a:t>是一個程式術語，指的是在程式語言中添加的某些語法特性，這些特性使得程式碼更容易讀寫，同時更加直觀，但它們並不會為語言添加新的功能。這種語法的目的是為了使程式碼更加人性化，讓開發更加方便和高效。</a:t>
            </a:r>
          </a:p>
          <a:p>
            <a:pPr algn="just">
              <a:spcBef>
                <a:spcPts val="600"/>
              </a:spcBef>
            </a:pPr>
            <a:r>
              <a:rPr lang="zh-TW" altLang="en-US" sz="1500" b="1" dirty="0">
                <a:latin typeface="Consolas" panose="020B0609020204030204" pitchFamily="49" charset="0"/>
                <a:ea typeface="+mj-ea"/>
              </a:rPr>
              <a:t>語法糖的特點包括：</a:t>
            </a:r>
          </a:p>
          <a:p>
            <a:pPr marL="216000" indent="-216000" algn="just">
              <a:spcBef>
                <a:spcPts val="600"/>
              </a:spcBef>
              <a:buFont typeface="+mj-lt"/>
              <a:buAutoNum type="arabicPeriod"/>
            </a:pPr>
            <a:r>
              <a:rPr lang="zh-TW" altLang="en-US" sz="1500" b="1" dirty="0">
                <a:latin typeface="Consolas" panose="020B0609020204030204" pitchFamily="49" charset="0"/>
                <a:ea typeface="+mj-ea"/>
              </a:rPr>
              <a:t>可讀性和簡潔性：它們使得程式碼更容易理解和維護。例如，</a:t>
            </a:r>
            <a:r>
              <a:rPr lang="en-US" altLang="zh-TW" sz="1500" b="1" dirty="0">
                <a:latin typeface="Consolas" panose="020B0609020204030204" pitchFamily="49" charset="0"/>
                <a:ea typeface="+mj-ea"/>
              </a:rPr>
              <a:t>ES6</a:t>
            </a:r>
            <a:r>
              <a:rPr lang="zh-TW" altLang="en-US" sz="1500" b="1" dirty="0">
                <a:latin typeface="Consolas" panose="020B0609020204030204" pitchFamily="49" charset="0"/>
                <a:ea typeface="+mj-ea"/>
              </a:rPr>
              <a:t>中的箭頭函數</a:t>
            </a:r>
            <a:r>
              <a:rPr lang="en-US" altLang="zh-TW" sz="1500" b="1" dirty="0">
                <a:latin typeface="Consolas" panose="020B0609020204030204" pitchFamily="49" charset="0"/>
                <a:ea typeface="+mj-ea"/>
              </a:rPr>
              <a:t>(=&gt;)</a:t>
            </a:r>
            <a:r>
              <a:rPr lang="zh-TW" altLang="en-US" sz="1500" b="1" dirty="0">
                <a:latin typeface="Consolas" panose="020B0609020204030204" pitchFamily="49" charset="0"/>
                <a:ea typeface="+mj-ea"/>
              </a:rPr>
              <a:t>提供了一種比傳統宣告更簡潔的方式來寫函數。</a:t>
            </a:r>
          </a:p>
          <a:p>
            <a:pPr marL="216000" indent="-216000" algn="just">
              <a:spcBef>
                <a:spcPts val="600"/>
              </a:spcBef>
              <a:buFont typeface="+mj-lt"/>
              <a:buAutoNum type="arabicPeriod"/>
            </a:pPr>
            <a:r>
              <a:rPr lang="zh-TW" altLang="en-US" sz="1500" b="1" dirty="0">
                <a:latin typeface="Consolas" panose="020B0609020204030204" pitchFamily="49" charset="0"/>
                <a:ea typeface="+mj-ea"/>
              </a:rPr>
              <a:t>不增加新功能：語法糖只是現有功能的另一種表達方式。它們不會增加程式語言的計算能力。例如，在</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中，使用模板字串</a:t>
            </a:r>
            <a:r>
              <a:rPr lang="en-US" altLang="zh-TW" sz="1500" b="1" dirty="0">
                <a:latin typeface="Consolas" panose="020B0609020204030204" pitchFamily="49" charset="0"/>
                <a:ea typeface="+mj-ea"/>
              </a:rPr>
              <a:t>(`${var}`)</a:t>
            </a:r>
            <a:r>
              <a:rPr lang="zh-TW" altLang="en-US" sz="1500" b="1" dirty="0">
                <a:latin typeface="Consolas" panose="020B0609020204030204" pitchFamily="49" charset="0"/>
                <a:ea typeface="+mj-ea"/>
              </a:rPr>
              <a:t>來插入變數或表達式，這只是一種比傳統的字串連接更方便的方式。</a:t>
            </a:r>
          </a:p>
          <a:p>
            <a:pPr marL="216000" indent="-216000" algn="just">
              <a:spcBef>
                <a:spcPts val="600"/>
              </a:spcBef>
              <a:buFont typeface="+mj-lt"/>
              <a:buAutoNum type="arabicPeriod"/>
            </a:pPr>
            <a:r>
              <a:rPr lang="zh-TW" altLang="en-US" sz="1500" b="1" dirty="0">
                <a:latin typeface="Consolas" panose="020B0609020204030204" pitchFamily="49" charset="0"/>
                <a:ea typeface="+mj-ea"/>
              </a:rPr>
              <a:t>幫助減少錯誤：由於語法更加清晰和簡潔，它們有助於減少開發錯誤。</a:t>
            </a:r>
          </a:p>
          <a:p>
            <a:pPr marL="216000" indent="-216000" algn="just">
              <a:spcBef>
                <a:spcPts val="600"/>
              </a:spcBef>
              <a:buFont typeface="+mj-lt"/>
              <a:buAutoNum type="arabicPeriod"/>
            </a:pPr>
            <a:r>
              <a:rPr lang="zh-TW" altLang="en-US" sz="1500" b="1" dirty="0">
                <a:latin typeface="Consolas" panose="020B0609020204030204" pitchFamily="49" charset="0"/>
                <a:ea typeface="+mj-ea"/>
              </a:rPr>
              <a:t>使語言更具表達力：它們允許開發者以更接近自然語言的方式表達概念，從而使程式碼更易於理解。</a:t>
            </a:r>
            <a:endParaRPr lang="en-US" altLang="zh-TW" sz="1500"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5</a:t>
            </a:fld>
            <a:endParaRPr lang="zh-TW" altLang="en-US"/>
          </a:p>
        </p:txBody>
      </p:sp>
      <p:sp>
        <p:nvSpPr>
          <p:cNvPr id="4" name="文字方塊 3">
            <a:extLst>
              <a:ext uri="{FF2B5EF4-FFF2-40B4-BE49-F238E27FC236}">
                <a16:creationId xmlns:a16="http://schemas.microsoft.com/office/drawing/2014/main" id="{E1EBF58A-A66D-B587-9085-C592A7D1DFA9}"/>
              </a:ext>
            </a:extLst>
          </p:cNvPr>
          <p:cNvSpPr txBox="1"/>
          <p:nvPr/>
        </p:nvSpPr>
        <p:spPr>
          <a:xfrm>
            <a:off x="10314957" y="6290174"/>
            <a:ext cx="1115041"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語法糖</a:t>
            </a:r>
            <a:endParaRPr lang="en-US" altLang="zh-TW" sz="180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83416F8-3A40-1247-FD36-3F9FE7AB8FC2}"/>
              </a:ext>
            </a:extLst>
          </p:cNvPr>
          <p:cNvSpPr txBox="1"/>
          <p:nvPr/>
        </p:nvSpPr>
        <p:spPr>
          <a:xfrm>
            <a:off x="3838718" y="4760092"/>
            <a:ext cx="2702818" cy="692497"/>
          </a:xfrm>
          <a:prstGeom prst="rect">
            <a:avLst/>
          </a:prstGeom>
          <a:noFill/>
          <a:ln w="15875">
            <a:solidFill>
              <a:schemeClr val="tx1"/>
            </a:solidFill>
          </a:ln>
        </p:spPr>
        <p:txBody>
          <a:bodyPr wrap="square" rtlCol="0">
            <a:spAutoFit/>
          </a:bodyPr>
          <a:lstStyle/>
          <a:p>
            <a:r>
              <a:rPr lang="zh-TW" altLang="en-US" sz="1300" b="1">
                <a:latin typeface="Consolas" panose="020B0609020204030204" pitchFamily="49" charset="0"/>
                <a:ea typeface="+mj-ea"/>
              </a:rPr>
              <a:t>展開運算子之於物件</a:t>
            </a:r>
            <a:endParaRPr lang="en-US" altLang="zh-TW" sz="1300" b="1">
              <a:latin typeface="Consolas" panose="020B0609020204030204" pitchFamily="49" charset="0"/>
              <a:ea typeface="+mj-ea"/>
            </a:endParaRPr>
          </a:p>
          <a:p>
            <a:r>
              <a:rPr lang="en-US" altLang="zh-TW" sz="1300" b="1">
                <a:latin typeface="Consolas" panose="020B0609020204030204" pitchFamily="49" charset="0"/>
                <a:ea typeface="+mj-ea"/>
              </a:rPr>
              <a:t>const a = { A:1, B:2, C:3 }</a:t>
            </a:r>
          </a:p>
          <a:p>
            <a:r>
              <a:rPr lang="en-US" altLang="zh-TW" sz="1300" b="1">
                <a:latin typeface="Consolas" panose="020B0609020204030204" pitchFamily="49" charset="0"/>
                <a:ea typeface="+mj-ea"/>
              </a:rPr>
              <a:t>const b = { …a }</a:t>
            </a:r>
            <a:endParaRPr lang="zh-TW" altLang="en-US" sz="1300" b="1">
              <a:latin typeface="Consolas" panose="020B0609020204030204" pitchFamily="49" charset="0"/>
              <a:ea typeface="+mj-ea"/>
            </a:endParaRPr>
          </a:p>
        </p:txBody>
      </p:sp>
      <p:sp>
        <p:nvSpPr>
          <p:cNvPr id="7" name="文字方塊 6">
            <a:extLst>
              <a:ext uri="{FF2B5EF4-FFF2-40B4-BE49-F238E27FC236}">
                <a16:creationId xmlns:a16="http://schemas.microsoft.com/office/drawing/2014/main" id="{8AA25CF2-AC71-E856-A36D-C2D00C40CAA1}"/>
              </a:ext>
            </a:extLst>
          </p:cNvPr>
          <p:cNvSpPr txBox="1"/>
          <p:nvPr/>
        </p:nvSpPr>
        <p:spPr>
          <a:xfrm>
            <a:off x="3838718" y="5555130"/>
            <a:ext cx="4276561" cy="1200329"/>
          </a:xfrm>
          <a:prstGeom prst="rect">
            <a:avLst/>
          </a:prstGeom>
          <a:noFill/>
          <a:ln w="15875">
            <a:solidFill>
              <a:schemeClr val="tx1"/>
            </a:solidFill>
          </a:ln>
        </p:spPr>
        <p:txBody>
          <a:bodyPr wrap="square" rtlCol="0">
            <a:spAutoFit/>
          </a:bodyPr>
          <a:lstStyle/>
          <a:p>
            <a:r>
              <a:rPr lang="zh-TW" altLang="en-US" sz="1200" b="1">
                <a:latin typeface="Consolas" panose="020B0609020204030204" pitchFamily="49" charset="0"/>
                <a:ea typeface="+mj-ea"/>
              </a:rPr>
              <a:t>展開運算子之於</a:t>
            </a:r>
            <a:r>
              <a:rPr lang="en-US" altLang="zh-TW" sz="1200" b="1" err="1">
                <a:latin typeface="Consolas" panose="020B0609020204030204" pitchFamily="49" charset="0"/>
                <a:ea typeface="+mj-ea"/>
              </a:rPr>
              <a:t>NodeList</a:t>
            </a:r>
            <a:endParaRPr lang="en-US" altLang="zh-TW" sz="1200" b="1">
              <a:latin typeface="Consolas" panose="020B0609020204030204" pitchFamily="49" charset="0"/>
              <a:ea typeface="+mj-ea"/>
            </a:endParaRPr>
          </a:p>
          <a:p>
            <a:r>
              <a:rPr lang="en-US" altLang="zh-TW" sz="1200" b="1">
                <a:latin typeface="Consolas" panose="020B0609020204030204" pitchFamily="49" charset="0"/>
                <a:ea typeface="+mj-ea"/>
              </a:rPr>
              <a:t>const </a:t>
            </a:r>
            <a:r>
              <a:rPr lang="en-US" altLang="zh-TW" sz="1200" b="1" err="1">
                <a:latin typeface="Consolas" panose="020B0609020204030204" pitchFamily="49" charset="0"/>
                <a:ea typeface="+mj-ea"/>
              </a:rPr>
              <a:t>divNodes</a:t>
            </a:r>
            <a:r>
              <a:rPr lang="en-US" altLang="zh-TW" sz="1200" b="1">
                <a:latin typeface="Consolas" panose="020B0609020204030204" pitchFamily="49" charset="0"/>
                <a:ea typeface="+mj-ea"/>
              </a:rPr>
              <a:t> = </a:t>
            </a:r>
            <a:r>
              <a:rPr lang="en-US" altLang="zh-TW" sz="1200" b="1" err="1">
                <a:latin typeface="Consolas" panose="020B0609020204030204" pitchFamily="49" charset="0"/>
                <a:ea typeface="+mj-ea"/>
              </a:rPr>
              <a:t>document.querySelectorAll</a:t>
            </a:r>
            <a:r>
              <a:rPr lang="en-US" altLang="zh-TW" sz="1200" b="1">
                <a:latin typeface="Consolas" panose="020B0609020204030204" pitchFamily="49" charset="0"/>
                <a:ea typeface="+mj-ea"/>
              </a:rPr>
              <a:t>("div")</a:t>
            </a:r>
          </a:p>
          <a:p>
            <a:r>
              <a:rPr lang="en-US" altLang="zh-TW" sz="1200" b="1" err="1">
                <a:latin typeface="Consolas" panose="020B0609020204030204" pitchFamily="49" charset="0"/>
                <a:ea typeface="+mj-ea"/>
              </a:rPr>
              <a:t>divNodes.filter</a:t>
            </a:r>
            <a:r>
              <a:rPr lang="en-US" altLang="zh-TW" sz="1200" b="1">
                <a:latin typeface="Consolas" panose="020B0609020204030204" pitchFamily="49" charset="0"/>
                <a:ea typeface="+mj-ea"/>
              </a:rPr>
              <a:t>(callback) //</a:t>
            </a:r>
            <a:r>
              <a:rPr lang="zh-TW" altLang="en-US" sz="1200" b="1">
                <a:latin typeface="Consolas" panose="020B0609020204030204" pitchFamily="49" charset="0"/>
                <a:ea typeface="+mj-ea"/>
              </a:rPr>
              <a:t>無此方法</a:t>
            </a:r>
            <a:endParaRPr lang="en-US" altLang="zh-TW" sz="1200" b="1">
              <a:latin typeface="Consolas" panose="020B0609020204030204" pitchFamily="49" charset="0"/>
              <a:ea typeface="+mj-ea"/>
            </a:endParaRPr>
          </a:p>
          <a:p>
            <a:endParaRPr lang="en-US" altLang="zh-TW" sz="1200" b="1">
              <a:latin typeface="Consolas" panose="020B0609020204030204" pitchFamily="49" charset="0"/>
              <a:ea typeface="+mj-ea"/>
            </a:endParaRPr>
          </a:p>
          <a:p>
            <a:r>
              <a:rPr lang="en-US" altLang="zh-TW" sz="1200" b="1">
                <a:latin typeface="Consolas" panose="020B0609020204030204" pitchFamily="49" charset="0"/>
                <a:ea typeface="+mj-ea"/>
              </a:rPr>
              <a:t>const </a:t>
            </a:r>
            <a:r>
              <a:rPr lang="en-US" altLang="zh-TW" sz="1200" b="1" err="1">
                <a:latin typeface="Consolas" panose="020B0609020204030204" pitchFamily="49" charset="0"/>
                <a:ea typeface="+mj-ea"/>
              </a:rPr>
              <a:t>divArray</a:t>
            </a:r>
            <a:r>
              <a:rPr lang="en-US" altLang="zh-TW" sz="1200" b="1">
                <a:latin typeface="Consolas" panose="020B0609020204030204" pitchFamily="49" charset="0"/>
                <a:ea typeface="+mj-ea"/>
              </a:rPr>
              <a:t> = […</a:t>
            </a:r>
            <a:r>
              <a:rPr lang="en-US" altLang="zh-TW" sz="1200" b="1" err="1">
                <a:latin typeface="Consolas" panose="020B0609020204030204" pitchFamily="49" charset="0"/>
                <a:ea typeface="+mj-ea"/>
              </a:rPr>
              <a:t>divNodes</a:t>
            </a:r>
            <a:r>
              <a:rPr lang="en-US" altLang="zh-TW" sz="1200" b="1">
                <a:latin typeface="Consolas" panose="020B0609020204030204" pitchFamily="49" charset="0"/>
                <a:ea typeface="+mj-ea"/>
              </a:rPr>
              <a:t>]</a:t>
            </a:r>
          </a:p>
          <a:p>
            <a:r>
              <a:rPr lang="en-US" altLang="zh-TW" sz="1200" b="1" err="1">
                <a:latin typeface="Consolas" panose="020B0609020204030204" pitchFamily="49" charset="0"/>
                <a:ea typeface="+mj-ea"/>
              </a:rPr>
              <a:t>divArray.filter</a:t>
            </a:r>
            <a:r>
              <a:rPr lang="en-US" altLang="zh-TW" sz="1200" b="1">
                <a:latin typeface="Consolas" panose="020B0609020204030204" pitchFamily="49" charset="0"/>
                <a:ea typeface="+mj-ea"/>
              </a:rPr>
              <a:t>(callback) //</a:t>
            </a:r>
            <a:r>
              <a:rPr lang="zh-TW" altLang="en-US" sz="1200" b="1">
                <a:latin typeface="Consolas" panose="020B0609020204030204" pitchFamily="49" charset="0"/>
                <a:ea typeface="+mj-ea"/>
              </a:rPr>
              <a:t>可使用</a:t>
            </a:r>
            <a:r>
              <a:rPr lang="en-US" altLang="zh-TW" sz="1200" b="1">
                <a:latin typeface="Consolas" panose="020B0609020204030204" pitchFamily="49" charset="0"/>
                <a:ea typeface="+mj-ea"/>
              </a:rPr>
              <a:t>Array</a:t>
            </a:r>
            <a:r>
              <a:rPr lang="zh-TW" altLang="en-US" sz="1200" b="1">
                <a:latin typeface="Consolas" panose="020B0609020204030204" pitchFamily="49" charset="0"/>
                <a:ea typeface="+mj-ea"/>
              </a:rPr>
              <a:t>的進階方法</a:t>
            </a:r>
          </a:p>
        </p:txBody>
      </p:sp>
    </p:spTree>
    <p:extLst>
      <p:ext uri="{BB962C8B-B14F-4D97-AF65-F5344CB8AC3E}">
        <p14:creationId xmlns:p14="http://schemas.microsoft.com/office/powerpoint/2010/main" val="28318172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63467" y="-63061"/>
            <a:ext cx="3928533" cy="695960"/>
          </a:xfrm>
        </p:spPr>
        <p:txBody>
          <a:bodyPr/>
          <a:lstStyle/>
          <a:p>
            <a:pPr algn="ctr"/>
            <a:r>
              <a:rPr lang="zh-TW" altLang="en-US" dirty="0">
                <a:solidFill>
                  <a:schemeClr val="tx1"/>
                </a:solidFill>
              </a:rPr>
              <a:t>非單文件組件</a:t>
            </a:r>
          </a:p>
        </p:txBody>
      </p:sp>
      <p:sp>
        <p:nvSpPr>
          <p:cNvPr id="5" name="文字版面配置區 4"/>
          <p:cNvSpPr>
            <a:spLocks noGrp="1"/>
          </p:cNvSpPr>
          <p:nvPr>
            <p:ph type="body" sz="half" idx="2"/>
          </p:nvPr>
        </p:nvSpPr>
        <p:spPr>
          <a:xfrm>
            <a:off x="8340436" y="589872"/>
            <a:ext cx="3862074" cy="5682911"/>
          </a:xfrm>
        </p:spPr>
        <p:txBody>
          <a:bodyPr>
            <a:noAutofit/>
          </a:bodyPr>
          <a:lstStyle/>
          <a:p>
            <a:pPr algn="just"/>
            <a:r>
              <a:rPr lang="zh-TW" altLang="en-US" b="1" dirty="0">
                <a:latin typeface="Consolas" panose="020B0609020204030204" pitchFamily="49" charset="0"/>
                <a:ea typeface="+mj-ea"/>
              </a:rPr>
              <a:t>組件化開發分成兩種寫法：</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非單文件組件</a:t>
            </a: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一個文件中，包含了多個組件。較少使用。</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單文件組件</a:t>
            </a:r>
            <a:endParaRPr lang="en-US" altLang="zh-TW" b="1" dirty="0">
              <a:latin typeface="Consolas" panose="020B0609020204030204" pitchFamily="49" charset="0"/>
              <a:ea typeface="+mj-ea"/>
            </a:endParaRPr>
          </a:p>
          <a:p>
            <a:pPr algn="just">
              <a:spcBef>
                <a:spcPts val="0"/>
              </a:spcBef>
            </a:pPr>
            <a:r>
              <a:rPr lang="zh-TW" altLang="en-US" b="1" dirty="0">
                <a:latin typeface="Consolas" panose="020B0609020204030204" pitchFamily="49" charset="0"/>
                <a:ea typeface="+mj-ea"/>
              </a:rPr>
              <a:t>一個文件中，指包含一個組件。通常開發模式。</a:t>
            </a:r>
            <a:endParaRPr lang="en-US" altLang="zh-TW" b="1" dirty="0">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50</a:t>
            </a:fld>
            <a:endParaRPr lang="zh-TW" altLang="en-US"/>
          </a:p>
        </p:txBody>
      </p:sp>
      <p:pic>
        <p:nvPicPr>
          <p:cNvPr id="11" name="圖片 10">
            <a:extLst>
              <a:ext uri="{FF2B5EF4-FFF2-40B4-BE49-F238E27FC236}">
                <a16:creationId xmlns:a16="http://schemas.microsoft.com/office/drawing/2014/main" id="{1E8894E2-C5D9-FE60-592E-55CB2060928D}"/>
              </a:ext>
            </a:extLst>
          </p:cNvPr>
          <p:cNvPicPr>
            <a:picLocks noChangeAspect="1"/>
          </p:cNvPicPr>
          <p:nvPr/>
        </p:nvPicPr>
        <p:blipFill>
          <a:blip r:embed="rId2"/>
          <a:stretch>
            <a:fillRect/>
          </a:stretch>
        </p:blipFill>
        <p:spPr>
          <a:xfrm>
            <a:off x="8832295" y="2133600"/>
            <a:ext cx="2880652" cy="1746739"/>
          </a:xfrm>
          <a:prstGeom prst="rect">
            <a:avLst/>
          </a:prstGeom>
        </p:spPr>
      </p:pic>
      <p:pic>
        <p:nvPicPr>
          <p:cNvPr id="13" name="圖片 12">
            <a:extLst>
              <a:ext uri="{FF2B5EF4-FFF2-40B4-BE49-F238E27FC236}">
                <a16:creationId xmlns:a16="http://schemas.microsoft.com/office/drawing/2014/main" id="{613137DA-2F18-F5EF-7682-D9E52BCB7CF7}"/>
              </a:ext>
            </a:extLst>
          </p:cNvPr>
          <p:cNvPicPr>
            <a:picLocks noChangeAspect="1"/>
          </p:cNvPicPr>
          <p:nvPr/>
        </p:nvPicPr>
        <p:blipFill>
          <a:blip r:embed="rId3"/>
          <a:stretch>
            <a:fillRect/>
          </a:stretch>
        </p:blipFill>
        <p:spPr>
          <a:xfrm>
            <a:off x="8832295" y="3967735"/>
            <a:ext cx="2880652" cy="1746739"/>
          </a:xfrm>
          <a:prstGeom prst="rect">
            <a:avLst/>
          </a:prstGeom>
        </p:spPr>
      </p:pic>
      <p:sp>
        <p:nvSpPr>
          <p:cNvPr id="17" name="矩形 16">
            <a:extLst>
              <a:ext uri="{FF2B5EF4-FFF2-40B4-BE49-F238E27FC236}">
                <a16:creationId xmlns:a16="http://schemas.microsoft.com/office/drawing/2014/main" id="{45C03C65-921A-D0D4-22CF-9143C1705BCC}"/>
              </a:ext>
            </a:extLst>
          </p:cNvPr>
          <p:cNvSpPr/>
          <p:nvPr/>
        </p:nvSpPr>
        <p:spPr>
          <a:xfrm>
            <a:off x="180231" y="152656"/>
            <a:ext cx="1604632" cy="636253"/>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Consolas" panose="020B0609020204030204" pitchFamily="49" charset="0"/>
                <a:ea typeface="+mj-ea"/>
              </a:rPr>
              <a:t>非單文件組件</a:t>
            </a:r>
            <a:endParaRPr lang="zh-TW" altLang="en-US" dirty="0">
              <a:solidFill>
                <a:schemeClr val="tx1"/>
              </a:solidFill>
              <a:latin typeface="+mj-ea"/>
              <a:ea typeface="+mj-ea"/>
            </a:endParaRPr>
          </a:p>
        </p:txBody>
      </p:sp>
      <p:sp>
        <p:nvSpPr>
          <p:cNvPr id="7" name="文字方塊 6">
            <a:extLst>
              <a:ext uri="{FF2B5EF4-FFF2-40B4-BE49-F238E27FC236}">
                <a16:creationId xmlns:a16="http://schemas.microsoft.com/office/drawing/2014/main" id="{A7CC38E2-5E91-48C2-6EC8-5E6E489AD0E8}"/>
              </a:ext>
            </a:extLst>
          </p:cNvPr>
          <p:cNvSpPr txBox="1"/>
          <p:nvPr/>
        </p:nvSpPr>
        <p:spPr>
          <a:xfrm>
            <a:off x="729465" y="1194470"/>
            <a:ext cx="7007972" cy="5078313"/>
          </a:xfrm>
          <a:prstGeom prst="rect">
            <a:avLst/>
          </a:prstGeom>
          <a:noFill/>
          <a:ln w="19050">
            <a:solidFill>
              <a:schemeClr val="tx1"/>
            </a:solidFill>
          </a:ln>
        </p:spPr>
        <p:txBody>
          <a:bodyPr wrap="square">
            <a:spAutoFit/>
          </a:bodyPr>
          <a:lstStyle/>
          <a:p>
            <a:r>
              <a:rPr lang="en-US" altLang="zh-TW" dirty="0">
                <a:latin typeface="Consolas" panose="020B0609020204030204" pitchFamily="49" charset="0"/>
                <a:ea typeface="+mj-ea"/>
              </a:rPr>
              <a:t> const school = {</a:t>
            </a:r>
          </a:p>
          <a:p>
            <a:r>
              <a:rPr lang="en-US" altLang="zh-TW" dirty="0">
                <a:latin typeface="Consolas" panose="020B0609020204030204" pitchFamily="49" charset="0"/>
                <a:ea typeface="+mj-ea"/>
              </a:rPr>
              <a:t>        template: `&lt;div&gt;</a:t>
            </a:r>
            <a:r>
              <a:rPr lang="zh-TW" altLang="en-US" dirty="0">
                <a:latin typeface="Consolas" panose="020B0609020204030204" pitchFamily="49" charset="0"/>
                <a:ea typeface="+mj-ea"/>
              </a:rPr>
              <a:t>學校</a:t>
            </a:r>
            <a:r>
              <a:rPr lang="en-US" altLang="zh-TW" dirty="0">
                <a:latin typeface="Consolas" panose="020B0609020204030204" pitchFamily="49" charset="0"/>
                <a:ea typeface="+mj-ea"/>
              </a:rPr>
              <a:t>:{{school}}&lt;/div&gt;</a:t>
            </a:r>
          </a:p>
          <a:p>
            <a:r>
              <a:rPr lang="en-US" altLang="zh-TW" dirty="0">
                <a:latin typeface="Consolas" panose="020B0609020204030204" pitchFamily="49" charset="0"/>
                <a:ea typeface="+mj-ea"/>
              </a:rPr>
              <a:t>                      &lt;div&gt;</a:t>
            </a:r>
            <a:r>
              <a:rPr lang="zh-TW" altLang="en-US" dirty="0">
                <a:latin typeface="Consolas" panose="020B0609020204030204" pitchFamily="49" charset="0"/>
                <a:ea typeface="+mj-ea"/>
              </a:rPr>
              <a:t>地址</a:t>
            </a:r>
            <a:r>
              <a:rPr lang="en-US" altLang="zh-TW" dirty="0">
                <a:latin typeface="Consolas" panose="020B0609020204030204" pitchFamily="49" charset="0"/>
                <a:ea typeface="+mj-ea"/>
              </a:rPr>
              <a:t>:{{address}}&lt;/div&gt;`,</a:t>
            </a:r>
          </a:p>
          <a:p>
            <a:r>
              <a:rPr lang="en-US" altLang="zh-TW" dirty="0">
                <a:latin typeface="Consolas" panose="020B0609020204030204" pitchFamily="49" charset="0"/>
                <a:ea typeface="+mj-ea"/>
              </a:rPr>
              <a:t>        data() {</a:t>
            </a:r>
          </a:p>
          <a:p>
            <a:r>
              <a:rPr lang="en-US" altLang="zh-TW" dirty="0">
                <a:latin typeface="Consolas" panose="020B0609020204030204" pitchFamily="49" charset="0"/>
                <a:ea typeface="+mj-ea"/>
              </a:rPr>
              <a:t>          return {</a:t>
            </a:r>
          </a:p>
          <a:p>
            <a:r>
              <a:rPr lang="en-US" altLang="zh-TW" dirty="0">
                <a:latin typeface="Consolas" panose="020B0609020204030204" pitchFamily="49" charset="0"/>
                <a:ea typeface="+mj-ea"/>
              </a:rPr>
              <a:t>            school: "</a:t>
            </a:r>
            <a:r>
              <a:rPr lang="en-US" altLang="zh-TW" dirty="0" err="1">
                <a:latin typeface="Consolas" panose="020B0609020204030204" pitchFamily="49" charset="0"/>
                <a:ea typeface="+mj-ea"/>
              </a:rPr>
              <a:t>iSpan</a:t>
            </a:r>
            <a:r>
              <a:rPr lang="en-US" altLang="zh-TW" dirty="0">
                <a:latin typeface="Consolas" panose="020B0609020204030204" pitchFamily="49" charset="0"/>
                <a:ea typeface="+mj-ea"/>
              </a:rPr>
              <a:t>",</a:t>
            </a:r>
          </a:p>
          <a:p>
            <a:r>
              <a:rPr lang="en-US" altLang="zh-TW" dirty="0">
                <a:latin typeface="Consolas" panose="020B0609020204030204" pitchFamily="49" charset="0"/>
                <a:ea typeface="+mj-ea"/>
              </a:rPr>
              <a:t>            address: "</a:t>
            </a:r>
            <a:r>
              <a:rPr lang="zh-TW" altLang="en-US" dirty="0">
                <a:latin typeface="Consolas" panose="020B0609020204030204" pitchFamily="49" charset="0"/>
                <a:ea typeface="+mj-ea"/>
              </a:rPr>
              <a:t>台北市大安區復興南路一段</a:t>
            </a:r>
            <a:r>
              <a:rPr lang="en-US" altLang="zh-TW" dirty="0">
                <a:latin typeface="Consolas" panose="020B0609020204030204" pitchFamily="49" charset="0"/>
                <a:ea typeface="+mj-ea"/>
              </a:rPr>
              <a:t>390</a:t>
            </a:r>
            <a:r>
              <a:rPr lang="zh-TW" altLang="en-US" dirty="0">
                <a:latin typeface="Consolas" panose="020B0609020204030204" pitchFamily="49" charset="0"/>
                <a:ea typeface="+mj-ea"/>
              </a:rPr>
              <a:t>號</a:t>
            </a:r>
            <a:r>
              <a:rPr lang="en-US" altLang="zh-TW" dirty="0">
                <a:latin typeface="Consolas" panose="020B0609020204030204" pitchFamily="49" charset="0"/>
                <a:ea typeface="+mj-ea"/>
              </a:rPr>
              <a:t>2</a:t>
            </a:r>
            <a:r>
              <a:rPr lang="zh-TW" altLang="en-US" dirty="0">
                <a:latin typeface="Consolas" panose="020B0609020204030204" pitchFamily="49" charset="0"/>
                <a:ea typeface="+mj-ea"/>
              </a:rPr>
              <a:t>樓</a:t>
            </a:r>
            <a:r>
              <a:rPr lang="en-US" altLang="zh-TW" dirty="0">
                <a:latin typeface="Consolas" panose="020B0609020204030204" pitchFamily="49" charset="0"/>
                <a:ea typeface="+mj-ea"/>
              </a:rPr>
              <a:t>",</a:t>
            </a:r>
          </a:p>
          <a:p>
            <a:r>
              <a:rPr lang="en-US" altLang="zh-TW" dirty="0">
                <a:latin typeface="Consolas" panose="020B0609020204030204" pitchFamily="49" charset="0"/>
                <a:ea typeface="+mj-ea"/>
              </a:rPr>
              <a:t>          };</a:t>
            </a:r>
          </a:p>
          <a:p>
            <a:r>
              <a:rPr lang="en-US" altLang="zh-TW" dirty="0">
                <a:latin typeface="Consolas" panose="020B0609020204030204" pitchFamily="49" charset="0"/>
                <a:ea typeface="+mj-ea"/>
              </a:rPr>
              <a:t>        },</a:t>
            </a:r>
          </a:p>
          <a:p>
            <a:r>
              <a:rPr lang="en-US" altLang="zh-TW" dirty="0">
                <a:latin typeface="Consolas" panose="020B0609020204030204" pitchFamily="49" charset="0"/>
                <a:ea typeface="+mj-ea"/>
              </a:rPr>
              <a:t>      };</a:t>
            </a:r>
          </a:p>
          <a:p>
            <a:endParaRPr lang="en-US" altLang="zh-TW" dirty="0">
              <a:latin typeface="Consolas" panose="020B0609020204030204" pitchFamily="49" charset="0"/>
              <a:ea typeface="+mj-ea"/>
            </a:endParaRPr>
          </a:p>
          <a:p>
            <a:r>
              <a:rPr lang="en-US" altLang="zh-TW" dirty="0">
                <a:latin typeface="Consolas" panose="020B0609020204030204" pitchFamily="49" charset="0"/>
                <a:ea typeface="+mj-ea"/>
              </a:rPr>
              <a:t> const app = </a:t>
            </a:r>
            <a:r>
              <a:rPr lang="en-US" altLang="zh-TW" dirty="0" err="1">
                <a:latin typeface="Consolas" panose="020B0609020204030204" pitchFamily="49" charset="0"/>
                <a:ea typeface="+mj-ea"/>
              </a:rPr>
              <a:t>createApp</a:t>
            </a:r>
            <a:r>
              <a:rPr lang="en-US" altLang="zh-TW" dirty="0">
                <a:latin typeface="Consolas" panose="020B0609020204030204" pitchFamily="49" charset="0"/>
                <a:ea typeface="+mj-ea"/>
              </a:rPr>
              <a:t>({</a:t>
            </a:r>
          </a:p>
          <a:p>
            <a:r>
              <a:rPr lang="en-US" altLang="zh-TW" dirty="0">
                <a:latin typeface="Consolas" panose="020B0609020204030204" pitchFamily="49" charset="0"/>
                <a:ea typeface="+mj-ea"/>
              </a:rPr>
              <a:t>        components: {</a:t>
            </a:r>
          </a:p>
          <a:p>
            <a:r>
              <a:rPr lang="en-US" altLang="zh-TW" dirty="0">
                <a:latin typeface="Consolas" panose="020B0609020204030204" pitchFamily="49" charset="0"/>
                <a:ea typeface="+mj-ea"/>
              </a:rPr>
              <a:t>          school,</a:t>
            </a:r>
          </a:p>
          <a:p>
            <a:r>
              <a:rPr lang="en-US" altLang="zh-TW" dirty="0">
                <a:latin typeface="Consolas" panose="020B0609020204030204" pitchFamily="49" charset="0"/>
                <a:ea typeface="+mj-ea"/>
              </a:rPr>
              <a:t>        },</a:t>
            </a:r>
          </a:p>
          <a:p>
            <a:r>
              <a:rPr lang="en-US" altLang="zh-TW" dirty="0">
                <a:latin typeface="Consolas" panose="020B0609020204030204" pitchFamily="49" charset="0"/>
                <a:ea typeface="+mj-ea"/>
              </a:rPr>
              <a:t>      });</a:t>
            </a:r>
          </a:p>
          <a:p>
            <a:endParaRPr lang="zh-TW" altLang="en-US" dirty="0">
              <a:latin typeface="Consolas" panose="020B0609020204030204" pitchFamily="49" charset="0"/>
              <a:ea typeface="+mj-ea"/>
            </a:endParaRPr>
          </a:p>
          <a:p>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app.mount</a:t>
            </a:r>
            <a:r>
              <a:rPr lang="en-US" altLang="zh-TW" dirty="0">
                <a:latin typeface="Consolas" panose="020B0609020204030204" pitchFamily="49" charset="0"/>
                <a:ea typeface="+mj-ea"/>
              </a:rPr>
              <a:t>("#app");</a:t>
            </a:r>
            <a:endParaRPr lang="zh-TW" altLang="en-US" dirty="0">
              <a:latin typeface="Consolas" panose="020B0609020204030204" pitchFamily="49" charset="0"/>
              <a:ea typeface="+mj-ea"/>
            </a:endParaRPr>
          </a:p>
        </p:txBody>
      </p:sp>
    </p:spTree>
    <p:extLst>
      <p:ext uri="{BB962C8B-B14F-4D97-AF65-F5344CB8AC3E}">
        <p14:creationId xmlns:p14="http://schemas.microsoft.com/office/powerpoint/2010/main" val="120469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rPr>
              <a:t>this</a:t>
            </a:r>
            <a:r>
              <a:rPr lang="zh-TW" altLang="en-US">
                <a:solidFill>
                  <a:schemeClr val="tx1"/>
                </a:solidFill>
              </a:rPr>
              <a:t>的指向</a:t>
            </a:r>
          </a:p>
        </p:txBody>
      </p:sp>
      <p:sp>
        <p:nvSpPr>
          <p:cNvPr id="3" name="內容版面配置區 2"/>
          <p:cNvSpPr>
            <a:spLocks noGrp="1"/>
          </p:cNvSpPr>
          <p:nvPr>
            <p:ph idx="1"/>
          </p:nvPr>
        </p:nvSpPr>
        <p:spPr>
          <a:xfrm>
            <a:off x="0" y="31257"/>
            <a:ext cx="8315119" cy="6826743"/>
          </a:xfrm>
        </p:spPr>
        <p:txBody>
          <a:bodyPr>
            <a:noAutofit/>
          </a:bodyPr>
          <a:lstStyle/>
          <a:p>
            <a:pPr marL="357750" indent="-285750" algn="just">
              <a:spcBef>
                <a:spcPts val="0"/>
              </a:spcBef>
              <a:buClrTx/>
              <a:buFont typeface="Wingdings" panose="05000000000000000000" pitchFamily="2" charset="2"/>
              <a:buChar char="l"/>
            </a:pPr>
            <a:r>
              <a:rPr lang="zh-TW" altLang="en-US" sz="1500" b="1" dirty="0">
                <a:latin typeface="Consolas" panose="020B0609020204030204" pitchFamily="49" charset="0"/>
                <a:ea typeface="+mj-ea"/>
              </a:rPr>
              <a:t>全域</a:t>
            </a:r>
            <a:r>
              <a:rPr lang="en-US" altLang="zh-TW" sz="1500" b="1" dirty="0">
                <a:latin typeface="Consolas" panose="020B0609020204030204" pitchFamily="49" charset="0"/>
                <a:ea typeface="+mj-ea"/>
              </a:rPr>
              <a:t>context</a:t>
            </a:r>
            <a:r>
              <a:rPr lang="zh-TW" altLang="en-US" sz="1500" b="1" dirty="0">
                <a:latin typeface="Consolas" panose="020B0609020204030204" pitchFamily="49" charset="0"/>
                <a:ea typeface="+mj-ea"/>
              </a:rPr>
              <a:t>下的</a:t>
            </a:r>
            <a:r>
              <a:rPr lang="en-US" altLang="zh-TW" sz="1500" b="1" dirty="0">
                <a:latin typeface="Consolas" panose="020B0609020204030204" pitchFamily="49" charset="0"/>
                <a:ea typeface="+mj-ea"/>
              </a:rPr>
              <a:t>this</a:t>
            </a:r>
          </a:p>
          <a:p>
            <a:pPr marL="346320" lvl="1" indent="0" algn="just">
              <a:spcBef>
                <a:spcPts val="0"/>
              </a:spcBef>
              <a:buClrTx/>
              <a:buNone/>
            </a:pPr>
            <a:r>
              <a:rPr lang="en-US" altLang="zh-TW" sz="1500" b="1" dirty="0">
                <a:latin typeface="Consolas" panose="020B0609020204030204" pitchFamily="49" charset="0"/>
                <a:ea typeface="+mj-ea"/>
              </a:rPr>
              <a:t>&lt;script&gt;</a:t>
            </a:r>
          </a:p>
          <a:p>
            <a:pPr marL="620640" lvl="2" indent="0" algn="just">
              <a:spcBef>
                <a:spcPts val="0"/>
              </a:spcBef>
              <a:buClrTx/>
              <a:buNone/>
            </a:pPr>
            <a:r>
              <a:rPr lang="en-US" altLang="zh-TW" sz="1500" b="1" dirty="0">
                <a:latin typeface="Consolas" panose="020B0609020204030204" pitchFamily="49" charset="0"/>
                <a:ea typeface="+mj-ea"/>
              </a:rPr>
              <a:t>console.log(this);  //</a:t>
            </a:r>
            <a:r>
              <a:rPr lang="zh-TW" altLang="en-US" sz="1500" b="1" dirty="0">
                <a:latin typeface="Consolas" panose="020B0609020204030204" pitchFamily="49" charset="0"/>
                <a:ea typeface="+mj-ea"/>
              </a:rPr>
              <a:t>指向</a:t>
            </a:r>
            <a:r>
              <a:rPr lang="en-US" altLang="zh-TW" sz="1500" b="1" dirty="0">
                <a:latin typeface="Consolas" panose="020B0609020204030204" pitchFamily="49" charset="0"/>
                <a:ea typeface="+mj-ea"/>
              </a:rPr>
              <a:t>window</a:t>
            </a:r>
            <a:r>
              <a:rPr lang="zh-TW" altLang="en-US" sz="1500" b="1" dirty="0">
                <a:latin typeface="Consolas" panose="020B0609020204030204" pitchFamily="49" charset="0"/>
                <a:ea typeface="+mj-ea"/>
              </a:rPr>
              <a:t>物件</a:t>
            </a:r>
            <a:endParaRPr lang="en-US" altLang="zh-TW" sz="1500" b="1" dirty="0">
              <a:latin typeface="Consolas" panose="020B0609020204030204" pitchFamily="49" charset="0"/>
              <a:ea typeface="+mj-ea"/>
            </a:endParaRPr>
          </a:p>
          <a:p>
            <a:pPr marL="346320" lvl="1" indent="0" algn="just">
              <a:spcBef>
                <a:spcPts val="0"/>
              </a:spcBef>
              <a:buClrTx/>
              <a:buNone/>
            </a:pPr>
            <a:r>
              <a:rPr lang="en-US" altLang="zh-TW" sz="1500" b="1" dirty="0">
                <a:latin typeface="Consolas" panose="020B0609020204030204" pitchFamily="49" charset="0"/>
                <a:ea typeface="+mj-ea"/>
              </a:rPr>
              <a:t>&lt;/script&gt;</a:t>
            </a:r>
          </a:p>
          <a:p>
            <a:pPr marL="346320" lvl="1" indent="0" algn="just">
              <a:spcBef>
                <a:spcPts val="0"/>
              </a:spcBef>
              <a:buClrTx/>
              <a:buNone/>
            </a:pPr>
            <a:endParaRPr lang="en-US" altLang="zh-TW" sz="1500" b="1" dirty="0">
              <a:latin typeface="Consolas" panose="020B0609020204030204" pitchFamily="49" charset="0"/>
              <a:ea typeface="+mj-ea"/>
            </a:endParaRPr>
          </a:p>
          <a:p>
            <a:pPr marL="357750" indent="-285750" algn="just">
              <a:buClrTx/>
              <a:buFont typeface="Wingdings" panose="05000000000000000000" pitchFamily="2" charset="2"/>
              <a:buChar char="l"/>
            </a:pPr>
            <a:r>
              <a:rPr lang="zh-TW" altLang="en-US" sz="1500" b="1" dirty="0">
                <a:latin typeface="Consolas" panose="020B0609020204030204" pitchFamily="49" charset="0"/>
                <a:ea typeface="+mj-ea"/>
              </a:rPr>
              <a:t>某函數下的</a:t>
            </a:r>
            <a:r>
              <a:rPr lang="en-US" altLang="zh-TW" sz="1500" b="1" dirty="0">
                <a:latin typeface="Consolas" panose="020B0609020204030204" pitchFamily="49" charset="0"/>
                <a:ea typeface="+mj-ea"/>
              </a:rPr>
              <a:t>this</a:t>
            </a:r>
          </a:p>
          <a:p>
            <a:pPr marL="346320" lvl="1" indent="0" algn="just">
              <a:spcBef>
                <a:spcPts val="0"/>
              </a:spcBef>
              <a:buClrTx/>
              <a:buNone/>
            </a:pPr>
            <a:r>
              <a:rPr lang="en-US" altLang="zh-TW" sz="1500" b="1" dirty="0">
                <a:latin typeface="Consolas" panose="020B0609020204030204" pitchFamily="49" charset="0"/>
                <a:ea typeface="+mj-ea"/>
              </a:rPr>
              <a:t>function </a:t>
            </a:r>
            <a:r>
              <a:rPr lang="en-US" altLang="zh-TW" sz="1500" b="1" dirty="0" err="1">
                <a:latin typeface="Consolas" panose="020B0609020204030204" pitchFamily="49" charset="0"/>
                <a:ea typeface="+mj-ea"/>
              </a:rPr>
              <a:t>myFun</a:t>
            </a:r>
            <a:r>
              <a:rPr lang="en-US" altLang="zh-TW" sz="1500" b="1" dirty="0">
                <a:latin typeface="Consolas" panose="020B0609020204030204" pitchFamily="49" charset="0"/>
                <a:ea typeface="+mj-ea"/>
              </a:rPr>
              <a:t>(){</a:t>
            </a:r>
          </a:p>
          <a:p>
            <a:pPr marL="620640" lvl="2" indent="0" algn="just">
              <a:spcBef>
                <a:spcPts val="0"/>
              </a:spcBef>
              <a:buClrTx/>
              <a:buNone/>
            </a:pPr>
            <a:r>
              <a:rPr lang="en-US" altLang="zh-TW" sz="1500" b="1" dirty="0">
                <a:latin typeface="Consolas" panose="020B0609020204030204" pitchFamily="49" charset="0"/>
                <a:ea typeface="+mj-ea"/>
              </a:rPr>
              <a:t>console.log(this);  //</a:t>
            </a:r>
            <a:r>
              <a:rPr lang="zh-TW" altLang="en-US" sz="1500" b="1" dirty="0">
                <a:latin typeface="Consolas" panose="020B0609020204030204" pitchFamily="49" charset="0"/>
                <a:ea typeface="+mj-ea"/>
              </a:rPr>
              <a:t>指向</a:t>
            </a:r>
            <a:r>
              <a:rPr lang="en-US" altLang="zh-TW" sz="1500" b="1" dirty="0">
                <a:latin typeface="Consolas" panose="020B0609020204030204" pitchFamily="49" charset="0"/>
                <a:ea typeface="+mj-ea"/>
              </a:rPr>
              <a:t>window</a:t>
            </a:r>
            <a:r>
              <a:rPr lang="zh-TW" altLang="en-US" sz="1500" b="1" dirty="0">
                <a:latin typeface="Consolas" panose="020B0609020204030204" pitchFamily="49" charset="0"/>
                <a:ea typeface="+mj-ea"/>
              </a:rPr>
              <a:t>物件</a:t>
            </a:r>
            <a:endParaRPr lang="en-US" altLang="zh-TW" sz="1500" b="1" dirty="0">
              <a:latin typeface="Consolas" panose="020B0609020204030204" pitchFamily="49" charset="0"/>
              <a:ea typeface="+mj-ea"/>
            </a:endParaRPr>
          </a:p>
          <a:p>
            <a:pPr marL="346320" lvl="1" indent="0" algn="just">
              <a:spcBef>
                <a:spcPts val="0"/>
              </a:spcBef>
              <a:buClrTx/>
              <a:buNone/>
            </a:pPr>
            <a:r>
              <a:rPr lang="en-US" altLang="zh-TW" sz="1500" b="1" dirty="0">
                <a:latin typeface="Consolas" panose="020B0609020204030204" pitchFamily="49" charset="0"/>
                <a:ea typeface="+mj-ea"/>
              </a:rPr>
              <a:t>}</a:t>
            </a:r>
          </a:p>
          <a:p>
            <a:pPr marL="346320" lvl="1" indent="0" algn="just">
              <a:spcBef>
                <a:spcPts val="0"/>
              </a:spcBef>
              <a:buClrTx/>
              <a:buNone/>
            </a:pPr>
            <a:endParaRPr lang="en-US" altLang="zh-TW" sz="1500" b="1" dirty="0">
              <a:latin typeface="Consolas" panose="020B0609020204030204" pitchFamily="49" charset="0"/>
              <a:ea typeface="+mj-ea"/>
            </a:endParaRPr>
          </a:p>
          <a:p>
            <a:pPr marL="357750" indent="-285750" algn="just">
              <a:buClrTx/>
              <a:buFont typeface="Wingdings" panose="05000000000000000000" pitchFamily="2" charset="2"/>
              <a:buChar char="l"/>
            </a:pPr>
            <a:r>
              <a:rPr lang="zh-TW" altLang="en-US" sz="1500" b="1" dirty="0">
                <a:latin typeface="Consolas" panose="020B0609020204030204" pitchFamily="49" charset="0"/>
                <a:ea typeface="+mj-ea"/>
              </a:rPr>
              <a:t>某物件內的方法的</a:t>
            </a:r>
            <a:r>
              <a:rPr lang="en-US" altLang="zh-TW" sz="1500" b="1" dirty="0">
                <a:latin typeface="Consolas" panose="020B0609020204030204" pitchFamily="49" charset="0"/>
                <a:ea typeface="+mj-ea"/>
              </a:rPr>
              <a:t>this</a:t>
            </a:r>
          </a:p>
          <a:p>
            <a:pPr marL="346320" lvl="1" indent="0" algn="just">
              <a:spcBef>
                <a:spcPts val="0"/>
              </a:spcBef>
              <a:buClrTx/>
              <a:buNone/>
            </a:pPr>
            <a:r>
              <a:rPr lang="en-US" altLang="zh-TW" sz="1500" b="1" dirty="0">
                <a:latin typeface="Consolas" panose="020B0609020204030204" pitchFamily="49" charset="0"/>
                <a:ea typeface="+mj-ea"/>
              </a:rPr>
              <a:t>const someone = {</a:t>
            </a:r>
          </a:p>
          <a:p>
            <a:pPr marL="346320" lvl="1" indent="0" algn="just">
              <a:spcBef>
                <a:spcPts val="0"/>
              </a:spcBef>
              <a:buClrTx/>
              <a:buNone/>
            </a:pPr>
            <a:r>
              <a:rPr lang="en-US" altLang="zh-TW" sz="1500" b="1" dirty="0">
                <a:latin typeface="Consolas" panose="020B0609020204030204" pitchFamily="49" charset="0"/>
                <a:ea typeface="+mj-ea"/>
              </a:rPr>
              <a:t>       name: "Amy",</a:t>
            </a:r>
          </a:p>
          <a:p>
            <a:pPr marL="346320" lvl="1" indent="0" algn="just">
              <a:spcBef>
                <a:spcPts val="0"/>
              </a:spcBef>
              <a:buClrTx/>
              <a:buNone/>
            </a:pPr>
            <a:r>
              <a:rPr lang="en-US" altLang="zh-TW" sz="1500" b="1" dirty="0">
                <a:latin typeface="Consolas" panose="020B0609020204030204" pitchFamily="49" charset="0"/>
                <a:ea typeface="+mj-ea"/>
              </a:rPr>
              <a:t>       </a:t>
            </a:r>
            <a:r>
              <a:rPr lang="en-US" altLang="zh-TW" sz="1500" b="1" dirty="0" err="1">
                <a:latin typeface="Consolas" panose="020B0609020204030204" pitchFamily="49" charset="0"/>
                <a:ea typeface="+mj-ea"/>
              </a:rPr>
              <a:t>myFun</a:t>
            </a:r>
            <a:r>
              <a:rPr lang="en-US" altLang="zh-TW" sz="1500" b="1" dirty="0">
                <a:latin typeface="Consolas" panose="020B0609020204030204" pitchFamily="49" charset="0"/>
                <a:ea typeface="+mj-ea"/>
              </a:rPr>
              <a:t>() {</a:t>
            </a:r>
          </a:p>
          <a:p>
            <a:pPr marL="346320" lvl="1" indent="0" algn="just">
              <a:spcBef>
                <a:spcPts val="0"/>
              </a:spcBef>
              <a:buClrTx/>
              <a:buNone/>
            </a:pPr>
            <a:r>
              <a:rPr lang="en-US" altLang="zh-TW" sz="1500" b="1" dirty="0">
                <a:latin typeface="Consolas" panose="020B0609020204030204" pitchFamily="49" charset="0"/>
                <a:ea typeface="+mj-ea"/>
              </a:rPr>
              <a:t>         console.log("this", this);  //</a:t>
            </a:r>
            <a:r>
              <a:rPr lang="zh-TW" altLang="en-US" sz="1500" b="1" dirty="0">
                <a:latin typeface="Consolas" panose="020B0609020204030204" pitchFamily="49" charset="0"/>
                <a:ea typeface="+mj-ea"/>
              </a:rPr>
              <a:t> 指向物件本身</a:t>
            </a:r>
            <a:endParaRPr lang="en-US" altLang="zh-TW" sz="1500" b="1" dirty="0">
              <a:latin typeface="Consolas" panose="020B0609020204030204" pitchFamily="49" charset="0"/>
              <a:ea typeface="+mj-ea"/>
            </a:endParaRPr>
          </a:p>
          <a:p>
            <a:pPr marL="346320" lvl="1" indent="0" algn="just">
              <a:spcBef>
                <a:spcPts val="0"/>
              </a:spcBef>
              <a:buClrTx/>
              <a:buNone/>
            </a:pPr>
            <a:r>
              <a:rPr lang="en-US" altLang="zh-TW" sz="1500" b="1" dirty="0">
                <a:latin typeface="Consolas" panose="020B0609020204030204" pitchFamily="49" charset="0"/>
                <a:ea typeface="+mj-ea"/>
              </a:rPr>
              <a:t>       },</a:t>
            </a:r>
          </a:p>
          <a:p>
            <a:pPr marL="346320" lvl="1" indent="0" algn="just">
              <a:spcBef>
                <a:spcPts val="0"/>
              </a:spcBef>
              <a:buClrTx/>
              <a:buNone/>
            </a:pPr>
            <a:r>
              <a:rPr lang="en-US" altLang="zh-TW" sz="1500" b="1" dirty="0">
                <a:latin typeface="Consolas" panose="020B0609020204030204" pitchFamily="49" charset="0"/>
                <a:ea typeface="+mj-ea"/>
              </a:rPr>
              <a:t>     };</a:t>
            </a:r>
          </a:p>
          <a:p>
            <a:pPr marL="346320" lvl="1" indent="0" algn="just">
              <a:spcBef>
                <a:spcPts val="0"/>
              </a:spcBef>
              <a:buClrTx/>
              <a:buNone/>
            </a:pPr>
            <a:endParaRPr lang="en-US" altLang="zh-TW" sz="1500" b="1" dirty="0">
              <a:latin typeface="Consolas" panose="020B0609020204030204" pitchFamily="49" charset="0"/>
              <a:ea typeface="+mj-ea"/>
            </a:endParaRPr>
          </a:p>
          <a:p>
            <a:pPr marL="357750" indent="-285750" algn="just">
              <a:buClrTx/>
              <a:buFont typeface="Wingdings" panose="05000000000000000000" pitchFamily="2" charset="2"/>
              <a:buChar char="l"/>
            </a:pPr>
            <a:r>
              <a:rPr lang="zh-TW" altLang="en-US" sz="1500" b="1" dirty="0">
                <a:latin typeface="Consolas" panose="020B0609020204030204" pitchFamily="49" charset="0"/>
                <a:ea typeface="+mj-ea"/>
              </a:rPr>
              <a:t>箭頭函數</a:t>
            </a:r>
            <a:endParaRPr lang="en-US" altLang="zh-TW" sz="1500" b="1" dirty="0">
              <a:latin typeface="Consolas" panose="020B0609020204030204" pitchFamily="49" charset="0"/>
              <a:ea typeface="+mj-ea"/>
            </a:endParaRPr>
          </a:p>
          <a:p>
            <a:pPr marL="346320" lvl="1" indent="0" algn="just">
              <a:spcBef>
                <a:spcPts val="0"/>
              </a:spcBef>
              <a:buClrTx/>
              <a:buNone/>
            </a:pPr>
            <a:r>
              <a:rPr lang="en-US" altLang="zh-TW" sz="1500" b="1" dirty="0">
                <a:latin typeface="Consolas" panose="020B0609020204030204" pitchFamily="49" charset="0"/>
                <a:ea typeface="+mj-ea"/>
              </a:rPr>
              <a:t>const someone = {</a:t>
            </a:r>
          </a:p>
          <a:p>
            <a:pPr marL="346320" lvl="1" indent="0" algn="just">
              <a:spcBef>
                <a:spcPts val="0"/>
              </a:spcBef>
              <a:buClrTx/>
              <a:buNone/>
            </a:pPr>
            <a:r>
              <a:rPr lang="en-US" altLang="zh-TW" sz="1500" b="1" dirty="0">
                <a:latin typeface="Consolas" panose="020B0609020204030204" pitchFamily="49" charset="0"/>
                <a:ea typeface="+mj-ea"/>
              </a:rPr>
              <a:t>       name: "Amy",</a:t>
            </a:r>
          </a:p>
          <a:p>
            <a:pPr marL="346320" lvl="1" indent="0" algn="just">
              <a:spcBef>
                <a:spcPts val="0"/>
              </a:spcBef>
              <a:buClrTx/>
              <a:buNone/>
            </a:pPr>
            <a:r>
              <a:rPr lang="en-US" altLang="zh-TW" sz="1500" b="1" dirty="0">
                <a:latin typeface="Consolas" panose="020B0609020204030204" pitchFamily="49" charset="0"/>
                <a:ea typeface="+mj-ea"/>
              </a:rPr>
              <a:t>       </a:t>
            </a:r>
            <a:r>
              <a:rPr lang="en-US" altLang="zh-TW" sz="1500" b="1" dirty="0" err="1">
                <a:latin typeface="Consolas" panose="020B0609020204030204" pitchFamily="49" charset="0"/>
                <a:ea typeface="+mj-ea"/>
              </a:rPr>
              <a:t>myFun</a:t>
            </a:r>
            <a:r>
              <a:rPr lang="en-US" altLang="zh-TW" sz="1500" b="1" dirty="0">
                <a:latin typeface="Consolas" panose="020B0609020204030204" pitchFamily="49" charset="0"/>
                <a:ea typeface="+mj-ea"/>
              </a:rPr>
              <a:t>:() =&gt; {</a:t>
            </a:r>
          </a:p>
          <a:p>
            <a:pPr marL="346320" lvl="1" indent="0" algn="just">
              <a:spcBef>
                <a:spcPts val="0"/>
              </a:spcBef>
              <a:buClrTx/>
              <a:buNone/>
            </a:pPr>
            <a:r>
              <a:rPr lang="en-US" altLang="zh-TW" sz="1500" b="1" dirty="0">
                <a:latin typeface="Consolas" panose="020B0609020204030204" pitchFamily="49" charset="0"/>
                <a:ea typeface="+mj-ea"/>
              </a:rPr>
              <a:t>         console.log("this", this);  //</a:t>
            </a:r>
            <a:r>
              <a:rPr lang="zh-TW" altLang="en-US" sz="1500" b="1" dirty="0">
                <a:latin typeface="Consolas" panose="020B0609020204030204" pitchFamily="49" charset="0"/>
                <a:ea typeface="+mj-ea"/>
              </a:rPr>
              <a:t> 指向</a:t>
            </a:r>
            <a:r>
              <a:rPr lang="en-US" altLang="zh-TW" sz="1500" b="1" dirty="0">
                <a:latin typeface="Consolas" panose="020B0609020204030204" pitchFamily="49" charset="0"/>
                <a:ea typeface="+mj-ea"/>
              </a:rPr>
              <a:t>window</a:t>
            </a:r>
            <a:r>
              <a:rPr lang="zh-TW" altLang="en-US" sz="1500" b="1" dirty="0">
                <a:latin typeface="Consolas" panose="020B0609020204030204" pitchFamily="49" charset="0"/>
                <a:ea typeface="+mj-ea"/>
              </a:rPr>
              <a:t>物件</a:t>
            </a:r>
            <a:endParaRPr lang="en-US" altLang="zh-TW" sz="1500" b="1" dirty="0">
              <a:latin typeface="Consolas" panose="020B0609020204030204" pitchFamily="49" charset="0"/>
              <a:ea typeface="+mj-ea"/>
            </a:endParaRPr>
          </a:p>
          <a:p>
            <a:pPr marL="346320" lvl="1" indent="0" algn="just">
              <a:spcBef>
                <a:spcPts val="0"/>
              </a:spcBef>
              <a:buClrTx/>
              <a:buNone/>
            </a:pPr>
            <a:r>
              <a:rPr lang="en-US" altLang="zh-TW" sz="1500" b="1" dirty="0">
                <a:latin typeface="Consolas" panose="020B0609020204030204" pitchFamily="49" charset="0"/>
                <a:ea typeface="+mj-ea"/>
              </a:rPr>
              <a:t>       },</a:t>
            </a:r>
          </a:p>
          <a:p>
            <a:pPr marL="346320" lvl="1" indent="0" algn="just">
              <a:spcBef>
                <a:spcPts val="0"/>
              </a:spcBef>
              <a:buClrTx/>
              <a:buNone/>
            </a:pPr>
            <a:r>
              <a:rPr lang="en-US" altLang="zh-TW" sz="1500" b="1" dirty="0">
                <a:latin typeface="Consolas" panose="020B0609020204030204" pitchFamily="49" charset="0"/>
                <a:ea typeface="+mj-ea"/>
              </a:rPr>
              <a:t>     };</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zh-TW" altLang="en-US" sz="1500" b="1" dirty="0">
                <a:latin typeface="Consolas" panose="020B0609020204030204" pitchFamily="49" charset="0"/>
                <a:ea typeface="+mj-ea"/>
              </a:rPr>
              <a:t>在</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中，</a:t>
            </a:r>
            <a:r>
              <a:rPr lang="en-US" altLang="zh-TW" sz="1500" b="1" dirty="0">
                <a:latin typeface="Consolas" panose="020B0609020204030204" pitchFamily="49" charset="0"/>
                <a:ea typeface="+mj-ea"/>
              </a:rPr>
              <a:t>this </a:t>
            </a:r>
            <a:r>
              <a:rPr lang="zh-TW" altLang="en-US" sz="1500" b="1" dirty="0">
                <a:latin typeface="Consolas" panose="020B0609020204030204" pitchFamily="49" charset="0"/>
                <a:ea typeface="+mj-ea"/>
              </a:rPr>
              <a:t>的指向是一個相當重要且有時令人困惑的概念。</a:t>
            </a:r>
            <a:endParaRPr lang="en-US" altLang="zh-TW" sz="1500" b="1" dirty="0">
              <a:latin typeface="Consolas" panose="020B0609020204030204" pitchFamily="49" charset="0"/>
              <a:ea typeface="+mj-ea"/>
            </a:endParaRPr>
          </a:p>
          <a:p>
            <a:pPr algn="just"/>
            <a:r>
              <a:rPr lang="en-US" altLang="zh-TW" sz="1500" b="1" dirty="0">
                <a:latin typeface="Consolas" panose="020B0609020204030204" pitchFamily="49" charset="0"/>
                <a:ea typeface="+mj-ea"/>
              </a:rPr>
              <a:t>this </a:t>
            </a:r>
            <a:r>
              <a:rPr lang="zh-TW" altLang="en-US" sz="1500" b="1" dirty="0">
                <a:latin typeface="Consolas" panose="020B0609020204030204" pitchFamily="49" charset="0"/>
                <a:ea typeface="+mj-ea"/>
              </a:rPr>
              <a:t>的值取決於函數的呼叫方式，而不是它被定義的方式。以下是一些基本規則來理解 </a:t>
            </a:r>
            <a:r>
              <a:rPr lang="en-US" altLang="zh-TW" sz="1500" b="1" dirty="0">
                <a:latin typeface="Consolas" panose="020B0609020204030204" pitchFamily="49" charset="0"/>
                <a:ea typeface="+mj-ea"/>
              </a:rPr>
              <a:t>this </a:t>
            </a:r>
            <a:r>
              <a:rPr lang="zh-TW" altLang="en-US" sz="1500" b="1" dirty="0">
                <a:latin typeface="Consolas" panose="020B0609020204030204" pitchFamily="49" charset="0"/>
                <a:ea typeface="+mj-ea"/>
              </a:rPr>
              <a:t>在不同情境下的行為：</a:t>
            </a:r>
          </a:p>
          <a:p>
            <a:pPr marL="216000" indent="-216000" algn="just">
              <a:spcBef>
                <a:spcPts val="600"/>
              </a:spcBef>
              <a:buFont typeface="+mj-lt"/>
              <a:buAutoNum type="arabicPeriod"/>
            </a:pPr>
            <a:r>
              <a:rPr lang="zh-TW" altLang="en-US" sz="1500" b="1" dirty="0">
                <a:latin typeface="Consolas" panose="020B0609020204030204" pitchFamily="49" charset="0"/>
                <a:ea typeface="+mj-ea"/>
              </a:rPr>
              <a:t>全局</a:t>
            </a:r>
            <a:r>
              <a:rPr lang="en-US" altLang="zh-TW" sz="1500" b="1" dirty="0">
                <a:latin typeface="Consolas" panose="020B0609020204030204" pitchFamily="49" charset="0"/>
                <a:ea typeface="+mj-ea"/>
              </a:rPr>
              <a:t>context</a:t>
            </a:r>
            <a:r>
              <a:rPr lang="zh-TW" altLang="en-US" sz="1500" b="1" dirty="0">
                <a:latin typeface="Consolas" panose="020B0609020204030204" pitchFamily="49" charset="0"/>
                <a:ea typeface="+mj-ea"/>
              </a:rPr>
              <a:t>下的</a:t>
            </a:r>
            <a:r>
              <a:rPr lang="en-US" altLang="zh-TW" sz="1500" b="1" dirty="0">
                <a:latin typeface="Consolas" panose="020B0609020204030204" pitchFamily="49" charset="0"/>
                <a:ea typeface="+mj-ea"/>
              </a:rPr>
              <a:t>this</a:t>
            </a:r>
          </a:p>
          <a:p>
            <a:pPr marL="216000" lvl="1" algn="just">
              <a:spcBef>
                <a:spcPts val="600"/>
              </a:spcBef>
            </a:pPr>
            <a:r>
              <a:rPr lang="zh-TW" altLang="en-US" sz="1500" b="1" dirty="0">
                <a:solidFill>
                  <a:schemeClr val="accent1">
                    <a:lumMod val="75000"/>
                  </a:schemeClr>
                </a:solidFill>
                <a:latin typeface="Consolas" panose="020B0609020204030204" pitchFamily="49" charset="0"/>
                <a:ea typeface="+mj-ea"/>
              </a:rPr>
              <a:t>在</a:t>
            </a:r>
            <a:r>
              <a:rPr lang="en-US" altLang="zh-TW" sz="1500" b="1" dirty="0">
                <a:solidFill>
                  <a:schemeClr val="accent1">
                    <a:lumMod val="75000"/>
                  </a:schemeClr>
                </a:solidFill>
                <a:latin typeface="Consolas" panose="020B0609020204030204" pitchFamily="49" charset="0"/>
                <a:ea typeface="+mj-ea"/>
              </a:rPr>
              <a:t>&lt;script&gt;&lt;/script&gt;</a:t>
            </a:r>
            <a:r>
              <a:rPr lang="zh-TW" altLang="en-US" sz="1500" b="1" dirty="0">
                <a:solidFill>
                  <a:schemeClr val="accent1">
                    <a:lumMod val="75000"/>
                  </a:schemeClr>
                </a:solidFill>
                <a:latin typeface="Consolas" panose="020B0609020204030204" pitchFamily="49" charset="0"/>
                <a:ea typeface="+mj-ea"/>
              </a:rPr>
              <a:t>標籤中，</a:t>
            </a:r>
            <a:r>
              <a:rPr lang="en-US" altLang="zh-TW" sz="1500" b="1" dirty="0">
                <a:solidFill>
                  <a:schemeClr val="accent1">
                    <a:lumMod val="75000"/>
                  </a:schemeClr>
                </a:solidFill>
                <a:latin typeface="Consolas" panose="020B0609020204030204" pitchFamily="49" charset="0"/>
                <a:ea typeface="+mj-ea"/>
              </a:rPr>
              <a:t>this</a:t>
            </a:r>
            <a:r>
              <a:rPr lang="zh-TW" altLang="en-US" sz="1500" b="1" dirty="0">
                <a:solidFill>
                  <a:schemeClr val="accent1">
                    <a:lumMod val="75000"/>
                  </a:schemeClr>
                </a:solidFill>
                <a:latin typeface="Consolas" panose="020B0609020204030204" pitchFamily="49" charset="0"/>
                <a:ea typeface="+mj-ea"/>
              </a:rPr>
              <a:t>通常指向</a:t>
            </a:r>
            <a:r>
              <a:rPr lang="en-US" altLang="zh-TW" sz="1500" b="1" dirty="0">
                <a:solidFill>
                  <a:schemeClr val="accent1">
                    <a:lumMod val="75000"/>
                  </a:schemeClr>
                </a:solidFill>
                <a:latin typeface="Consolas" panose="020B0609020204030204" pitchFamily="49" charset="0"/>
                <a:ea typeface="+mj-ea"/>
              </a:rPr>
              <a:t>Window</a:t>
            </a:r>
            <a:r>
              <a:rPr lang="zh-TW" altLang="en-US" sz="1500" b="1" dirty="0">
                <a:solidFill>
                  <a:schemeClr val="accent1">
                    <a:lumMod val="75000"/>
                  </a:schemeClr>
                </a:solidFill>
                <a:latin typeface="Consolas" panose="020B0609020204030204" pitchFamily="49" charset="0"/>
                <a:ea typeface="+mj-ea"/>
              </a:rPr>
              <a:t>物件。</a:t>
            </a:r>
            <a:endParaRPr lang="en-US" altLang="zh-TW" sz="1500" b="1" dirty="0">
              <a:solidFill>
                <a:schemeClr val="accent1">
                  <a:lumMod val="75000"/>
                </a:schemeClr>
              </a:solidFill>
              <a:latin typeface="Consolas" panose="020B0609020204030204" pitchFamily="49" charset="0"/>
              <a:ea typeface="+mj-ea"/>
            </a:endParaRPr>
          </a:p>
          <a:p>
            <a:pPr marL="216000" indent="-216000" algn="just">
              <a:spcBef>
                <a:spcPts val="600"/>
              </a:spcBef>
              <a:buFont typeface="+mj-lt"/>
              <a:buAutoNum type="arabicPeriod"/>
            </a:pPr>
            <a:r>
              <a:rPr lang="zh-TW" altLang="en-US" sz="1500" b="1" dirty="0">
                <a:latin typeface="Consolas" panose="020B0609020204030204" pitchFamily="49" charset="0"/>
                <a:ea typeface="+mj-ea"/>
              </a:rPr>
              <a:t>某函數內的</a:t>
            </a:r>
            <a:r>
              <a:rPr lang="en-US" altLang="zh-TW" sz="1500" b="1" dirty="0">
                <a:latin typeface="Consolas" panose="020B0609020204030204" pitchFamily="49" charset="0"/>
                <a:ea typeface="+mj-ea"/>
              </a:rPr>
              <a:t>this</a:t>
            </a:r>
          </a:p>
          <a:p>
            <a:pPr marL="216000" lvl="1" algn="just">
              <a:spcBef>
                <a:spcPts val="600"/>
              </a:spcBef>
            </a:pPr>
            <a:r>
              <a:rPr lang="en-US" altLang="zh-TW" sz="1500" b="1" dirty="0">
                <a:solidFill>
                  <a:schemeClr val="accent1">
                    <a:lumMod val="75000"/>
                  </a:schemeClr>
                </a:solidFill>
                <a:latin typeface="Consolas" panose="020B0609020204030204" pitchFamily="49" charset="0"/>
                <a:ea typeface="+mj-ea"/>
              </a:rPr>
              <a:t>function </a:t>
            </a:r>
            <a:r>
              <a:rPr lang="en-US" altLang="zh-TW" sz="1500" b="1" dirty="0" err="1">
                <a:solidFill>
                  <a:schemeClr val="accent1">
                    <a:lumMod val="75000"/>
                  </a:schemeClr>
                </a:solidFill>
                <a:latin typeface="Consolas" panose="020B0609020204030204" pitchFamily="49" charset="0"/>
                <a:ea typeface="+mj-ea"/>
              </a:rPr>
              <a:t>myFun</a:t>
            </a:r>
            <a:r>
              <a:rPr lang="en-US" altLang="zh-TW" sz="1500" b="1" dirty="0">
                <a:solidFill>
                  <a:schemeClr val="accent1">
                    <a:lumMod val="75000"/>
                  </a:schemeClr>
                </a:solidFill>
                <a:latin typeface="Consolas" panose="020B0609020204030204" pitchFamily="49" charset="0"/>
                <a:ea typeface="+mj-ea"/>
              </a:rPr>
              <a:t>(){</a:t>
            </a:r>
            <a:r>
              <a:rPr lang="zh-TW" altLang="en-US" sz="1500" b="1" dirty="0">
                <a:solidFill>
                  <a:schemeClr val="accent1">
                    <a:lumMod val="75000"/>
                  </a:schemeClr>
                </a:solidFill>
                <a:latin typeface="Consolas" panose="020B0609020204030204" pitchFamily="49" charset="0"/>
                <a:ea typeface="+mj-ea"/>
              </a:rPr>
              <a:t> </a:t>
            </a:r>
            <a:r>
              <a:rPr lang="en-US" altLang="zh-TW" sz="1500" b="1" dirty="0">
                <a:solidFill>
                  <a:schemeClr val="accent1">
                    <a:lumMod val="75000"/>
                  </a:schemeClr>
                </a:solidFill>
                <a:latin typeface="Consolas" panose="020B0609020204030204" pitchFamily="49" charset="0"/>
                <a:ea typeface="+mj-ea"/>
              </a:rPr>
              <a:t>//…</a:t>
            </a:r>
            <a:r>
              <a:rPr lang="zh-TW" altLang="en-US" sz="1500" b="1" dirty="0">
                <a:solidFill>
                  <a:schemeClr val="accent1">
                    <a:lumMod val="75000"/>
                  </a:schemeClr>
                </a:solidFill>
                <a:latin typeface="Consolas" panose="020B0609020204030204" pitchFamily="49" charset="0"/>
                <a:ea typeface="+mj-ea"/>
              </a:rPr>
              <a:t> </a:t>
            </a:r>
            <a:r>
              <a:rPr lang="en-US" altLang="zh-TW" sz="1500" b="1" dirty="0">
                <a:solidFill>
                  <a:schemeClr val="accent1">
                    <a:lumMod val="75000"/>
                  </a:schemeClr>
                </a:solidFill>
                <a:latin typeface="Consolas" panose="020B0609020204030204" pitchFamily="49" charset="0"/>
                <a:ea typeface="+mj-ea"/>
              </a:rPr>
              <a:t>}</a:t>
            </a:r>
            <a:r>
              <a:rPr lang="zh-TW" altLang="en-US" sz="1500" b="1" dirty="0">
                <a:solidFill>
                  <a:schemeClr val="accent1">
                    <a:lumMod val="75000"/>
                  </a:schemeClr>
                </a:solidFill>
                <a:latin typeface="Consolas" panose="020B0609020204030204" pitchFamily="49" charset="0"/>
                <a:ea typeface="+mj-ea"/>
              </a:rPr>
              <a:t>，此時</a:t>
            </a:r>
            <a:r>
              <a:rPr lang="en-US" altLang="zh-TW" sz="1500" b="1" dirty="0">
                <a:solidFill>
                  <a:schemeClr val="accent1">
                    <a:lumMod val="75000"/>
                  </a:schemeClr>
                </a:solidFill>
                <a:latin typeface="Consolas" panose="020B0609020204030204" pitchFamily="49" charset="0"/>
                <a:ea typeface="+mj-ea"/>
              </a:rPr>
              <a:t>this</a:t>
            </a:r>
            <a:r>
              <a:rPr lang="zh-TW" altLang="en-US" sz="1500" b="1" dirty="0">
                <a:solidFill>
                  <a:schemeClr val="accent1">
                    <a:lumMod val="75000"/>
                  </a:schemeClr>
                </a:solidFill>
                <a:latin typeface="Consolas" panose="020B0609020204030204" pitchFamily="49" charset="0"/>
                <a:ea typeface="+mj-ea"/>
              </a:rPr>
              <a:t>指向</a:t>
            </a:r>
            <a:r>
              <a:rPr lang="en-US" altLang="zh-TW" sz="1500" b="1" dirty="0">
                <a:solidFill>
                  <a:schemeClr val="accent1">
                    <a:lumMod val="75000"/>
                  </a:schemeClr>
                </a:solidFill>
                <a:latin typeface="Consolas" panose="020B0609020204030204" pitchFamily="49" charset="0"/>
                <a:ea typeface="+mj-ea"/>
              </a:rPr>
              <a:t>Window</a:t>
            </a:r>
            <a:r>
              <a:rPr lang="zh-TW" altLang="en-US" sz="1500" b="1" dirty="0">
                <a:solidFill>
                  <a:schemeClr val="accent1">
                    <a:lumMod val="75000"/>
                  </a:schemeClr>
                </a:solidFill>
                <a:latin typeface="Consolas" panose="020B0609020204030204" pitchFamily="49" charset="0"/>
                <a:ea typeface="+mj-ea"/>
              </a:rPr>
              <a:t>物件。</a:t>
            </a:r>
            <a:endParaRPr lang="en-US" altLang="zh-TW" sz="1500" b="1" dirty="0">
              <a:solidFill>
                <a:schemeClr val="accent1">
                  <a:lumMod val="75000"/>
                </a:schemeClr>
              </a:solidFill>
              <a:latin typeface="Consolas" panose="020B0609020204030204" pitchFamily="49" charset="0"/>
              <a:ea typeface="+mj-ea"/>
            </a:endParaRPr>
          </a:p>
          <a:p>
            <a:pPr marL="216000" indent="-216000" algn="just">
              <a:spcBef>
                <a:spcPts val="600"/>
              </a:spcBef>
              <a:buFont typeface="+mj-lt"/>
              <a:buAutoNum type="arabicPeriod"/>
            </a:pPr>
            <a:r>
              <a:rPr lang="zh-TW" altLang="en-US" sz="1500" b="1" dirty="0">
                <a:latin typeface="Consolas" panose="020B0609020204030204" pitchFamily="49" charset="0"/>
                <a:ea typeface="+mj-ea"/>
              </a:rPr>
              <a:t>某物件內的方法的</a:t>
            </a:r>
            <a:r>
              <a:rPr lang="en-US" altLang="zh-TW" sz="1500" b="1" dirty="0">
                <a:latin typeface="Consolas" panose="020B0609020204030204" pitchFamily="49" charset="0"/>
                <a:ea typeface="+mj-ea"/>
              </a:rPr>
              <a:t>this</a:t>
            </a:r>
          </a:p>
          <a:p>
            <a:pPr marL="216000" lvl="1" algn="just">
              <a:spcBef>
                <a:spcPts val="600"/>
              </a:spcBef>
            </a:pPr>
            <a:r>
              <a:rPr lang="en-US" altLang="zh-TW" sz="1500" b="1" dirty="0">
                <a:solidFill>
                  <a:schemeClr val="accent1">
                    <a:lumMod val="75000"/>
                  </a:schemeClr>
                </a:solidFill>
                <a:latin typeface="Consolas" panose="020B0609020204030204" pitchFamily="49" charset="0"/>
                <a:ea typeface="+mj-ea"/>
              </a:rPr>
              <a:t>const </a:t>
            </a:r>
            <a:r>
              <a:rPr lang="en-US" altLang="zh-TW" sz="1500" b="1" dirty="0" err="1">
                <a:solidFill>
                  <a:schemeClr val="accent1">
                    <a:lumMod val="75000"/>
                  </a:schemeClr>
                </a:solidFill>
                <a:latin typeface="Consolas" panose="020B0609020204030204" pitchFamily="49" charset="0"/>
                <a:ea typeface="+mj-ea"/>
              </a:rPr>
              <a:t>someObj</a:t>
            </a:r>
            <a:r>
              <a:rPr lang="en-US" altLang="zh-TW" sz="1500" b="1" dirty="0">
                <a:solidFill>
                  <a:schemeClr val="accent1">
                    <a:lumMod val="75000"/>
                  </a:schemeClr>
                </a:solidFill>
                <a:latin typeface="Consolas" panose="020B0609020204030204" pitchFamily="49" charset="0"/>
                <a:ea typeface="+mj-ea"/>
              </a:rPr>
              <a:t> = { method(){//…} }</a:t>
            </a:r>
            <a:r>
              <a:rPr lang="zh-TW" altLang="en-US" sz="1500" b="1" dirty="0">
                <a:solidFill>
                  <a:schemeClr val="accent1">
                    <a:lumMod val="75000"/>
                  </a:schemeClr>
                </a:solidFill>
                <a:latin typeface="Consolas" panose="020B0609020204030204" pitchFamily="49" charset="0"/>
                <a:ea typeface="+mj-ea"/>
              </a:rPr>
              <a:t>，此時</a:t>
            </a:r>
            <a:r>
              <a:rPr lang="en-US" altLang="zh-TW" sz="1500" b="1" dirty="0">
                <a:solidFill>
                  <a:schemeClr val="accent1">
                    <a:lumMod val="75000"/>
                  </a:schemeClr>
                </a:solidFill>
                <a:latin typeface="Consolas" panose="020B0609020204030204" pitchFamily="49" charset="0"/>
                <a:ea typeface="+mj-ea"/>
              </a:rPr>
              <a:t>this</a:t>
            </a:r>
            <a:r>
              <a:rPr lang="zh-TW" altLang="en-US" sz="1500" b="1" dirty="0">
                <a:solidFill>
                  <a:schemeClr val="accent1">
                    <a:lumMod val="75000"/>
                  </a:schemeClr>
                </a:solidFill>
                <a:latin typeface="Consolas" panose="020B0609020204030204" pitchFamily="49" charset="0"/>
                <a:ea typeface="+mj-ea"/>
              </a:rPr>
              <a:t>指向該方法所屬的物件</a:t>
            </a:r>
            <a:endParaRPr lang="en-US" altLang="zh-TW" sz="1500" b="1" dirty="0">
              <a:solidFill>
                <a:schemeClr val="accent1">
                  <a:lumMod val="75000"/>
                </a:schemeClr>
              </a:solidFill>
              <a:latin typeface="Consolas" panose="020B0609020204030204" pitchFamily="49" charset="0"/>
              <a:ea typeface="+mj-ea"/>
            </a:endParaRPr>
          </a:p>
          <a:p>
            <a:pPr marL="216000" indent="-216000" algn="just">
              <a:spcBef>
                <a:spcPts val="600"/>
              </a:spcBef>
              <a:buFont typeface="+mj-lt"/>
              <a:buAutoNum type="arabicPeriod"/>
            </a:pPr>
            <a:r>
              <a:rPr lang="zh-TW" altLang="en-US" sz="1500" b="1" dirty="0">
                <a:latin typeface="Consolas" panose="020B0609020204030204" pitchFamily="49" charset="0"/>
                <a:ea typeface="+mj-ea"/>
              </a:rPr>
              <a:t>箭頭函數</a:t>
            </a:r>
            <a:endParaRPr lang="en-US" altLang="zh-TW" sz="1500" b="1" dirty="0">
              <a:latin typeface="Consolas" panose="020B0609020204030204" pitchFamily="49" charset="0"/>
              <a:ea typeface="+mj-ea"/>
            </a:endParaRPr>
          </a:p>
          <a:p>
            <a:pPr marL="216000" lvl="1" algn="just">
              <a:spcBef>
                <a:spcPts val="600"/>
              </a:spcBef>
            </a:pPr>
            <a:r>
              <a:rPr lang="zh-TW" altLang="en-US" sz="1500" b="1" dirty="0">
                <a:solidFill>
                  <a:schemeClr val="accent1">
                    <a:lumMod val="75000"/>
                  </a:schemeClr>
                </a:solidFill>
                <a:latin typeface="Consolas" panose="020B0609020204030204" pitchFamily="49" charset="0"/>
                <a:ea typeface="+mj-ea"/>
              </a:rPr>
              <a:t>箭頭函數沒有自己的</a:t>
            </a:r>
            <a:r>
              <a:rPr lang="en-US" altLang="zh-TW" sz="1500" b="1" dirty="0">
                <a:solidFill>
                  <a:schemeClr val="accent1">
                    <a:lumMod val="75000"/>
                  </a:schemeClr>
                </a:solidFill>
                <a:latin typeface="Consolas" panose="020B0609020204030204" pitchFamily="49" charset="0"/>
                <a:ea typeface="+mj-ea"/>
              </a:rPr>
              <a:t>this</a:t>
            </a:r>
            <a:r>
              <a:rPr lang="zh-TW" altLang="en-US" sz="1500" b="1" dirty="0">
                <a:solidFill>
                  <a:schemeClr val="accent1">
                    <a:lumMod val="75000"/>
                  </a:schemeClr>
                </a:solidFill>
                <a:latin typeface="Consolas" panose="020B0609020204030204" pitchFamily="49" charset="0"/>
                <a:ea typeface="+mj-ea"/>
              </a:rPr>
              <a:t>，它會使用外層的</a:t>
            </a:r>
            <a:r>
              <a:rPr lang="en-US" altLang="zh-TW" sz="1500" b="1" dirty="0">
                <a:solidFill>
                  <a:schemeClr val="accent1">
                    <a:lumMod val="75000"/>
                  </a:schemeClr>
                </a:solidFill>
                <a:latin typeface="Consolas" panose="020B0609020204030204" pitchFamily="49" charset="0"/>
                <a:ea typeface="+mj-ea"/>
              </a:rPr>
              <a:t>this</a:t>
            </a:r>
            <a:r>
              <a:rPr lang="zh-TW" altLang="en-US" sz="1500" b="1" dirty="0">
                <a:solidFill>
                  <a:schemeClr val="accent1">
                    <a:lumMod val="75000"/>
                  </a:schemeClr>
                </a:solidFill>
                <a:latin typeface="Consolas" panose="020B0609020204030204" pitchFamily="49" charset="0"/>
                <a:ea typeface="+mj-ea"/>
              </a:rPr>
              <a:t>，故會指向外層作用域</a:t>
            </a:r>
            <a:r>
              <a:rPr lang="en-US" altLang="zh-TW" sz="1500" b="1" dirty="0">
                <a:solidFill>
                  <a:schemeClr val="accent1">
                    <a:lumMod val="75000"/>
                  </a:schemeClr>
                </a:solidFill>
                <a:latin typeface="Consolas" panose="020B0609020204030204" pitchFamily="49" charset="0"/>
                <a:ea typeface="+mj-ea"/>
              </a:rPr>
              <a:t>(</a:t>
            </a:r>
            <a:r>
              <a:rPr lang="zh-TW" altLang="en-US" sz="1500" b="1" dirty="0">
                <a:solidFill>
                  <a:schemeClr val="accent1">
                    <a:lumMod val="75000"/>
                  </a:schemeClr>
                </a:solidFill>
                <a:latin typeface="Consolas" panose="020B0609020204030204" pitchFamily="49" charset="0"/>
                <a:ea typeface="+mj-ea"/>
              </a:rPr>
              <a:t>外層函數所屬物件</a:t>
            </a:r>
            <a:r>
              <a:rPr lang="en-US" altLang="zh-TW" sz="1500" b="1" dirty="0">
                <a:solidFill>
                  <a:schemeClr val="accent1">
                    <a:lumMod val="75000"/>
                  </a:schemeClr>
                </a:solidFill>
                <a:latin typeface="Consolas" panose="020B0609020204030204" pitchFamily="49" charset="0"/>
                <a:ea typeface="+mj-ea"/>
              </a:rPr>
              <a:t>)</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6</a:t>
            </a:fld>
            <a:endParaRPr lang="zh-TW" altLang="en-US"/>
          </a:p>
        </p:txBody>
      </p:sp>
      <p:sp>
        <p:nvSpPr>
          <p:cNvPr id="4" name="文字方塊 3">
            <a:extLst>
              <a:ext uri="{FF2B5EF4-FFF2-40B4-BE49-F238E27FC236}">
                <a16:creationId xmlns:a16="http://schemas.microsoft.com/office/drawing/2014/main" id="{E1EBF58A-A66D-B587-9085-C592A7D1DFA9}"/>
              </a:ext>
            </a:extLst>
          </p:cNvPr>
          <p:cNvSpPr txBox="1"/>
          <p:nvPr/>
        </p:nvSpPr>
        <p:spPr>
          <a:xfrm>
            <a:off x="10558360" y="6290174"/>
            <a:ext cx="871638"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this</a:t>
            </a:r>
          </a:p>
        </p:txBody>
      </p:sp>
    </p:spTree>
    <p:extLst>
      <p:ext uri="{BB962C8B-B14F-4D97-AF65-F5344CB8AC3E}">
        <p14:creationId xmlns:p14="http://schemas.microsoft.com/office/powerpoint/2010/main" val="94224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zh-TW" altLang="en-US">
                <a:solidFill>
                  <a:schemeClr val="tx1"/>
                </a:solidFill>
                <a:latin typeface="Consolas" panose="020B0609020204030204" pitchFamily="49" charset="0"/>
              </a:rPr>
              <a:t>物件的參考特性</a:t>
            </a:r>
          </a:p>
        </p:txBody>
      </p:sp>
      <p:sp>
        <p:nvSpPr>
          <p:cNvPr id="3" name="內容版面配置區 2"/>
          <p:cNvSpPr>
            <a:spLocks noGrp="1"/>
          </p:cNvSpPr>
          <p:nvPr>
            <p:ph idx="1"/>
          </p:nvPr>
        </p:nvSpPr>
        <p:spPr>
          <a:xfrm>
            <a:off x="0" y="145693"/>
            <a:ext cx="8315119" cy="580350"/>
          </a:xfrm>
        </p:spPr>
        <p:txBody>
          <a:bodyPr>
            <a:noAutofit/>
          </a:bodyPr>
          <a:lstStyle/>
          <a:p>
            <a:pPr marL="72000" indent="0" algn="just">
              <a:spcBef>
                <a:spcPts val="0"/>
              </a:spcBef>
              <a:buClrTx/>
              <a:buNone/>
            </a:pPr>
            <a:r>
              <a:rPr lang="en-US" altLang="zh-TW" sz="1600" b="1">
                <a:latin typeface="Consolas" panose="020B0609020204030204" pitchFamily="49" charset="0"/>
                <a:ea typeface="+mj-ea"/>
              </a:rPr>
              <a:t>let </a:t>
            </a:r>
            <a:r>
              <a:rPr lang="en-US" altLang="zh-TW" sz="1600" b="1">
                <a:solidFill>
                  <a:srgbClr val="FF0000"/>
                </a:solidFill>
                <a:latin typeface="Consolas" panose="020B0609020204030204" pitchFamily="49" charset="0"/>
                <a:ea typeface="+mj-ea"/>
              </a:rPr>
              <a:t>p1</a:t>
            </a:r>
            <a:r>
              <a:rPr lang="en-US" altLang="zh-TW" sz="1600" b="1">
                <a:latin typeface="Consolas" panose="020B0609020204030204" pitchFamily="49" charset="0"/>
                <a:ea typeface="+mj-ea"/>
              </a:rPr>
              <a:t> = { name: "Amy", age: 25, </a:t>
            </a:r>
            <a:r>
              <a:rPr lang="en-US" altLang="zh-TW" sz="1600" b="1">
                <a:solidFill>
                  <a:srgbClr val="FF0000"/>
                </a:solidFill>
                <a:latin typeface="Consolas" panose="020B0609020204030204" pitchFamily="49" charset="0"/>
                <a:ea typeface="+mj-ea"/>
              </a:rPr>
              <a:t>items</a:t>
            </a:r>
            <a:r>
              <a:rPr lang="en-US" altLang="zh-TW" sz="1600" b="1">
                <a:latin typeface="Consolas" panose="020B0609020204030204" pitchFamily="49" charset="0"/>
                <a:ea typeface="+mj-ea"/>
              </a:rPr>
              <a:t>: ["apple", "pen", "apple pen"] };</a:t>
            </a:r>
          </a:p>
          <a:p>
            <a:pPr marL="72000" indent="0" algn="just">
              <a:spcBef>
                <a:spcPts val="0"/>
              </a:spcBef>
              <a:buClrTx/>
              <a:buNone/>
            </a:pPr>
            <a:r>
              <a:rPr lang="en-US" altLang="zh-TW" sz="1600" b="1">
                <a:latin typeface="Consolas" panose="020B0609020204030204" pitchFamily="49" charset="0"/>
                <a:ea typeface="+mj-ea"/>
              </a:rPr>
              <a:t>let </a:t>
            </a:r>
            <a:r>
              <a:rPr lang="en-US" altLang="zh-TW" sz="1600" b="1">
                <a:solidFill>
                  <a:srgbClr val="FF0000"/>
                </a:solidFill>
                <a:latin typeface="Consolas" panose="020B0609020204030204" pitchFamily="49" charset="0"/>
                <a:ea typeface="+mj-ea"/>
              </a:rPr>
              <a:t>p2</a:t>
            </a:r>
            <a:r>
              <a:rPr lang="en-US" altLang="zh-TW" sz="1600" b="1">
                <a:latin typeface="Consolas" panose="020B0609020204030204" pitchFamily="49" charset="0"/>
                <a:ea typeface="+mj-ea"/>
              </a:rPr>
              <a:t> = </a:t>
            </a:r>
            <a:r>
              <a:rPr lang="en-US" altLang="zh-TW" sz="1600" b="1">
                <a:solidFill>
                  <a:srgbClr val="FF0000"/>
                </a:solidFill>
                <a:latin typeface="Consolas" panose="020B0609020204030204" pitchFamily="49" charset="0"/>
                <a:ea typeface="+mj-ea"/>
              </a:rPr>
              <a:t>p1</a:t>
            </a:r>
            <a:r>
              <a:rPr lang="en-US" altLang="zh-TW" sz="1600" b="1">
                <a:latin typeface="Consolas" panose="020B0609020204030204" pitchFamily="49" charset="0"/>
                <a:ea typeface="+mj-ea"/>
              </a:rPr>
              <a:t>;</a:t>
            </a: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zh-TW" altLang="en-US" sz="1800" b="1">
                <a:latin typeface="Consolas" panose="020B0609020204030204" pitchFamily="49" charset="0"/>
                <a:ea typeface="+mj-ea"/>
              </a:rPr>
              <a:t>在 </a:t>
            </a:r>
            <a:r>
              <a:rPr lang="en-US" altLang="zh-TW" sz="1800" b="1">
                <a:latin typeface="Consolas" panose="020B0609020204030204" pitchFamily="49" charset="0"/>
                <a:ea typeface="+mj-ea"/>
              </a:rPr>
              <a:t>JavaScript </a:t>
            </a:r>
            <a:r>
              <a:rPr lang="zh-TW" altLang="en-US" sz="1800" b="1">
                <a:latin typeface="Consolas" panose="020B0609020204030204" pitchFamily="49" charset="0"/>
                <a:ea typeface="+mj-ea"/>
              </a:rPr>
              <a:t>中，物件是以參考的方式儲存和操作的。這意味著當你創建一個物件並將其賦值給一個變數時，該變數實際上存儲的是對該物件的參考，而不是物件本身的複製。</a:t>
            </a:r>
            <a:endParaRPr lang="en-US" altLang="zh-TW" sz="1800" b="1">
              <a:solidFill>
                <a:schemeClr val="accent1">
                  <a:lumMod val="75000"/>
                </a:schemeClr>
              </a:solidFill>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7</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9834735" y="6290174"/>
            <a:ext cx="1595264"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物件參考特性</a:t>
            </a:r>
            <a:endParaRPr lang="en-US" altLang="zh-TW" sz="180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CAF26DE9-17F4-E12C-1974-29C4B14EFAEC}"/>
              </a:ext>
            </a:extLst>
          </p:cNvPr>
          <p:cNvSpPr txBox="1"/>
          <p:nvPr/>
        </p:nvSpPr>
        <p:spPr>
          <a:xfrm>
            <a:off x="437437" y="2924671"/>
            <a:ext cx="720000" cy="540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500">
                <a:solidFill>
                  <a:srgbClr val="FF0000"/>
                </a:solidFill>
                <a:latin typeface="Consolas" panose="020B0609020204030204" pitchFamily="49" charset="0"/>
                <a:ea typeface="+mj-ea"/>
              </a:rPr>
              <a:t>p1</a:t>
            </a:r>
            <a:endParaRPr lang="zh-TW" altLang="en-US" sz="2500">
              <a:solidFill>
                <a:srgbClr val="FF0000"/>
              </a:solidFill>
              <a:latin typeface="Consolas" panose="020B0609020204030204" pitchFamily="49" charset="0"/>
              <a:ea typeface="+mj-ea"/>
            </a:endParaRPr>
          </a:p>
        </p:txBody>
      </p:sp>
      <p:sp>
        <p:nvSpPr>
          <p:cNvPr id="13" name="箭號: 向右 12">
            <a:extLst>
              <a:ext uri="{FF2B5EF4-FFF2-40B4-BE49-F238E27FC236}">
                <a16:creationId xmlns:a16="http://schemas.microsoft.com/office/drawing/2014/main" id="{E643A511-A7CD-2C87-25EC-B7A54B904F27}"/>
              </a:ext>
            </a:extLst>
          </p:cNvPr>
          <p:cNvSpPr/>
          <p:nvPr/>
        </p:nvSpPr>
        <p:spPr>
          <a:xfrm>
            <a:off x="1385109" y="2950655"/>
            <a:ext cx="605212" cy="4880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6B8BAD61-C6CF-E3A7-A74B-F9FB715C2EAA}"/>
              </a:ext>
            </a:extLst>
          </p:cNvPr>
          <p:cNvSpPr txBox="1"/>
          <p:nvPr/>
        </p:nvSpPr>
        <p:spPr>
          <a:xfrm>
            <a:off x="437437" y="5105054"/>
            <a:ext cx="720000" cy="540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500">
                <a:solidFill>
                  <a:srgbClr val="FF0000"/>
                </a:solidFill>
                <a:latin typeface="Consolas" panose="020B0609020204030204" pitchFamily="49" charset="0"/>
                <a:ea typeface="+mj-ea"/>
              </a:rPr>
              <a:t>p2</a:t>
            </a:r>
            <a:endParaRPr lang="zh-TW" altLang="en-US" sz="2500">
              <a:solidFill>
                <a:srgbClr val="FF0000"/>
              </a:solidFill>
              <a:latin typeface="Consolas" panose="020B0609020204030204" pitchFamily="49" charset="0"/>
              <a:ea typeface="+mj-ea"/>
            </a:endParaRPr>
          </a:p>
        </p:txBody>
      </p:sp>
      <p:sp>
        <p:nvSpPr>
          <p:cNvPr id="16" name="箭號: 向右 15">
            <a:extLst>
              <a:ext uri="{FF2B5EF4-FFF2-40B4-BE49-F238E27FC236}">
                <a16:creationId xmlns:a16="http://schemas.microsoft.com/office/drawing/2014/main" id="{4559A381-C6ED-4F37-99C9-0716EC48065B}"/>
              </a:ext>
            </a:extLst>
          </p:cNvPr>
          <p:cNvSpPr/>
          <p:nvPr/>
        </p:nvSpPr>
        <p:spPr>
          <a:xfrm rot="18900000">
            <a:off x="1265527" y="4364891"/>
            <a:ext cx="915284" cy="4880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箭號: 向右 22">
            <a:extLst>
              <a:ext uri="{FF2B5EF4-FFF2-40B4-BE49-F238E27FC236}">
                <a16:creationId xmlns:a16="http://schemas.microsoft.com/office/drawing/2014/main" id="{9A1FBBCC-3676-E026-D673-1F35D1466F31}"/>
              </a:ext>
            </a:extLst>
          </p:cNvPr>
          <p:cNvSpPr/>
          <p:nvPr/>
        </p:nvSpPr>
        <p:spPr>
          <a:xfrm>
            <a:off x="4797280" y="3522420"/>
            <a:ext cx="622223" cy="4880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5" name="群組 24">
            <a:extLst>
              <a:ext uri="{FF2B5EF4-FFF2-40B4-BE49-F238E27FC236}">
                <a16:creationId xmlns:a16="http://schemas.microsoft.com/office/drawing/2014/main" id="{999C1E95-CD9A-2D46-4B4B-A1A7D88D1E71}"/>
              </a:ext>
            </a:extLst>
          </p:cNvPr>
          <p:cNvGrpSpPr/>
          <p:nvPr/>
        </p:nvGrpSpPr>
        <p:grpSpPr>
          <a:xfrm>
            <a:off x="2217994" y="1821722"/>
            <a:ext cx="2453748" cy="2291037"/>
            <a:chOff x="2198259" y="1355550"/>
            <a:chExt cx="2453748" cy="2291037"/>
          </a:xfrm>
        </p:grpSpPr>
        <p:grpSp>
          <p:nvGrpSpPr>
            <p:cNvPr id="12" name="群組 11">
              <a:extLst>
                <a:ext uri="{FF2B5EF4-FFF2-40B4-BE49-F238E27FC236}">
                  <a16:creationId xmlns:a16="http://schemas.microsoft.com/office/drawing/2014/main" id="{00C427FD-453B-8602-1B4C-D116AF823C4B}"/>
                </a:ext>
              </a:extLst>
            </p:cNvPr>
            <p:cNvGrpSpPr/>
            <p:nvPr/>
          </p:nvGrpSpPr>
          <p:grpSpPr>
            <a:xfrm>
              <a:off x="2198259" y="1725689"/>
              <a:ext cx="2453748" cy="1920898"/>
              <a:chOff x="1499882" y="1398740"/>
              <a:chExt cx="2453748" cy="1920898"/>
            </a:xfrm>
          </p:grpSpPr>
          <p:sp>
            <p:nvSpPr>
              <p:cNvPr id="6" name="矩形 5">
                <a:extLst>
                  <a:ext uri="{FF2B5EF4-FFF2-40B4-BE49-F238E27FC236}">
                    <a16:creationId xmlns:a16="http://schemas.microsoft.com/office/drawing/2014/main" id="{4B955E2B-9AC8-3EE3-6C06-37048A6B9A0F}"/>
                  </a:ext>
                </a:extLst>
              </p:cNvPr>
              <p:cNvSpPr/>
              <p:nvPr/>
            </p:nvSpPr>
            <p:spPr>
              <a:xfrm>
                <a:off x="1499882" y="1398740"/>
                <a:ext cx="2453748" cy="19208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grpSp>
            <p:nvGrpSpPr>
              <p:cNvPr id="11" name="群組 10">
                <a:extLst>
                  <a:ext uri="{FF2B5EF4-FFF2-40B4-BE49-F238E27FC236}">
                    <a16:creationId xmlns:a16="http://schemas.microsoft.com/office/drawing/2014/main" id="{077FACA4-F265-7A85-9FB0-79B589D22F77}"/>
                  </a:ext>
                </a:extLst>
              </p:cNvPr>
              <p:cNvGrpSpPr/>
              <p:nvPr/>
            </p:nvGrpSpPr>
            <p:grpSpPr>
              <a:xfrm>
                <a:off x="1625420" y="1517422"/>
                <a:ext cx="2202672" cy="1683533"/>
                <a:chOff x="1628983" y="1518248"/>
                <a:chExt cx="2202672" cy="1683533"/>
              </a:xfrm>
            </p:grpSpPr>
            <p:sp>
              <p:nvSpPr>
                <p:cNvPr id="8" name="矩形 7">
                  <a:extLst>
                    <a:ext uri="{FF2B5EF4-FFF2-40B4-BE49-F238E27FC236}">
                      <a16:creationId xmlns:a16="http://schemas.microsoft.com/office/drawing/2014/main" id="{29E99CFF-6BF4-1695-7476-AF2B24E9B739}"/>
                    </a:ext>
                  </a:extLst>
                </p:cNvPr>
                <p:cNvSpPr/>
                <p:nvPr/>
              </p:nvSpPr>
              <p:spPr>
                <a:xfrm>
                  <a:off x="1628983" y="1518248"/>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0070C0"/>
                      </a:solidFill>
                      <a:latin typeface="Consolas" panose="020B0609020204030204" pitchFamily="49" charset="0"/>
                      <a:ea typeface="+mj-ea"/>
                    </a:rPr>
                    <a:t>name:"Amy"</a:t>
                  </a:r>
                  <a:endParaRPr lang="zh-TW" altLang="en-US">
                    <a:solidFill>
                      <a:srgbClr val="0070C0"/>
                    </a:solidFill>
                    <a:latin typeface="Consolas" panose="020B0609020204030204" pitchFamily="49" charset="0"/>
                    <a:ea typeface="+mj-ea"/>
                  </a:endParaRPr>
                </a:p>
              </p:txBody>
            </p:sp>
            <p:sp>
              <p:nvSpPr>
                <p:cNvPr id="9" name="矩形 8">
                  <a:extLst>
                    <a:ext uri="{FF2B5EF4-FFF2-40B4-BE49-F238E27FC236}">
                      <a16:creationId xmlns:a16="http://schemas.microsoft.com/office/drawing/2014/main" id="{5A5AB8AF-E901-678B-AD1B-193345E0C4A4}"/>
                    </a:ext>
                  </a:extLst>
                </p:cNvPr>
                <p:cNvSpPr/>
                <p:nvPr/>
              </p:nvSpPr>
              <p:spPr>
                <a:xfrm>
                  <a:off x="1628983" y="2132376"/>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0070C0"/>
                      </a:solidFill>
                      <a:latin typeface="Consolas" panose="020B0609020204030204" pitchFamily="49" charset="0"/>
                      <a:ea typeface="+mj-ea"/>
                    </a:rPr>
                    <a:t>age:25</a:t>
                  </a:r>
                  <a:endParaRPr lang="zh-TW" altLang="en-US">
                    <a:solidFill>
                      <a:srgbClr val="0070C0"/>
                    </a:solidFill>
                    <a:latin typeface="Consolas" panose="020B0609020204030204" pitchFamily="49" charset="0"/>
                    <a:ea typeface="+mj-ea"/>
                  </a:endParaRPr>
                </a:p>
              </p:txBody>
            </p:sp>
            <p:sp>
              <p:nvSpPr>
                <p:cNvPr id="10" name="矩形 9">
                  <a:extLst>
                    <a:ext uri="{FF2B5EF4-FFF2-40B4-BE49-F238E27FC236}">
                      <a16:creationId xmlns:a16="http://schemas.microsoft.com/office/drawing/2014/main" id="{1CA43E42-FD88-010F-CFD7-FE72277F5335}"/>
                    </a:ext>
                  </a:extLst>
                </p:cNvPr>
                <p:cNvSpPr/>
                <p:nvPr/>
              </p:nvSpPr>
              <p:spPr>
                <a:xfrm>
                  <a:off x="1628983" y="2746504"/>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FF0000"/>
                      </a:solidFill>
                      <a:latin typeface="Consolas" panose="020B0609020204030204" pitchFamily="49" charset="0"/>
                      <a:ea typeface="+mj-ea"/>
                    </a:rPr>
                    <a:t>items</a:t>
                  </a:r>
                  <a:endParaRPr lang="zh-TW" altLang="en-US">
                    <a:solidFill>
                      <a:srgbClr val="FF0000"/>
                    </a:solidFill>
                    <a:latin typeface="Consolas" panose="020B0609020204030204" pitchFamily="49" charset="0"/>
                    <a:ea typeface="+mj-ea"/>
                  </a:endParaRPr>
                </a:p>
              </p:txBody>
            </p:sp>
          </p:grpSp>
        </p:grpSp>
        <p:sp>
          <p:nvSpPr>
            <p:cNvPr id="24" name="文字方塊 23">
              <a:extLst>
                <a:ext uri="{FF2B5EF4-FFF2-40B4-BE49-F238E27FC236}">
                  <a16:creationId xmlns:a16="http://schemas.microsoft.com/office/drawing/2014/main" id="{723F1306-79A1-E210-CE4C-65684323330D}"/>
                </a:ext>
              </a:extLst>
            </p:cNvPr>
            <p:cNvSpPr txBox="1"/>
            <p:nvPr/>
          </p:nvSpPr>
          <p:spPr>
            <a:xfrm>
              <a:off x="2198259" y="1355550"/>
              <a:ext cx="992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a:solidFill>
                    <a:schemeClr val="tx1"/>
                  </a:solidFill>
                  <a:latin typeface="Consolas" panose="020B0609020204030204" pitchFamily="49" charset="0"/>
                  <a:ea typeface="+mj-ea"/>
                </a:rPr>
                <a:t>0x001</a:t>
              </a:r>
              <a:endParaRPr lang="zh-TW" altLang="en-US">
                <a:solidFill>
                  <a:schemeClr val="tx1"/>
                </a:solidFill>
                <a:latin typeface="Consolas" panose="020B0609020204030204" pitchFamily="49" charset="0"/>
                <a:ea typeface="+mj-ea"/>
              </a:endParaRPr>
            </a:p>
          </p:txBody>
        </p:sp>
      </p:grpSp>
      <p:grpSp>
        <p:nvGrpSpPr>
          <p:cNvPr id="27" name="群組 26">
            <a:extLst>
              <a:ext uri="{FF2B5EF4-FFF2-40B4-BE49-F238E27FC236}">
                <a16:creationId xmlns:a16="http://schemas.microsoft.com/office/drawing/2014/main" id="{A5FA3CFA-7CE5-1D2E-555C-DC0918281F1A}"/>
              </a:ext>
            </a:extLst>
          </p:cNvPr>
          <p:cNvGrpSpPr/>
          <p:nvPr/>
        </p:nvGrpSpPr>
        <p:grpSpPr>
          <a:xfrm>
            <a:off x="5545041" y="2436653"/>
            <a:ext cx="2453748" cy="2290231"/>
            <a:chOff x="5525306" y="1970481"/>
            <a:chExt cx="2453748" cy="2290231"/>
          </a:xfrm>
        </p:grpSpPr>
        <p:grpSp>
          <p:nvGrpSpPr>
            <p:cNvPr id="17" name="群組 16">
              <a:extLst>
                <a:ext uri="{FF2B5EF4-FFF2-40B4-BE49-F238E27FC236}">
                  <a16:creationId xmlns:a16="http://schemas.microsoft.com/office/drawing/2014/main" id="{0B8BA057-CDCB-FDC0-506D-FBC33B92D517}"/>
                </a:ext>
              </a:extLst>
            </p:cNvPr>
            <p:cNvGrpSpPr/>
            <p:nvPr/>
          </p:nvGrpSpPr>
          <p:grpSpPr>
            <a:xfrm>
              <a:off x="5525306" y="2339814"/>
              <a:ext cx="2453748" cy="1920898"/>
              <a:chOff x="1499882" y="1398740"/>
              <a:chExt cx="2453748" cy="1920898"/>
            </a:xfrm>
          </p:grpSpPr>
          <p:sp>
            <p:nvSpPr>
              <p:cNvPr id="18" name="矩形 17">
                <a:extLst>
                  <a:ext uri="{FF2B5EF4-FFF2-40B4-BE49-F238E27FC236}">
                    <a16:creationId xmlns:a16="http://schemas.microsoft.com/office/drawing/2014/main" id="{D88CD56F-6A47-F896-CD47-8EE7111385D6}"/>
                  </a:ext>
                </a:extLst>
              </p:cNvPr>
              <p:cNvSpPr/>
              <p:nvPr/>
            </p:nvSpPr>
            <p:spPr>
              <a:xfrm>
                <a:off x="1499882" y="1398740"/>
                <a:ext cx="2453748" cy="19208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grpSp>
            <p:nvGrpSpPr>
              <p:cNvPr id="19" name="群組 18">
                <a:extLst>
                  <a:ext uri="{FF2B5EF4-FFF2-40B4-BE49-F238E27FC236}">
                    <a16:creationId xmlns:a16="http://schemas.microsoft.com/office/drawing/2014/main" id="{B17F156E-F38A-75F9-6E87-BD58390247C6}"/>
                  </a:ext>
                </a:extLst>
              </p:cNvPr>
              <p:cNvGrpSpPr/>
              <p:nvPr/>
            </p:nvGrpSpPr>
            <p:grpSpPr>
              <a:xfrm>
                <a:off x="1625420" y="1517422"/>
                <a:ext cx="2202672" cy="1683533"/>
                <a:chOff x="1628983" y="1518248"/>
                <a:chExt cx="2202672" cy="1683533"/>
              </a:xfrm>
            </p:grpSpPr>
            <p:sp>
              <p:nvSpPr>
                <p:cNvPr id="20" name="矩形 19">
                  <a:extLst>
                    <a:ext uri="{FF2B5EF4-FFF2-40B4-BE49-F238E27FC236}">
                      <a16:creationId xmlns:a16="http://schemas.microsoft.com/office/drawing/2014/main" id="{E797F4FF-6D26-0359-6B5E-EED9A11DE8B3}"/>
                    </a:ext>
                  </a:extLst>
                </p:cNvPr>
                <p:cNvSpPr/>
                <p:nvPr/>
              </p:nvSpPr>
              <p:spPr>
                <a:xfrm>
                  <a:off x="1628983" y="1518248"/>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0070C0"/>
                      </a:solidFill>
                      <a:latin typeface="Consolas" panose="020B0609020204030204" pitchFamily="49" charset="0"/>
                      <a:ea typeface="+mj-ea"/>
                    </a:rPr>
                    <a:t>"apple"</a:t>
                  </a:r>
                  <a:endParaRPr lang="zh-TW" altLang="en-US">
                    <a:solidFill>
                      <a:srgbClr val="0070C0"/>
                    </a:solidFill>
                    <a:latin typeface="Consolas" panose="020B0609020204030204" pitchFamily="49" charset="0"/>
                    <a:ea typeface="+mj-ea"/>
                  </a:endParaRPr>
                </a:p>
              </p:txBody>
            </p:sp>
            <p:sp>
              <p:nvSpPr>
                <p:cNvPr id="21" name="矩形 20">
                  <a:extLst>
                    <a:ext uri="{FF2B5EF4-FFF2-40B4-BE49-F238E27FC236}">
                      <a16:creationId xmlns:a16="http://schemas.microsoft.com/office/drawing/2014/main" id="{6CAB81A6-9B3E-BE95-63F9-E6028964F725}"/>
                    </a:ext>
                  </a:extLst>
                </p:cNvPr>
                <p:cNvSpPr/>
                <p:nvPr/>
              </p:nvSpPr>
              <p:spPr>
                <a:xfrm>
                  <a:off x="1628983" y="2132376"/>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0070C0"/>
                      </a:solidFill>
                      <a:latin typeface="Consolas" panose="020B0609020204030204" pitchFamily="49" charset="0"/>
                      <a:ea typeface="+mj-ea"/>
                    </a:rPr>
                    <a:t>"pen"</a:t>
                  </a:r>
                  <a:endParaRPr lang="zh-TW" altLang="en-US">
                    <a:solidFill>
                      <a:srgbClr val="0070C0"/>
                    </a:solidFill>
                    <a:latin typeface="Consolas" panose="020B0609020204030204" pitchFamily="49" charset="0"/>
                    <a:ea typeface="+mj-ea"/>
                  </a:endParaRPr>
                </a:p>
              </p:txBody>
            </p:sp>
            <p:sp>
              <p:nvSpPr>
                <p:cNvPr id="22" name="矩形 21">
                  <a:extLst>
                    <a:ext uri="{FF2B5EF4-FFF2-40B4-BE49-F238E27FC236}">
                      <a16:creationId xmlns:a16="http://schemas.microsoft.com/office/drawing/2014/main" id="{9494B15E-FF07-CD3E-4B32-8CE034E090CF}"/>
                    </a:ext>
                  </a:extLst>
                </p:cNvPr>
                <p:cNvSpPr/>
                <p:nvPr/>
              </p:nvSpPr>
              <p:spPr>
                <a:xfrm>
                  <a:off x="1628983" y="2746504"/>
                  <a:ext cx="2202672" cy="4552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a:solidFill>
                        <a:srgbClr val="0070C0"/>
                      </a:solidFill>
                      <a:latin typeface="Consolas" panose="020B0609020204030204" pitchFamily="49" charset="0"/>
                      <a:ea typeface="+mj-ea"/>
                    </a:rPr>
                    <a:t>"apple pen"</a:t>
                  </a:r>
                  <a:endParaRPr lang="zh-TW" altLang="en-US">
                    <a:solidFill>
                      <a:srgbClr val="0070C0"/>
                    </a:solidFill>
                    <a:latin typeface="Consolas" panose="020B0609020204030204" pitchFamily="49" charset="0"/>
                    <a:ea typeface="+mj-ea"/>
                  </a:endParaRPr>
                </a:p>
              </p:txBody>
            </p:sp>
          </p:grpSp>
        </p:grpSp>
        <p:sp>
          <p:nvSpPr>
            <p:cNvPr id="26" name="文字方塊 25">
              <a:extLst>
                <a:ext uri="{FF2B5EF4-FFF2-40B4-BE49-F238E27FC236}">
                  <a16:creationId xmlns:a16="http://schemas.microsoft.com/office/drawing/2014/main" id="{3111FED0-12B6-2A0A-574A-1B9D99DD1E3D}"/>
                </a:ext>
              </a:extLst>
            </p:cNvPr>
            <p:cNvSpPr txBox="1"/>
            <p:nvPr/>
          </p:nvSpPr>
          <p:spPr>
            <a:xfrm>
              <a:off x="5525306" y="1970481"/>
              <a:ext cx="99229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a:solidFill>
                    <a:schemeClr val="tx1"/>
                  </a:solidFill>
                  <a:latin typeface="Consolas" panose="020B0609020204030204" pitchFamily="49" charset="0"/>
                  <a:ea typeface="+mj-ea"/>
                </a:rPr>
                <a:t>0x002</a:t>
              </a:r>
              <a:endParaRPr lang="zh-TW" altLang="en-US">
                <a:solidFill>
                  <a:schemeClr val="tx1"/>
                </a:solidFill>
                <a:latin typeface="Consolas" panose="020B0609020204030204" pitchFamily="49" charset="0"/>
                <a:ea typeface="+mj-ea"/>
              </a:endParaRPr>
            </a:p>
          </p:txBody>
        </p:sp>
      </p:grpSp>
    </p:spTree>
    <p:extLst>
      <p:ext uri="{BB962C8B-B14F-4D97-AF65-F5344CB8AC3E}">
        <p14:creationId xmlns:p14="http://schemas.microsoft.com/office/powerpoint/2010/main" val="295619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endParaRPr lang="en-US" altLang="zh-TW" sz="9600" b="1" cap="all">
              <a:latin typeface="+mj-lt"/>
              <a:ea typeface="+mj-ea"/>
              <a:cs typeface="+mj-cs"/>
            </a:endParaRPr>
          </a:p>
          <a:p>
            <a:pPr defTabSz="914400">
              <a:lnSpc>
                <a:spcPct val="80000"/>
              </a:lnSpc>
              <a:spcBef>
                <a:spcPct val="0"/>
              </a:spcBef>
              <a:spcAft>
                <a:spcPts val="600"/>
              </a:spcAft>
            </a:pPr>
            <a:r>
              <a:rPr lang="zh-TW" altLang="en-US" sz="9600" b="1" cap="all">
                <a:latin typeface="+mj-lt"/>
                <a:ea typeface="+mj-ea"/>
                <a:cs typeface="+mj-cs"/>
              </a:rPr>
              <a:t>非同步處理</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3893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15119" y="0"/>
            <a:ext cx="3876881" cy="580349"/>
          </a:xfrm>
        </p:spPr>
        <p:txBody>
          <a:bodyPr/>
          <a:lstStyle/>
          <a:p>
            <a:pPr algn="ctr"/>
            <a:r>
              <a:rPr lang="en-US" altLang="zh-TW">
                <a:solidFill>
                  <a:schemeClr val="tx1"/>
                </a:solidFill>
                <a:latin typeface="Consolas" panose="020B0609020204030204" pitchFamily="49" charset="0"/>
              </a:rPr>
              <a:t>Promise</a:t>
            </a:r>
            <a:r>
              <a:rPr lang="zh-TW" altLang="en-US">
                <a:solidFill>
                  <a:schemeClr val="tx1"/>
                </a:solidFill>
                <a:latin typeface="Consolas" panose="020B0609020204030204" pitchFamily="49" charset="0"/>
              </a:rPr>
              <a:t>物件</a:t>
            </a:r>
          </a:p>
        </p:txBody>
      </p:sp>
      <p:sp>
        <p:nvSpPr>
          <p:cNvPr id="3" name="內容版面配置區 2"/>
          <p:cNvSpPr>
            <a:spLocks noGrp="1"/>
          </p:cNvSpPr>
          <p:nvPr>
            <p:ph idx="1"/>
          </p:nvPr>
        </p:nvSpPr>
        <p:spPr>
          <a:xfrm>
            <a:off x="0" y="28428"/>
            <a:ext cx="8315119" cy="6536832"/>
          </a:xfrm>
        </p:spPr>
        <p:txBody>
          <a:bodyPr>
            <a:noAutofit/>
          </a:bodyPr>
          <a:lstStyle/>
          <a:p>
            <a:pPr marL="357750" indent="-285750" algn="just">
              <a:spcBef>
                <a:spcPts val="0"/>
              </a:spcBef>
              <a:buClrTx/>
              <a:buFont typeface="Wingdings" panose="05000000000000000000" pitchFamily="2" charset="2"/>
              <a:buChar char="l"/>
            </a:pPr>
            <a:r>
              <a:rPr lang="en-US" altLang="zh-TW" sz="1600" b="1">
                <a:latin typeface="Consolas" panose="020B0609020204030204" pitchFamily="49" charset="0"/>
                <a:ea typeface="+mj-ea"/>
              </a:rPr>
              <a:t>Promise</a:t>
            </a:r>
            <a:r>
              <a:rPr lang="zh-TW" altLang="en-US" sz="1600" b="1">
                <a:latin typeface="Consolas" panose="020B0609020204030204" pitchFamily="49" charset="0"/>
                <a:ea typeface="+mj-ea"/>
              </a:rPr>
              <a:t>物件的基本結構為</a:t>
            </a:r>
            <a:endParaRPr lang="en-US" altLang="zh-TW" sz="1600" b="1">
              <a:latin typeface="Consolas" panose="020B0609020204030204" pitchFamily="49" charset="0"/>
              <a:ea typeface="+mj-ea"/>
            </a:endParaRP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r>
              <a:rPr lang="en-US" altLang="zh-TW" sz="1600" b="1">
                <a:latin typeface="Consolas" panose="020B0609020204030204" pitchFamily="49" charset="0"/>
                <a:ea typeface="+mj-ea"/>
              </a:rPr>
              <a:t>let </a:t>
            </a:r>
            <a:r>
              <a:rPr lang="en-US" altLang="zh-TW" sz="1600" b="1" err="1">
                <a:latin typeface="Consolas" panose="020B0609020204030204" pitchFamily="49" charset="0"/>
                <a:ea typeface="+mj-ea"/>
              </a:rPr>
              <a:t>promiseObj</a:t>
            </a:r>
            <a:r>
              <a:rPr lang="en-US" altLang="zh-TW" sz="1600" b="1">
                <a:latin typeface="Consolas" panose="020B0609020204030204" pitchFamily="49" charset="0"/>
                <a:ea typeface="+mj-ea"/>
              </a:rPr>
              <a:t> = new Promise(function(resolve, reject) {</a:t>
            </a:r>
          </a:p>
          <a:p>
            <a:pPr marL="346320" lvl="1" indent="0" algn="just">
              <a:spcBef>
                <a:spcPts val="0"/>
              </a:spcBef>
              <a:buClrTx/>
              <a:buNone/>
            </a:pPr>
            <a:r>
              <a:rPr lang="en-US" altLang="zh-TW" sz="1600" b="1">
                <a:latin typeface="Consolas" panose="020B0609020204030204" pitchFamily="49" charset="0"/>
                <a:ea typeface="+mj-ea"/>
              </a:rPr>
              <a:t>// </a:t>
            </a:r>
            <a:r>
              <a:rPr lang="zh-TW" altLang="en-US" sz="1600" b="1">
                <a:latin typeface="Consolas" panose="020B0609020204030204" pitchFamily="49" charset="0"/>
                <a:ea typeface="+mj-ea"/>
              </a:rPr>
              <a:t>非同步操作的程式碼</a:t>
            </a:r>
          </a:p>
          <a:p>
            <a:pPr marL="72000" indent="0" algn="just">
              <a:spcBef>
                <a:spcPts val="0"/>
              </a:spcBef>
              <a:buClrTx/>
              <a:buNone/>
            </a:pPr>
            <a:endParaRPr lang="zh-TW" altLang="en-US" sz="1600" b="1">
              <a:latin typeface="Consolas" panose="020B0609020204030204" pitchFamily="49" charset="0"/>
              <a:ea typeface="+mj-ea"/>
            </a:endParaRPr>
          </a:p>
          <a:p>
            <a:pPr marL="346320" lvl="1" indent="0" algn="just">
              <a:spcBef>
                <a:spcPts val="0"/>
              </a:spcBef>
              <a:buClrTx/>
              <a:buNone/>
            </a:pPr>
            <a:r>
              <a:rPr lang="en-US" altLang="zh-TW" sz="1600" b="1">
                <a:latin typeface="Consolas" panose="020B0609020204030204" pitchFamily="49" charset="0"/>
                <a:ea typeface="+mj-ea"/>
              </a:rPr>
              <a:t>if (/* </a:t>
            </a:r>
            <a:r>
              <a:rPr lang="zh-TW" altLang="en-US" sz="1600" b="1">
                <a:latin typeface="Consolas" panose="020B0609020204030204" pitchFamily="49" charset="0"/>
                <a:ea typeface="+mj-ea"/>
              </a:rPr>
              <a:t>操作成功 *</a:t>
            </a:r>
            <a:r>
              <a:rPr lang="en-US" altLang="zh-TW" sz="1600" b="1">
                <a:latin typeface="Consolas" panose="020B0609020204030204" pitchFamily="49" charset="0"/>
                <a:ea typeface="+mj-ea"/>
              </a:rPr>
              <a:t>/) {</a:t>
            </a:r>
          </a:p>
          <a:p>
            <a:pPr marL="620640" lvl="2" indent="0" algn="just">
              <a:spcBef>
                <a:spcPts val="0"/>
              </a:spcBef>
              <a:buClrTx/>
              <a:buNone/>
            </a:pPr>
            <a:r>
              <a:rPr lang="en-US" altLang="zh-TW" b="1">
                <a:latin typeface="Consolas" panose="020B0609020204030204" pitchFamily="49" charset="0"/>
                <a:ea typeface="+mj-ea"/>
              </a:rPr>
              <a:t>resolve(value); // </a:t>
            </a:r>
            <a:r>
              <a:rPr lang="zh-TW" altLang="en-US" b="1">
                <a:latin typeface="Consolas" panose="020B0609020204030204" pitchFamily="49" charset="0"/>
                <a:ea typeface="+mj-ea"/>
              </a:rPr>
              <a:t>若成功，用</a:t>
            </a:r>
            <a:r>
              <a:rPr lang="en-US" altLang="zh-TW" b="1">
                <a:latin typeface="Consolas" panose="020B0609020204030204" pitchFamily="49" charset="0"/>
                <a:ea typeface="+mj-ea"/>
              </a:rPr>
              <a:t>resolve</a:t>
            </a:r>
            <a:r>
              <a:rPr lang="zh-TW" altLang="en-US" b="1">
                <a:latin typeface="Consolas" panose="020B0609020204030204" pitchFamily="49" charset="0"/>
                <a:ea typeface="+mj-ea"/>
              </a:rPr>
              <a:t>傳遞值</a:t>
            </a:r>
          </a:p>
          <a:p>
            <a:pPr marL="346320" lvl="1" indent="0" algn="just">
              <a:spcBef>
                <a:spcPts val="0"/>
              </a:spcBef>
              <a:buClrTx/>
              <a:buNone/>
            </a:pPr>
            <a:r>
              <a:rPr lang="en-US" altLang="zh-TW" sz="1600" b="1">
                <a:latin typeface="Consolas" panose="020B0609020204030204" pitchFamily="49" charset="0"/>
                <a:ea typeface="+mj-ea"/>
              </a:rPr>
              <a:t>} else {</a:t>
            </a:r>
          </a:p>
          <a:p>
            <a:pPr marL="620640" lvl="2" indent="0" algn="just">
              <a:spcBef>
                <a:spcPts val="0"/>
              </a:spcBef>
              <a:buClrTx/>
              <a:buNone/>
            </a:pPr>
            <a:r>
              <a:rPr lang="en-US" altLang="zh-TW" b="1">
                <a:latin typeface="Consolas" panose="020B0609020204030204" pitchFamily="49" charset="0"/>
                <a:ea typeface="+mj-ea"/>
              </a:rPr>
              <a:t>reject(error); // </a:t>
            </a:r>
            <a:r>
              <a:rPr lang="zh-TW" altLang="en-US" b="1">
                <a:latin typeface="Consolas" panose="020B0609020204030204" pitchFamily="49" charset="0"/>
                <a:ea typeface="+mj-ea"/>
              </a:rPr>
              <a:t>若失敗，用</a:t>
            </a:r>
            <a:r>
              <a:rPr lang="en-US" altLang="zh-TW" b="1">
                <a:latin typeface="Consolas" panose="020B0609020204030204" pitchFamily="49" charset="0"/>
                <a:ea typeface="+mj-ea"/>
              </a:rPr>
              <a:t>reject</a:t>
            </a:r>
            <a:r>
              <a:rPr lang="zh-TW" altLang="en-US" b="1">
                <a:latin typeface="Consolas" panose="020B0609020204030204" pitchFamily="49" charset="0"/>
                <a:ea typeface="+mj-ea"/>
              </a:rPr>
              <a:t>傳遞錯誤</a:t>
            </a:r>
          </a:p>
          <a:p>
            <a:pPr marL="346320" lvl="1"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r>
              <a:rPr lang="en-US" altLang="zh-TW" sz="1600" b="1" err="1">
                <a:latin typeface="Consolas" panose="020B0609020204030204" pitchFamily="49" charset="0"/>
                <a:ea typeface="+mj-ea"/>
              </a:rPr>
              <a:t>promiseObj.then</a:t>
            </a:r>
            <a:r>
              <a:rPr lang="en-US" altLang="zh-TW" sz="1600" b="1">
                <a:latin typeface="Consolas" panose="020B0609020204030204" pitchFamily="49" charset="0"/>
                <a:ea typeface="+mj-ea"/>
              </a:rPr>
              <a:t>(</a:t>
            </a:r>
          </a:p>
          <a:p>
            <a:pPr marL="346320" lvl="1" indent="0" algn="just">
              <a:spcBef>
                <a:spcPts val="0"/>
              </a:spcBef>
              <a:buClrTx/>
              <a:buNone/>
            </a:pPr>
            <a:r>
              <a:rPr lang="en-US" altLang="zh-TW" sz="1600" b="1">
                <a:latin typeface="Consolas" panose="020B0609020204030204" pitchFamily="49" charset="0"/>
                <a:ea typeface="+mj-ea"/>
              </a:rPr>
              <a:t>function(value) { /* </a:t>
            </a:r>
            <a:r>
              <a:rPr lang="zh-TW" altLang="en-US" sz="1600" b="1">
                <a:latin typeface="Consolas" panose="020B0609020204030204" pitchFamily="49" charset="0"/>
                <a:ea typeface="+mj-ea"/>
              </a:rPr>
              <a:t>處理成功的情況 *</a:t>
            </a:r>
            <a:r>
              <a:rPr lang="en-US" altLang="zh-TW" sz="1600" b="1">
                <a:latin typeface="Consolas" panose="020B0609020204030204" pitchFamily="49" charset="0"/>
                <a:ea typeface="+mj-ea"/>
              </a:rPr>
              <a:t>/ },</a:t>
            </a:r>
          </a:p>
          <a:p>
            <a:pPr marL="346320" lvl="1" indent="0" algn="just">
              <a:spcBef>
                <a:spcPts val="0"/>
              </a:spcBef>
              <a:buClrTx/>
              <a:buNone/>
            </a:pPr>
            <a:r>
              <a:rPr lang="en-US" altLang="zh-TW" sz="1600" b="1">
                <a:latin typeface="Consolas" panose="020B0609020204030204" pitchFamily="49" charset="0"/>
                <a:ea typeface="+mj-ea"/>
              </a:rPr>
              <a:t>function(error) { /* </a:t>
            </a:r>
            <a:r>
              <a:rPr lang="zh-TW" altLang="en-US" sz="1600" b="1">
                <a:latin typeface="Consolas" panose="020B0609020204030204" pitchFamily="49" charset="0"/>
                <a:ea typeface="+mj-ea"/>
              </a:rPr>
              <a:t>處理失敗的情況 *</a:t>
            </a:r>
            <a:r>
              <a:rPr lang="en-US" altLang="zh-TW" sz="1600" b="1">
                <a:latin typeface="Consolas" panose="020B0609020204030204" pitchFamily="49" charset="0"/>
                <a:ea typeface="+mj-ea"/>
              </a:rPr>
              <a:t>/ }</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endParaRPr lang="en-US" altLang="zh-TW" sz="1600" b="1">
              <a:latin typeface="Consolas" panose="020B0609020204030204" pitchFamily="49" charset="0"/>
              <a:ea typeface="+mj-ea"/>
            </a:endParaRPr>
          </a:p>
          <a:p>
            <a:pPr marL="72000" indent="0" algn="just">
              <a:spcBef>
                <a:spcPts val="0"/>
              </a:spcBef>
              <a:buClrTx/>
              <a:buNone/>
            </a:pPr>
            <a:r>
              <a:rPr lang="en-US" altLang="zh-TW" sz="1600" b="1" err="1">
                <a:latin typeface="Consolas" panose="020B0609020204030204" pitchFamily="49" charset="0"/>
                <a:ea typeface="+mj-ea"/>
              </a:rPr>
              <a:t>promiseObj.then</a:t>
            </a:r>
            <a:r>
              <a:rPr lang="en-US" altLang="zh-TW" sz="1600" b="1">
                <a:latin typeface="Consolas" panose="020B0609020204030204" pitchFamily="49" charset="0"/>
                <a:ea typeface="+mj-ea"/>
              </a:rPr>
              <a:t>(</a:t>
            </a:r>
          </a:p>
          <a:p>
            <a:pPr marL="346320" lvl="1" indent="0" algn="just">
              <a:spcBef>
                <a:spcPts val="0"/>
              </a:spcBef>
              <a:buClrTx/>
              <a:buNone/>
            </a:pPr>
            <a:r>
              <a:rPr lang="en-US" altLang="zh-TW" sz="1600" b="1">
                <a:latin typeface="Consolas" panose="020B0609020204030204" pitchFamily="49" charset="0"/>
                <a:ea typeface="+mj-ea"/>
              </a:rPr>
              <a:t>function(value) { /* </a:t>
            </a:r>
            <a:r>
              <a:rPr lang="zh-TW" altLang="en-US" sz="1600" b="1">
                <a:latin typeface="Consolas" panose="020B0609020204030204" pitchFamily="49" charset="0"/>
                <a:ea typeface="+mj-ea"/>
              </a:rPr>
              <a:t>處理成功的情況 *</a:t>
            </a:r>
            <a:r>
              <a:rPr lang="en-US" altLang="zh-TW" sz="1600" b="1">
                <a:latin typeface="Consolas" panose="020B0609020204030204" pitchFamily="49" charset="0"/>
                <a:ea typeface="+mj-ea"/>
              </a:rPr>
              <a:t>/ },</a:t>
            </a:r>
          </a:p>
          <a:p>
            <a:pPr marL="72000" indent="0" algn="just">
              <a:spcBef>
                <a:spcPts val="0"/>
              </a:spcBef>
              <a:buClrTx/>
              <a:buNone/>
            </a:pPr>
            <a:r>
              <a:rPr lang="en-US" altLang="zh-TW" sz="1600" b="1">
                <a:latin typeface="Consolas" panose="020B0609020204030204" pitchFamily="49" charset="0"/>
                <a:ea typeface="+mj-ea"/>
              </a:rPr>
              <a:t>).catch(</a:t>
            </a:r>
          </a:p>
          <a:p>
            <a:pPr marL="346320" lvl="1" indent="0" algn="just">
              <a:spcBef>
                <a:spcPts val="0"/>
              </a:spcBef>
              <a:buClrTx/>
              <a:buNone/>
            </a:pPr>
            <a:r>
              <a:rPr lang="en-US" altLang="zh-TW" sz="1600" b="1">
                <a:latin typeface="Consolas" panose="020B0609020204030204" pitchFamily="49" charset="0"/>
                <a:ea typeface="+mj-ea"/>
              </a:rPr>
              <a:t>function(value) { /* </a:t>
            </a:r>
            <a:r>
              <a:rPr lang="zh-TW" altLang="en-US" sz="1600" b="1">
                <a:latin typeface="Consolas" panose="020B0609020204030204" pitchFamily="49" charset="0"/>
                <a:ea typeface="+mj-ea"/>
              </a:rPr>
              <a:t>處理成功的情況 *</a:t>
            </a:r>
            <a:r>
              <a:rPr lang="en-US" altLang="zh-TW" sz="1600" b="1">
                <a:latin typeface="Consolas" panose="020B0609020204030204" pitchFamily="49" charset="0"/>
                <a:ea typeface="+mj-ea"/>
              </a:rPr>
              <a:t>/ },</a:t>
            </a:r>
          </a:p>
          <a:p>
            <a:pPr marL="72000" indent="0" algn="just">
              <a:spcBef>
                <a:spcPts val="0"/>
              </a:spcBef>
              <a:buClrTx/>
              <a:buNone/>
            </a:pPr>
            <a:r>
              <a:rPr lang="en-US" altLang="zh-TW" sz="1600" b="1">
                <a:latin typeface="Consolas" panose="020B0609020204030204" pitchFamily="49" charset="0"/>
                <a:ea typeface="+mj-ea"/>
              </a:rPr>
              <a:t>);</a:t>
            </a:r>
          </a:p>
          <a:p>
            <a:pPr marL="72000" indent="0" algn="just">
              <a:spcBef>
                <a:spcPts val="0"/>
              </a:spcBef>
              <a:buClrTx/>
              <a:buNone/>
            </a:pPr>
            <a:endParaRPr lang="en-US" altLang="zh-TW" sz="1600" b="1">
              <a:latin typeface="Consolas" panose="020B0609020204030204" pitchFamily="49" charset="0"/>
              <a:ea typeface="+mj-ea"/>
            </a:endParaRPr>
          </a:p>
        </p:txBody>
      </p:sp>
      <p:sp>
        <p:nvSpPr>
          <p:cNvPr id="5" name="文字版面配置區 4"/>
          <p:cNvSpPr>
            <a:spLocks noGrp="1"/>
          </p:cNvSpPr>
          <p:nvPr>
            <p:ph type="body" sz="half" idx="2"/>
          </p:nvPr>
        </p:nvSpPr>
        <p:spPr>
          <a:xfrm>
            <a:off x="8315119" y="597738"/>
            <a:ext cx="3876881" cy="6260261"/>
          </a:xfrm>
        </p:spPr>
        <p:txBody>
          <a:bodyPr>
            <a:noAutofit/>
          </a:bodyPr>
          <a:lstStyle/>
          <a:p>
            <a:pPr algn="just"/>
            <a:r>
              <a:rPr lang="en-US" altLang="zh-TW" sz="1550" b="1">
                <a:latin typeface="Consolas" panose="020B0609020204030204" pitchFamily="49" charset="0"/>
                <a:ea typeface="+mj-ea"/>
              </a:rPr>
              <a:t>JavaScript</a:t>
            </a:r>
            <a:r>
              <a:rPr lang="zh-TW" altLang="en-US" sz="1550" b="1">
                <a:latin typeface="Consolas" panose="020B0609020204030204" pitchFamily="49" charset="0"/>
                <a:ea typeface="+mj-ea"/>
              </a:rPr>
              <a:t>的</a:t>
            </a:r>
            <a:r>
              <a:rPr lang="en-US" altLang="zh-TW" sz="1550" b="1">
                <a:latin typeface="Consolas" panose="020B0609020204030204" pitchFamily="49" charset="0"/>
                <a:ea typeface="+mj-ea"/>
              </a:rPr>
              <a:t>Promise</a:t>
            </a:r>
            <a:r>
              <a:rPr lang="zh-TW" altLang="en-US" sz="1550" b="1">
                <a:latin typeface="Consolas" panose="020B0609020204030204" pitchFamily="49" charset="0"/>
                <a:ea typeface="+mj-ea"/>
              </a:rPr>
              <a:t>是一種用於非同步操作的物件。一個</a:t>
            </a:r>
            <a:r>
              <a:rPr lang="en-US" altLang="zh-TW" sz="1550" b="1">
                <a:latin typeface="Consolas" panose="020B0609020204030204" pitchFamily="49" charset="0"/>
                <a:ea typeface="+mj-ea"/>
              </a:rPr>
              <a:t>Promise</a:t>
            </a:r>
            <a:r>
              <a:rPr lang="zh-TW" altLang="en-US" sz="1550" b="1">
                <a:latin typeface="Consolas" panose="020B0609020204030204" pitchFamily="49" charset="0"/>
                <a:ea typeface="+mj-ea"/>
              </a:rPr>
              <a:t>代表了一個將來可能會完成或失敗的操作及其結果。它允許你為一個非同步操作的成功或失敗指定處理方法，這使得非同步代碼更加簡潔和可讀。</a:t>
            </a:r>
          </a:p>
          <a:p>
            <a:pPr algn="just"/>
            <a:endParaRPr lang="zh-TW" altLang="en-US" sz="1550" b="1">
              <a:latin typeface="Consolas" panose="020B0609020204030204" pitchFamily="49" charset="0"/>
              <a:ea typeface="+mj-ea"/>
            </a:endParaRPr>
          </a:p>
          <a:p>
            <a:pPr algn="just"/>
            <a:r>
              <a:rPr lang="zh-TW" altLang="en-US" sz="1550" b="1">
                <a:latin typeface="Consolas" panose="020B0609020204030204" pitchFamily="49" charset="0"/>
                <a:ea typeface="+mj-ea"/>
              </a:rPr>
              <a:t>一個</a:t>
            </a:r>
            <a:r>
              <a:rPr lang="en-US" altLang="zh-TW" sz="1550" b="1">
                <a:latin typeface="Consolas" panose="020B0609020204030204" pitchFamily="49" charset="0"/>
                <a:ea typeface="+mj-ea"/>
              </a:rPr>
              <a:t>Promise</a:t>
            </a:r>
            <a:r>
              <a:rPr lang="zh-TW" altLang="en-US" sz="1550" b="1">
                <a:latin typeface="Consolas" panose="020B0609020204030204" pitchFamily="49" charset="0"/>
                <a:ea typeface="+mj-ea"/>
              </a:rPr>
              <a:t>會有以下三種狀態：</a:t>
            </a:r>
          </a:p>
          <a:p>
            <a:pPr marL="216000" indent="-216000" algn="just">
              <a:spcBef>
                <a:spcPts val="600"/>
              </a:spcBef>
              <a:buFont typeface="Wingdings" panose="05000000000000000000" pitchFamily="2" charset="2"/>
              <a:buChar char="l"/>
            </a:pPr>
            <a:r>
              <a:rPr lang="en-US" altLang="zh-TW" sz="1550" b="1">
                <a:latin typeface="Consolas" panose="020B0609020204030204" pitchFamily="49" charset="0"/>
                <a:ea typeface="+mj-ea"/>
              </a:rPr>
              <a:t>pending(</a:t>
            </a:r>
            <a:r>
              <a:rPr lang="zh-TW" altLang="en-US" sz="1550" b="1">
                <a:latin typeface="Consolas" panose="020B0609020204030204" pitchFamily="49" charset="0"/>
                <a:ea typeface="+mj-ea"/>
              </a:rPr>
              <a:t>處理中</a:t>
            </a:r>
            <a:r>
              <a:rPr lang="en-US" altLang="zh-TW" sz="1550" b="1">
                <a:latin typeface="Consolas" panose="020B0609020204030204" pitchFamily="49" charset="0"/>
                <a:ea typeface="+mj-ea"/>
              </a:rPr>
              <a:t>):</a:t>
            </a:r>
            <a:r>
              <a:rPr lang="zh-TW" altLang="en-US" sz="1550" b="1">
                <a:latin typeface="Consolas" panose="020B0609020204030204" pitchFamily="49" charset="0"/>
                <a:ea typeface="+mj-ea"/>
              </a:rPr>
              <a:t>初始狀態，既不是成功，也不是失敗。</a:t>
            </a:r>
          </a:p>
          <a:p>
            <a:pPr marL="216000" indent="-216000" algn="just">
              <a:spcBef>
                <a:spcPts val="600"/>
              </a:spcBef>
              <a:buFont typeface="Wingdings" panose="05000000000000000000" pitchFamily="2" charset="2"/>
              <a:buChar char="l"/>
            </a:pPr>
            <a:r>
              <a:rPr lang="en-US" altLang="zh-TW" sz="1550" b="1">
                <a:latin typeface="Consolas" panose="020B0609020204030204" pitchFamily="49" charset="0"/>
                <a:ea typeface="+mj-ea"/>
              </a:rPr>
              <a:t>fulfilled(</a:t>
            </a:r>
            <a:r>
              <a:rPr lang="zh-TW" altLang="en-US" sz="1550" b="1">
                <a:latin typeface="Consolas" panose="020B0609020204030204" pitchFamily="49" charset="0"/>
                <a:ea typeface="+mj-ea"/>
              </a:rPr>
              <a:t>成功</a:t>
            </a:r>
            <a:r>
              <a:rPr lang="en-US" altLang="zh-TW" sz="1550" b="1">
                <a:latin typeface="Consolas" panose="020B0609020204030204" pitchFamily="49" charset="0"/>
                <a:ea typeface="+mj-ea"/>
              </a:rPr>
              <a:t>):</a:t>
            </a:r>
            <a:r>
              <a:rPr lang="zh-TW" altLang="en-US" sz="1550" b="1">
                <a:latin typeface="Consolas" panose="020B0609020204030204" pitchFamily="49" charset="0"/>
                <a:ea typeface="+mj-ea"/>
              </a:rPr>
              <a:t>意味著操作成功完成。</a:t>
            </a:r>
          </a:p>
          <a:p>
            <a:pPr marL="216000" indent="-216000" algn="just">
              <a:spcBef>
                <a:spcPts val="600"/>
              </a:spcBef>
              <a:buFont typeface="Wingdings" panose="05000000000000000000" pitchFamily="2" charset="2"/>
              <a:buChar char="l"/>
            </a:pPr>
            <a:r>
              <a:rPr lang="en-US" altLang="zh-TW" sz="1550" b="1">
                <a:latin typeface="Consolas" panose="020B0609020204030204" pitchFamily="49" charset="0"/>
                <a:ea typeface="+mj-ea"/>
              </a:rPr>
              <a:t>rejected(</a:t>
            </a:r>
            <a:r>
              <a:rPr lang="zh-TW" altLang="en-US" sz="1550" b="1">
                <a:latin typeface="Consolas" panose="020B0609020204030204" pitchFamily="49" charset="0"/>
                <a:ea typeface="+mj-ea"/>
              </a:rPr>
              <a:t>拒絕</a:t>
            </a:r>
            <a:r>
              <a:rPr lang="en-US" altLang="zh-TW" sz="1550" b="1">
                <a:latin typeface="Consolas" panose="020B0609020204030204" pitchFamily="49" charset="0"/>
                <a:ea typeface="+mj-ea"/>
              </a:rPr>
              <a:t>):</a:t>
            </a:r>
            <a:r>
              <a:rPr lang="zh-TW" altLang="en-US" sz="1550" b="1">
                <a:latin typeface="Consolas" panose="020B0609020204030204" pitchFamily="49" charset="0"/>
                <a:ea typeface="+mj-ea"/>
              </a:rPr>
              <a:t>意味著操作失敗。</a:t>
            </a:r>
            <a:endParaRPr lang="en-US" altLang="zh-TW" sz="1550" b="1">
              <a:solidFill>
                <a:schemeClr val="accent1">
                  <a:lumMod val="75000"/>
                </a:schemeClr>
              </a:solidFill>
              <a:latin typeface="Consolas" panose="020B0609020204030204" pitchFamily="49" charset="0"/>
              <a:ea typeface="+mj-ea"/>
            </a:endParaRP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9</a:t>
            </a:fld>
            <a:endParaRPr lang="zh-TW" altLang="en-US">
              <a:latin typeface="Consolas" panose="020B0609020204030204" pitchFamily="49" charset="0"/>
              <a:ea typeface="+mj-ea"/>
            </a:endParaRPr>
          </a:p>
        </p:txBody>
      </p:sp>
      <p:sp>
        <p:nvSpPr>
          <p:cNvPr id="4" name="文字方塊 3">
            <a:extLst>
              <a:ext uri="{FF2B5EF4-FFF2-40B4-BE49-F238E27FC236}">
                <a16:creationId xmlns:a16="http://schemas.microsoft.com/office/drawing/2014/main" id="{E1EBF58A-A66D-B587-9085-C592A7D1DFA9}"/>
              </a:ext>
            </a:extLst>
          </p:cNvPr>
          <p:cNvSpPr txBox="1"/>
          <p:nvPr/>
        </p:nvSpPr>
        <p:spPr>
          <a:xfrm>
            <a:off x="10222861" y="6290174"/>
            <a:ext cx="1207138"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Promise</a:t>
            </a:r>
          </a:p>
        </p:txBody>
      </p:sp>
    </p:spTree>
    <p:extLst>
      <p:ext uri="{BB962C8B-B14F-4D97-AF65-F5344CB8AC3E}">
        <p14:creationId xmlns:p14="http://schemas.microsoft.com/office/powerpoint/2010/main" val="152854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木刻字型</Template>
  <TotalTime>4668</TotalTime>
  <Words>10509</Words>
  <Application>Microsoft Office PowerPoint</Application>
  <PresentationFormat>寬螢幕</PresentationFormat>
  <Paragraphs>1276</Paragraphs>
  <Slides>50</Slides>
  <Notes>5</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50</vt:i4>
      </vt:variant>
    </vt:vector>
  </HeadingPairs>
  <TitlesOfParts>
    <vt:vector size="58" baseType="lpstr">
      <vt:lpstr>Bernard MT Condensed</vt:lpstr>
      <vt:lpstr>Calibri</vt:lpstr>
      <vt:lpstr>Consolas</vt:lpstr>
      <vt:lpstr>Rockwell</vt:lpstr>
      <vt:lpstr>Rockwell Condensed</vt:lpstr>
      <vt:lpstr>Rockwell Extra Bold</vt:lpstr>
      <vt:lpstr>Wingdings</vt:lpstr>
      <vt:lpstr>木刻字型</vt:lpstr>
      <vt:lpstr>Vue 3</vt:lpstr>
      <vt:lpstr>PowerPoint 簡報</vt:lpstr>
      <vt:lpstr>PowerPoint 簡報</vt:lpstr>
      <vt:lpstr>ES6是什麼?</vt:lpstr>
      <vt:lpstr>語法糖</vt:lpstr>
      <vt:lpstr>this的指向</vt:lpstr>
      <vt:lpstr>物件的參考特性</vt:lpstr>
      <vt:lpstr>PowerPoint 簡報</vt:lpstr>
      <vt:lpstr>Promise物件</vt:lpstr>
      <vt:lpstr>async與await</vt:lpstr>
      <vt:lpstr>Fetch</vt:lpstr>
      <vt:lpstr>Axios</vt:lpstr>
      <vt:lpstr>PowerPoint 簡報</vt:lpstr>
      <vt:lpstr>JS模組化</vt:lpstr>
      <vt:lpstr>ESM(ESModule)</vt:lpstr>
      <vt:lpstr>PowerPoint 簡報</vt:lpstr>
      <vt:lpstr>Proxy介紹</vt:lpstr>
      <vt:lpstr>PowerPoint 簡報</vt:lpstr>
      <vt:lpstr>PowerPoint 簡報</vt:lpstr>
      <vt:lpstr>何謂Vue?</vt:lpstr>
      <vt:lpstr>前端與後端渲染</vt:lpstr>
      <vt:lpstr>MVVM</vt:lpstr>
      <vt:lpstr>Vue的使用兩種方式</vt:lpstr>
      <vt:lpstr>程式風格選擇</vt:lpstr>
      <vt:lpstr>PowerPoint 簡報</vt:lpstr>
      <vt:lpstr>PowerPoint 簡報</vt:lpstr>
      <vt:lpstr>Option API:data</vt:lpstr>
      <vt:lpstr>Option API:methods</vt:lpstr>
      <vt:lpstr>Vue的生命週期選項</vt:lpstr>
      <vt:lpstr>PowerPoint 簡報</vt:lpstr>
      <vt:lpstr>V指令(Directives)</vt:lpstr>
      <vt:lpstr>文本渲染</vt:lpstr>
      <vt:lpstr>多資料呈現-迴圈</vt:lpstr>
      <vt:lpstr>條件渲染</vt:lpstr>
      <vt:lpstr>屬性綁定</vt:lpstr>
      <vt:lpstr>屬性綁定之於class</vt:lpstr>
      <vt:lpstr>雙向綁定</vt:lpstr>
      <vt:lpstr>事件觸發</vt:lpstr>
      <vt:lpstr>PowerPoint 簡報</vt:lpstr>
      <vt:lpstr>Option API</vt:lpstr>
      <vt:lpstr>計算屬性</vt:lpstr>
      <vt:lpstr>監視器</vt:lpstr>
      <vt:lpstr>監視器vs計算屬性</vt:lpstr>
      <vt:lpstr>PowerPoint 簡報</vt:lpstr>
      <vt:lpstr>生命週期介紹</vt:lpstr>
      <vt:lpstr>何謂組件?</vt:lpstr>
      <vt:lpstr>PowerPoint 簡報</vt:lpstr>
      <vt:lpstr>PowerPoint 簡報</vt:lpstr>
      <vt:lpstr>SPA單頁應用程式</vt:lpstr>
      <vt:lpstr>非單文件組件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 Web元件開發 JSP Servlet</dc:title>
  <dc:creator>洪子敬 Allen Hong</dc:creator>
  <cp:lastModifiedBy>資展國際 洪子敬</cp:lastModifiedBy>
  <cp:revision>1</cp:revision>
  <dcterms:created xsi:type="dcterms:W3CDTF">2021-04-10T01:11:20Z</dcterms:created>
  <dcterms:modified xsi:type="dcterms:W3CDTF">2024-01-28T17:45:30Z</dcterms:modified>
</cp:coreProperties>
</file>