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7" r:id="rId2"/>
    <p:sldId id="259" r:id="rId3"/>
    <p:sldId id="261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32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5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1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06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3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4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3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1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2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6028"/>
                    </a14:imgEffect>
                    <a14:imgEffect>
                      <a14:saturation sat="193000"/>
                    </a14:imgEffect>
                    <a14:imgEffect>
                      <a14:brightnessContrast bright="-5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9/6/2021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16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6" r:id="rId9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73A1-6FE1-4545-B495-C632C7FC7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3429000"/>
            <a:ext cx="2890461" cy="845619"/>
          </a:xfrm>
        </p:spPr>
        <p:txBody>
          <a:bodyPr/>
          <a:lstStyle/>
          <a:p>
            <a:r>
              <a:rPr lang="en-US" sz="4000" dirty="0"/>
              <a:t>Pit </a:t>
            </a:r>
            <a:r>
              <a:rPr lang="en-US" sz="4000" dirty="0" err="1"/>
              <a:t>senai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D0B12-DB69-4970-AA9B-FE6F1C400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Thiago Daisuke Yokoi Ozawa</a:t>
            </a:r>
          </a:p>
          <a:p>
            <a:r>
              <a:rPr lang="en-US" dirty="0">
                <a:solidFill>
                  <a:srgbClr val="FFFFFF"/>
                </a:solidFill>
              </a:rPr>
              <a:t>Renato Castro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9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8F38-DD32-4F37-B928-89BC7DE2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Propósta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0B7D1-E796-4FE6-AD95-719FA8ED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 </a:t>
            </a:r>
            <a:r>
              <a:rPr lang="en-US" dirty="0" err="1"/>
              <a:t>sistema</a:t>
            </a:r>
            <a:r>
              <a:rPr lang="en-US" dirty="0"/>
              <a:t> de simples </a:t>
            </a:r>
            <a:r>
              <a:rPr lang="en-US" dirty="0" err="1"/>
              <a:t>utilização</a:t>
            </a:r>
            <a:r>
              <a:rPr lang="en-US" dirty="0"/>
              <a:t> para </a:t>
            </a:r>
            <a:r>
              <a:rPr lang="en-US" dirty="0" err="1"/>
              <a:t>controle</a:t>
            </a:r>
            <a:r>
              <a:rPr lang="en-US" dirty="0"/>
              <a:t> de estoque, </a:t>
            </a:r>
            <a:r>
              <a:rPr lang="en-US" dirty="0" err="1"/>
              <a:t>vendas</a:t>
            </a:r>
            <a:r>
              <a:rPr lang="en-US" dirty="0"/>
              <a:t> e dados de </a:t>
            </a:r>
            <a:r>
              <a:rPr lang="en-US" dirty="0" err="1"/>
              <a:t>funcionários</a:t>
            </a:r>
            <a:r>
              <a:rPr lang="en-US" dirty="0"/>
              <a:t> e </a:t>
            </a:r>
            <a:r>
              <a:rPr lang="en-US" dirty="0" err="1"/>
              <a:t>clientes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9523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B69E-90E1-41C3-BAD6-BB44E451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o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fazer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D85B8-0B23-482E-9B55-835094BFC4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ordens</a:t>
            </a:r>
            <a:r>
              <a:rPr lang="en-US" dirty="0"/>
              <a:t> e </a:t>
            </a:r>
            <a:r>
              <a:rPr lang="en-US" dirty="0" err="1"/>
              <a:t>notas</a:t>
            </a:r>
            <a:r>
              <a:rPr lang="en-US" dirty="0"/>
              <a:t> de </a:t>
            </a:r>
            <a:r>
              <a:rPr lang="en-US" dirty="0" err="1"/>
              <a:t>vendas</a:t>
            </a:r>
            <a:r>
              <a:rPr lang="en-US" dirty="0"/>
              <a:t>; </a:t>
            </a:r>
          </a:p>
          <a:p>
            <a:r>
              <a:rPr lang="en-US" dirty="0"/>
              <a:t>Registrar entrada e </a:t>
            </a:r>
            <a:r>
              <a:rPr lang="en-US" dirty="0" err="1"/>
              <a:t>saida</a:t>
            </a:r>
            <a:r>
              <a:rPr lang="en-US" dirty="0"/>
              <a:t> de </a:t>
            </a:r>
            <a:r>
              <a:rPr lang="en-US" dirty="0" err="1"/>
              <a:t>itens</a:t>
            </a:r>
            <a:r>
              <a:rPr lang="en-US" dirty="0"/>
              <a:t> do estoque e </a:t>
            </a:r>
            <a:r>
              <a:rPr lang="en-US" dirty="0" err="1"/>
              <a:t>movimento</a:t>
            </a:r>
            <a:r>
              <a:rPr lang="en-US" dirty="0"/>
              <a:t> </a:t>
            </a:r>
            <a:r>
              <a:rPr lang="en-US" dirty="0" err="1"/>
              <a:t>diário</a:t>
            </a:r>
            <a:r>
              <a:rPr lang="en-US" dirty="0"/>
              <a:t> do </a:t>
            </a:r>
            <a:r>
              <a:rPr lang="en-US" dirty="0" err="1"/>
              <a:t>caixa</a:t>
            </a:r>
            <a:r>
              <a:rPr lang="en-US" dirty="0"/>
              <a:t>;</a:t>
            </a:r>
          </a:p>
          <a:p>
            <a:r>
              <a:rPr lang="en-US" dirty="0" err="1"/>
              <a:t>Realizar</a:t>
            </a:r>
            <a:r>
              <a:rPr lang="en-US" dirty="0"/>
              <a:t> o </a:t>
            </a:r>
            <a:r>
              <a:rPr lang="en-US" dirty="0" err="1"/>
              <a:t>fechamento</a:t>
            </a:r>
            <a:r>
              <a:rPr lang="en-US" dirty="0"/>
              <a:t> do </a:t>
            </a:r>
            <a:r>
              <a:rPr lang="en-US" dirty="0" err="1"/>
              <a:t>caixa</a:t>
            </a:r>
            <a:r>
              <a:rPr lang="en-US" dirty="0"/>
              <a:t>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1F479-562D-4165-BD9B-D46FC01033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Cadastrar</a:t>
            </a:r>
            <a:r>
              <a:rPr lang="en-US" dirty="0"/>
              <a:t> e </a:t>
            </a:r>
            <a:r>
              <a:rPr lang="en-US" dirty="0" err="1"/>
              <a:t>atualizar</a:t>
            </a:r>
            <a:r>
              <a:rPr lang="en-US" dirty="0"/>
              <a:t> dados de </a:t>
            </a:r>
            <a:r>
              <a:rPr lang="en-US" dirty="0" err="1"/>
              <a:t>funcionários</a:t>
            </a:r>
            <a:r>
              <a:rPr lang="en-US" dirty="0"/>
              <a:t>, </a:t>
            </a:r>
            <a:r>
              <a:rPr lang="en-US" dirty="0" err="1"/>
              <a:t>clientes</a:t>
            </a:r>
            <a:r>
              <a:rPr lang="en-US" dirty="0"/>
              <a:t> e </a:t>
            </a:r>
            <a:r>
              <a:rPr lang="en-US" dirty="0" err="1"/>
              <a:t>fornecedores</a:t>
            </a:r>
            <a:r>
              <a:rPr lang="en-US" dirty="0"/>
              <a:t>;</a:t>
            </a:r>
          </a:p>
          <a:p>
            <a:r>
              <a:rPr lang="en-US" dirty="0" err="1"/>
              <a:t>Cadastrar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, </a:t>
            </a:r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pagamento</a:t>
            </a:r>
            <a:r>
              <a:rPr lang="en-US" dirty="0"/>
              <a:t> e </a:t>
            </a:r>
            <a:r>
              <a:rPr lang="en-US" dirty="0" err="1"/>
              <a:t>categorias</a:t>
            </a:r>
            <a:r>
              <a:rPr lang="en-US" dirty="0"/>
              <a:t> de </a:t>
            </a:r>
            <a:r>
              <a:rPr lang="en-US" dirty="0" err="1"/>
              <a:t>produtos</a:t>
            </a:r>
            <a:r>
              <a:rPr lang="en-US" dirty="0"/>
              <a:t>;</a:t>
            </a:r>
          </a:p>
          <a:p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devoluções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9628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5BEBF3-DFCD-47AA-B145-ADA107FAA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216BB-9504-4DBF-8F55-903754DF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0"/>
            <a:ext cx="3810000" cy="2156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Tecnologias</a:t>
            </a:r>
            <a:br>
              <a:rPr lang="en-US" dirty="0"/>
            </a:br>
            <a:r>
              <a:rPr lang="en-US" dirty="0" err="1"/>
              <a:t>usadas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37A0BF1-1334-4DE8-9070-DF75CC5ED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696" y="762000"/>
            <a:ext cx="4203221" cy="2479901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A1ECC03-476F-4BBA-BF9C-975AAE7CE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06" y="3563634"/>
            <a:ext cx="3165457" cy="253236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18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9B535-0EE8-4FF8-83BD-9E3485A1E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2547258"/>
            <a:ext cx="3936275" cy="109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Diagrama básico </a:t>
            </a:r>
            <a:br>
              <a:rPr lang="en-US"/>
            </a:br>
            <a:r>
              <a:rPr lang="en-US"/>
              <a:t>De uma venda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F2DD8EC-B52F-4243-B012-755B16187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037" y="1302444"/>
            <a:ext cx="5964287" cy="44757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700382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94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Trade Gothic Next Cond</vt:lpstr>
      <vt:lpstr>Trade Gothic Next Light</vt:lpstr>
      <vt:lpstr>PortalVTI</vt:lpstr>
      <vt:lpstr>Pit senai</vt:lpstr>
      <vt:lpstr>Propósta</vt:lpstr>
      <vt:lpstr>O que o sistema precisa fazer</vt:lpstr>
      <vt:lpstr>Tecnologias usadas</vt:lpstr>
      <vt:lpstr>Diagrama básico  De uma venda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 senai</dc:title>
  <dc:creator>Thiago Daisuke Yokoi Ozawa</dc:creator>
  <cp:lastModifiedBy>Thiago Daisuke Yokoi Ozawa</cp:lastModifiedBy>
  <cp:revision>9</cp:revision>
  <dcterms:created xsi:type="dcterms:W3CDTF">2021-09-04T14:11:23Z</dcterms:created>
  <dcterms:modified xsi:type="dcterms:W3CDTF">2021-09-06T21:05:53Z</dcterms:modified>
</cp:coreProperties>
</file>