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Weather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/>
              <a:t>這是一個關於天氣變化影響溫度與濕度的猜測，如果一個標準的秋天日子，</a:t>
            </a:r>
          </a:p>
          <a:p>
            <a:r>
              <a:rPr lang="zh-TW" altLang="zh-TW" sz="2000" dirty="0"/>
              <a:t>它的溫度與濕度該是多少</a:t>
            </a:r>
            <a:r>
              <a:rPr lang="en-US" altLang="zh-TW" sz="2000" dirty="0"/>
              <a:t>?</a:t>
            </a:r>
            <a:r>
              <a:rPr lang="zh-TW" altLang="zh-TW" sz="2000" dirty="0"/>
              <a:t>如果是出太陽的日子，又是多少</a:t>
            </a:r>
            <a:r>
              <a:rPr lang="en-US" altLang="zh-TW" sz="2000" dirty="0"/>
              <a:t>?</a:t>
            </a:r>
            <a:endParaRPr lang="zh-TW" altLang="zh-TW" sz="2000" dirty="0"/>
          </a:p>
          <a:p>
            <a:r>
              <a:rPr lang="zh-TW" altLang="zh-TW" sz="2000" dirty="0"/>
              <a:t>雨天呢</a:t>
            </a:r>
            <a:r>
              <a:rPr lang="en-US" altLang="zh-TW" sz="2000" dirty="0"/>
              <a:t>?</a:t>
            </a:r>
            <a:r>
              <a:rPr lang="zh-TW" altLang="zh-TW" sz="2000" dirty="0"/>
              <a:t>起風的日子呢</a:t>
            </a:r>
            <a:r>
              <a:rPr lang="en-US" altLang="zh-TW" sz="2000" dirty="0"/>
              <a:t>?</a:t>
            </a:r>
            <a:endParaRPr lang="zh-TW" altLang="zh-TW" sz="2000" dirty="0"/>
          </a:p>
          <a:p>
            <a:r>
              <a:rPr lang="zh-TW" altLang="zh-TW" sz="2000" dirty="0"/>
              <a:t>如果是個標準的日子，但早上出太陽，中午起風，下午下雨，那個階段的溫度與溼度又如何</a:t>
            </a:r>
            <a:r>
              <a:rPr lang="en-US" altLang="zh-TW" sz="2000" dirty="0"/>
              <a:t>?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86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/>
              <a:t>我先建立基本的</a:t>
            </a:r>
            <a:r>
              <a:rPr lang="en-US" altLang="zh-TW" sz="2000" dirty="0"/>
              <a:t>class ”</a:t>
            </a:r>
            <a:r>
              <a:rPr lang="zh-TW" altLang="zh-TW" sz="2000" dirty="0"/>
              <a:t>天氣</a:t>
            </a:r>
            <a:r>
              <a:rPr lang="en-US" altLang="zh-TW" sz="2000" dirty="0"/>
              <a:t>(Weather)”</a:t>
            </a:r>
            <a:r>
              <a:rPr lang="zh-TW" altLang="zh-TW" sz="2000" dirty="0"/>
              <a:t>，它有溫度、濕度，兩個</a:t>
            </a:r>
            <a:r>
              <a:rPr lang="en-US" altLang="zh-TW" sz="2000" dirty="0"/>
              <a:t>private</a:t>
            </a:r>
            <a:r>
              <a:rPr lang="zh-TW" altLang="zh-TW" sz="2000" dirty="0"/>
              <a:t>成員，</a:t>
            </a:r>
          </a:p>
          <a:p>
            <a:r>
              <a:rPr lang="zh-TW" altLang="zh-TW" sz="2000" dirty="0"/>
              <a:t>為了取得這兩個成員，所以在</a:t>
            </a:r>
            <a:r>
              <a:rPr lang="en-US" altLang="zh-TW" sz="2000" dirty="0"/>
              <a:t>public</a:t>
            </a:r>
            <a:r>
              <a:rPr lang="zh-TW" altLang="zh-TW" sz="2000" dirty="0"/>
              <a:t>建立的</a:t>
            </a:r>
            <a:r>
              <a:rPr lang="en-US" altLang="zh-TW" sz="2000" dirty="0"/>
              <a:t>Get</a:t>
            </a:r>
            <a:r>
              <a:rPr lang="zh-TW" altLang="zh-TW" sz="2000" dirty="0"/>
              <a:t>函數；而，為了再出現第</a:t>
            </a:r>
            <a:r>
              <a:rPr lang="en-US" altLang="zh-TW" sz="2000" dirty="0"/>
              <a:t>2</a:t>
            </a:r>
            <a:r>
              <a:rPr lang="zh-TW" altLang="zh-TW" sz="2000" dirty="0"/>
              <a:t>種或第</a:t>
            </a:r>
            <a:r>
              <a:rPr lang="en-US" altLang="zh-TW" sz="2000" dirty="0"/>
              <a:t>3</a:t>
            </a:r>
            <a:r>
              <a:rPr lang="zh-TW" altLang="zh-TW" sz="2000" dirty="0"/>
              <a:t>種天氣時，猜測影響，我是假設兩種天氣疊加的結果，所以用</a:t>
            </a:r>
            <a:r>
              <a:rPr lang="en-US" altLang="zh-TW" sz="2000" dirty="0"/>
              <a:t>operator +</a:t>
            </a:r>
            <a:r>
              <a:rPr lang="zh-TW" altLang="zh-TW" sz="2000" dirty="0"/>
              <a:t>，然後用</a:t>
            </a:r>
            <a:r>
              <a:rPr lang="en-US" altLang="zh-TW" sz="2000" dirty="0"/>
              <a:t>overload</a:t>
            </a:r>
            <a:r>
              <a:rPr lang="zh-TW" altLang="zh-TW" sz="2000" dirty="0"/>
              <a:t>，將</a:t>
            </a:r>
            <a:r>
              <a:rPr lang="en-US" altLang="zh-TW" sz="2000" dirty="0"/>
              <a:t>Weather</a:t>
            </a:r>
            <a:r>
              <a:rPr lang="zh-TW" altLang="zh-TW" sz="2000" dirty="0"/>
              <a:t>類別的</a:t>
            </a:r>
            <a:r>
              <a:rPr lang="en-US" altLang="zh-TW" sz="2000" dirty="0"/>
              <a:t>+</a:t>
            </a:r>
            <a:r>
              <a:rPr lang="zh-TW" altLang="zh-TW" sz="2000" dirty="0"/>
              <a:t>，定義為溫度與溼度分別相加取平均。</a:t>
            </a:r>
          </a:p>
          <a:p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6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class Weather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private:</a:t>
            </a:r>
            <a:endParaRPr lang="zh-TW" altLang="zh-TW" dirty="0"/>
          </a:p>
          <a:p>
            <a:r>
              <a:rPr lang="en-US" altLang="zh-TW" dirty="0"/>
              <a:t>	double Temperature;  //</a:t>
            </a:r>
            <a:r>
              <a:rPr lang="zh-TW" altLang="zh-TW" dirty="0"/>
              <a:t>溫度</a:t>
            </a:r>
          </a:p>
          <a:p>
            <a:r>
              <a:rPr lang="en-US" altLang="zh-TW" dirty="0"/>
              <a:t>	double Humidity;     //</a:t>
            </a:r>
            <a:r>
              <a:rPr lang="zh-TW" altLang="zh-TW" dirty="0"/>
              <a:t>濕度</a:t>
            </a:r>
          </a:p>
          <a:p>
            <a:r>
              <a:rPr lang="en-US" altLang="zh-TW" dirty="0"/>
              <a:t>public:</a:t>
            </a:r>
            <a:endParaRPr lang="zh-TW" altLang="zh-TW" dirty="0"/>
          </a:p>
          <a:p>
            <a:r>
              <a:rPr lang="en-US" altLang="zh-TW" dirty="0"/>
              <a:t>	Weather(double </a:t>
            </a:r>
            <a:r>
              <a:rPr lang="en-US" altLang="zh-TW" dirty="0" err="1"/>
              <a:t>Temperature,double</a:t>
            </a:r>
            <a:r>
              <a:rPr lang="en-US" altLang="zh-TW" dirty="0"/>
              <a:t> Humidity);</a:t>
            </a:r>
            <a:endParaRPr lang="zh-TW" altLang="zh-TW" dirty="0"/>
          </a:p>
          <a:p>
            <a:r>
              <a:rPr lang="en-US" altLang="zh-TW" dirty="0"/>
              <a:t>	double </a:t>
            </a:r>
            <a:r>
              <a:rPr lang="en-US" altLang="zh-TW" dirty="0" err="1"/>
              <a:t>GetTemperature</a:t>
            </a:r>
            <a:r>
              <a:rPr lang="en-US" altLang="zh-TW" dirty="0"/>
              <a:t>(){return Temperature;}</a:t>
            </a:r>
            <a:endParaRPr lang="zh-TW" altLang="zh-TW" dirty="0"/>
          </a:p>
          <a:p>
            <a:r>
              <a:rPr lang="en-US" altLang="zh-TW" dirty="0"/>
              <a:t>	double </a:t>
            </a:r>
            <a:r>
              <a:rPr lang="en-US" altLang="zh-TW" dirty="0" err="1"/>
              <a:t>GetHumidity</a:t>
            </a:r>
            <a:r>
              <a:rPr lang="en-US" altLang="zh-TW" dirty="0"/>
              <a:t>(){return Humidity;}</a:t>
            </a:r>
            <a:endParaRPr lang="zh-TW" altLang="zh-TW" dirty="0"/>
          </a:p>
          <a:p>
            <a:r>
              <a:rPr lang="en-US" altLang="zh-TW" dirty="0"/>
              <a:t>	friend </a:t>
            </a:r>
            <a:r>
              <a:rPr lang="en-US" altLang="zh-TW" dirty="0" err="1"/>
              <a:t>const</a:t>
            </a:r>
            <a:r>
              <a:rPr lang="en-US" altLang="zh-TW" dirty="0"/>
              <a:t> Weather operator + (</a:t>
            </a:r>
            <a:r>
              <a:rPr lang="en-US" altLang="zh-TW" dirty="0" err="1"/>
              <a:t>const</a:t>
            </a:r>
            <a:r>
              <a:rPr lang="en-US" altLang="zh-TW" dirty="0"/>
              <a:t> Weather&amp;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NowWeather,const</a:t>
            </a:r>
            <a:r>
              <a:rPr lang="en-US" altLang="zh-TW" dirty="0" smtClean="0"/>
              <a:t> </a:t>
            </a:r>
            <a:r>
              <a:rPr lang="en-US" altLang="zh-TW" dirty="0"/>
              <a:t>Weather&amp; </a:t>
            </a:r>
            <a:r>
              <a:rPr lang="en-US" altLang="zh-TW" dirty="0" err="1"/>
              <a:t>OtherWeather</a:t>
            </a:r>
            <a:r>
              <a:rPr lang="en-US" altLang="zh-TW" dirty="0"/>
              <a:t>);</a:t>
            </a:r>
            <a:endParaRPr lang="zh-TW" altLang="zh-TW" dirty="0"/>
          </a:p>
          <a:p>
            <a:r>
              <a:rPr lang="en-US" altLang="zh-TW" dirty="0"/>
              <a:t>};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Weather::Weather(double </a:t>
            </a:r>
            <a:r>
              <a:rPr lang="en-US" altLang="zh-TW" sz="2000" dirty="0" err="1"/>
              <a:t>Temperature,double</a:t>
            </a:r>
            <a:r>
              <a:rPr lang="en-US" altLang="zh-TW" sz="2000" dirty="0"/>
              <a:t> Humidity):Temperature(Temperature),Humidity(Humidity)</a:t>
            </a:r>
            <a:endParaRPr lang="zh-TW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{}</a:t>
            </a:r>
          </a:p>
          <a:p>
            <a:r>
              <a:rPr lang="en-US" altLang="zh-TW" sz="2000" dirty="0"/>
              <a:t>Weather Now(25,20); </a:t>
            </a:r>
            <a:r>
              <a:rPr lang="en-US" altLang="zh-TW" sz="2000" dirty="0" smtClean="0"/>
              <a:t>   </a:t>
            </a:r>
          </a:p>
          <a:p>
            <a:r>
              <a:rPr lang="en-US" altLang="zh-TW" sz="2000" dirty="0" smtClean="0"/>
              <a:t>Weather Sunny(29,14);</a:t>
            </a:r>
            <a:endParaRPr lang="zh-TW" altLang="zh-TW" sz="2000" dirty="0" smtClean="0"/>
          </a:p>
          <a:p>
            <a:r>
              <a:rPr lang="en-US" altLang="zh-TW" sz="2000" dirty="0" smtClean="0"/>
              <a:t>Weather </a:t>
            </a:r>
            <a:r>
              <a:rPr lang="en-US" altLang="zh-TW" sz="2000" dirty="0"/>
              <a:t>Windy(23,16);</a:t>
            </a:r>
            <a:endParaRPr lang="zh-TW" altLang="zh-TW" sz="2000" dirty="0"/>
          </a:p>
          <a:p>
            <a:r>
              <a:rPr lang="en-US" altLang="zh-TW" sz="2000" dirty="0"/>
              <a:t>Weather Rainy(19,28);</a:t>
            </a:r>
            <a:endParaRPr lang="zh-TW" altLang="zh-TW" sz="2000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7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const</a:t>
            </a:r>
            <a:r>
              <a:rPr lang="en-US" altLang="zh-TW" sz="2000" dirty="0"/>
              <a:t> Weather operator + (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Weather&amp; </a:t>
            </a:r>
            <a:r>
              <a:rPr lang="en-US" altLang="zh-TW" sz="2000" dirty="0" err="1"/>
              <a:t>NowWeather,const</a:t>
            </a:r>
            <a:r>
              <a:rPr lang="en-US" altLang="zh-TW" sz="2000" dirty="0"/>
              <a:t> Weather&amp; </a:t>
            </a:r>
            <a:r>
              <a:rPr lang="en-US" altLang="zh-TW" sz="2000" dirty="0" err="1"/>
              <a:t>OtherWeather</a:t>
            </a:r>
            <a:r>
              <a:rPr lang="en-US" altLang="zh-TW" sz="2000" dirty="0"/>
              <a:t>)</a:t>
            </a:r>
            <a:endParaRPr lang="zh-TW" altLang="zh-TW" sz="2000" dirty="0"/>
          </a:p>
          <a:p>
            <a:r>
              <a:rPr lang="en-US" altLang="zh-TW" sz="2000" dirty="0"/>
              <a:t>{</a:t>
            </a:r>
            <a:endParaRPr lang="zh-TW" altLang="zh-TW" sz="2000" dirty="0"/>
          </a:p>
          <a:p>
            <a:r>
              <a:rPr lang="en-US" altLang="zh-TW" sz="2000" dirty="0" smtClean="0"/>
              <a:t>	double </a:t>
            </a:r>
            <a:r>
              <a:rPr lang="en-US" altLang="zh-TW" sz="2000" dirty="0" err="1"/>
              <a:t>ResultTemperature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NowWeather.Temperature+OtherWeather.Temperature</a:t>
            </a:r>
            <a:r>
              <a:rPr lang="en-US" altLang="zh-TW" sz="2000" dirty="0"/>
              <a:t>)/2;</a:t>
            </a:r>
            <a:endParaRPr lang="zh-TW" altLang="zh-TW" sz="2000" dirty="0"/>
          </a:p>
          <a:p>
            <a:r>
              <a:rPr lang="en-US" altLang="zh-TW" sz="2000" dirty="0" smtClean="0"/>
              <a:t>	double </a:t>
            </a:r>
            <a:r>
              <a:rPr lang="en-US" altLang="zh-TW" sz="2000" dirty="0" err="1"/>
              <a:t>ResultHumidity</a:t>
            </a:r>
            <a:r>
              <a:rPr lang="en-US" altLang="zh-TW" sz="2000" dirty="0"/>
              <a:t>=(</a:t>
            </a:r>
            <a:r>
              <a:rPr lang="en-US" altLang="zh-TW" sz="2000" dirty="0" err="1"/>
              <a:t>NowWeather.Humidity+OtherWeather.Humidity</a:t>
            </a:r>
            <a:r>
              <a:rPr lang="en-US" altLang="zh-TW" sz="2000" dirty="0"/>
              <a:t>)/2;</a:t>
            </a:r>
            <a:endParaRPr lang="zh-TW" altLang="zh-TW" sz="2000" dirty="0"/>
          </a:p>
          <a:p>
            <a:r>
              <a:rPr lang="en-US" altLang="zh-TW" sz="2000" dirty="0"/>
              <a:t>    return Weather(</a:t>
            </a:r>
            <a:r>
              <a:rPr lang="en-US" altLang="zh-TW" sz="2000" dirty="0" err="1"/>
              <a:t>ResultTemperature,ResultHumidity</a:t>
            </a:r>
            <a:r>
              <a:rPr lang="en-US" altLang="zh-TW" sz="2000" dirty="0"/>
              <a:t>);</a:t>
            </a:r>
            <a:endParaRPr lang="zh-TW" altLang="zh-TW" sz="2000" dirty="0"/>
          </a:p>
          <a:p>
            <a:r>
              <a:rPr lang="en-US" altLang="zh-TW" sz="2000" dirty="0"/>
              <a:t>}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9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6" y="2247900"/>
            <a:ext cx="5923647" cy="38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209</Words>
  <Application>Microsoft Office PowerPoint</Application>
  <PresentationFormat>如螢幕大小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精裝版</vt:lpstr>
      <vt:lpstr>Weather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</dc:title>
  <dc:creator>cl</dc:creator>
  <cp:lastModifiedBy>itlab</cp:lastModifiedBy>
  <cp:revision>1</cp:revision>
  <dcterms:created xsi:type="dcterms:W3CDTF">2013-10-28T08:29:51Z</dcterms:created>
  <dcterms:modified xsi:type="dcterms:W3CDTF">2013-10-28T08:36:09Z</dcterms:modified>
</cp:coreProperties>
</file>