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442" r:id="rId3"/>
    <p:sldId id="443" r:id="rId4"/>
    <p:sldId id="444" r:id="rId5"/>
    <p:sldId id="445" r:id="rId6"/>
    <p:sldId id="446" r:id="rId7"/>
    <p:sldId id="447" r:id="rId8"/>
    <p:sldId id="44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01" autoAdjust="0"/>
  </p:normalViewPr>
  <p:slideViewPr>
    <p:cSldViewPr snapToGrid="0">
      <p:cViewPr varScale="1">
        <p:scale>
          <a:sx n="65" d="100"/>
          <a:sy n="65" d="100"/>
        </p:scale>
        <p:origin x="7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39E2C-11D1-4687-B9A0-72591500CAA8}" type="doc">
      <dgm:prSet loTypeId="urn:microsoft.com/office/officeart/2008/layout/HalfCircleOrganizationChart" loCatId="hierarchy" qsTypeId="urn:microsoft.com/office/officeart/2005/8/quickstyle/simple2" qsCatId="simple" csTypeId="urn:microsoft.com/office/officeart/2005/8/colors/accent1_2" csCatId="accent1" phldr="1"/>
      <dgm:spPr/>
      <dgm:t>
        <a:bodyPr/>
        <a:lstStyle/>
        <a:p>
          <a:endParaRPr lang="zh-CN" altLang="en-US"/>
        </a:p>
      </dgm:t>
    </dgm:pt>
    <dgm:pt modelId="{A2A072BC-0228-4109-ACD1-9EDCE15A39E3}">
      <dgm:prSet phldrT="[文本]"/>
      <dgm:spPr/>
      <dgm:t>
        <a:bodyPr/>
        <a:lstStyle/>
        <a:p>
          <a:r>
            <a:rPr lang="en-US" altLang="zh-CN" dirty="0" err="1"/>
            <a:t>Netconf+YANG</a:t>
          </a:r>
          <a:endParaRPr lang="zh-CN" altLang="en-US" dirty="0"/>
        </a:p>
      </dgm:t>
    </dgm:pt>
    <dgm:pt modelId="{4D48CBFA-499F-40E6-830E-295F70B8DBED}" type="parTrans" cxnId="{74C50879-E921-4AE7-92DF-ED3AF3C973E0}">
      <dgm:prSet/>
      <dgm:spPr/>
      <dgm:t>
        <a:bodyPr/>
        <a:lstStyle/>
        <a:p>
          <a:endParaRPr lang="zh-CN" altLang="en-US"/>
        </a:p>
      </dgm:t>
    </dgm:pt>
    <dgm:pt modelId="{A175F526-9E6D-439B-90A2-5AC33EA3C3C6}" type="sibTrans" cxnId="{74C50879-E921-4AE7-92DF-ED3AF3C973E0}">
      <dgm:prSet/>
      <dgm:spPr/>
      <dgm:t>
        <a:bodyPr/>
        <a:lstStyle/>
        <a:p>
          <a:endParaRPr lang="zh-CN" altLang="en-US"/>
        </a:p>
      </dgm:t>
    </dgm:pt>
    <dgm:pt modelId="{4A2D94A6-92F8-47A6-9E7C-5A564BE35923}">
      <dgm:prSet phldrT="[文本]"/>
      <dgm:spPr/>
      <dgm:t>
        <a:bodyPr/>
        <a:lstStyle/>
        <a:p>
          <a:r>
            <a:rPr lang="zh-CN" altLang="en-US" dirty="0"/>
            <a:t>告警模型</a:t>
          </a:r>
        </a:p>
      </dgm:t>
    </dgm:pt>
    <dgm:pt modelId="{D632B51E-EEE0-4AE4-BB27-4272C44C5BE9}" type="parTrans" cxnId="{2322292E-1108-456A-BDD0-F170E163874A}">
      <dgm:prSet/>
      <dgm:spPr/>
      <dgm:t>
        <a:bodyPr/>
        <a:lstStyle/>
        <a:p>
          <a:endParaRPr lang="zh-CN" altLang="en-US"/>
        </a:p>
      </dgm:t>
    </dgm:pt>
    <dgm:pt modelId="{0F18086A-8EE8-44C9-8D71-F7BACDC15FD5}" type="sibTrans" cxnId="{2322292E-1108-456A-BDD0-F170E163874A}">
      <dgm:prSet/>
      <dgm:spPr/>
      <dgm:t>
        <a:bodyPr/>
        <a:lstStyle/>
        <a:p>
          <a:endParaRPr lang="zh-CN" altLang="en-US"/>
        </a:p>
      </dgm:t>
    </dgm:pt>
    <dgm:pt modelId="{0A4D8408-4221-4FF2-B8C1-9E968CD0A832}">
      <dgm:prSet phldrT="[文本]"/>
      <dgm:spPr/>
      <dgm:t>
        <a:bodyPr/>
        <a:lstStyle/>
        <a:p>
          <a:r>
            <a:rPr lang="en-US" altLang="zh-CN" dirty="0"/>
            <a:t>QoS</a:t>
          </a:r>
          <a:r>
            <a:rPr lang="zh-CN" altLang="en-US" dirty="0"/>
            <a:t>模型</a:t>
          </a:r>
        </a:p>
      </dgm:t>
    </dgm:pt>
    <dgm:pt modelId="{B026D3ED-408B-4692-BD92-6D6D756E49EE}" type="parTrans" cxnId="{A7562E3A-C1EC-4796-B86E-F80652FCE1F8}">
      <dgm:prSet/>
      <dgm:spPr/>
      <dgm:t>
        <a:bodyPr/>
        <a:lstStyle/>
        <a:p>
          <a:endParaRPr lang="zh-CN" altLang="en-US"/>
        </a:p>
      </dgm:t>
    </dgm:pt>
    <dgm:pt modelId="{46964535-B59E-4172-83C5-32004ACE9B21}" type="sibTrans" cxnId="{A7562E3A-C1EC-4796-B86E-F80652FCE1F8}">
      <dgm:prSet/>
      <dgm:spPr/>
      <dgm:t>
        <a:bodyPr/>
        <a:lstStyle/>
        <a:p>
          <a:endParaRPr lang="zh-CN" altLang="en-US"/>
        </a:p>
      </dgm:t>
    </dgm:pt>
    <dgm:pt modelId="{F5CC2B32-E8F6-4673-A81A-E4BB4F362496}">
      <dgm:prSet phldrT="[文本]"/>
      <dgm:spPr/>
      <dgm:t>
        <a:bodyPr/>
        <a:lstStyle/>
        <a:p>
          <a:r>
            <a:rPr lang="en-US" altLang="zh-CN" dirty="0"/>
            <a:t>VLAN</a:t>
          </a:r>
          <a:r>
            <a:rPr lang="zh-CN" altLang="en-US" dirty="0"/>
            <a:t>模型</a:t>
          </a:r>
        </a:p>
      </dgm:t>
    </dgm:pt>
    <dgm:pt modelId="{A62F43BD-E16D-4810-A1B3-A3D26F092BEE}" type="parTrans" cxnId="{736BE078-58B2-4010-A72F-80DAC2EC7412}">
      <dgm:prSet/>
      <dgm:spPr/>
      <dgm:t>
        <a:bodyPr/>
        <a:lstStyle/>
        <a:p>
          <a:endParaRPr lang="zh-CN" altLang="en-US"/>
        </a:p>
      </dgm:t>
    </dgm:pt>
    <dgm:pt modelId="{F9B15558-FD48-4C93-810F-E544CF3E0705}" type="sibTrans" cxnId="{736BE078-58B2-4010-A72F-80DAC2EC7412}">
      <dgm:prSet/>
      <dgm:spPr/>
      <dgm:t>
        <a:bodyPr/>
        <a:lstStyle/>
        <a:p>
          <a:endParaRPr lang="zh-CN" altLang="en-US"/>
        </a:p>
      </dgm:t>
    </dgm:pt>
    <dgm:pt modelId="{CD6166D3-F765-412A-9E89-FB938CC16ADA}" type="pres">
      <dgm:prSet presAssocID="{8CD39E2C-11D1-4687-B9A0-72591500CAA8}" presName="Name0" presStyleCnt="0">
        <dgm:presLayoutVars>
          <dgm:orgChart val="1"/>
          <dgm:chPref val="1"/>
          <dgm:dir val="rev"/>
          <dgm:animOne val="branch"/>
          <dgm:animLvl val="lvl"/>
          <dgm:resizeHandles/>
        </dgm:presLayoutVars>
      </dgm:prSet>
      <dgm:spPr/>
    </dgm:pt>
    <dgm:pt modelId="{6F616E21-D0D8-4F16-B4BB-8E35DC8A5634}" type="pres">
      <dgm:prSet presAssocID="{A2A072BC-0228-4109-ACD1-9EDCE15A39E3}" presName="hierRoot1" presStyleCnt="0">
        <dgm:presLayoutVars>
          <dgm:hierBranch val="init"/>
        </dgm:presLayoutVars>
      </dgm:prSet>
      <dgm:spPr/>
    </dgm:pt>
    <dgm:pt modelId="{FBE19DFE-B693-4BA1-B61F-8CFC331C4CEA}" type="pres">
      <dgm:prSet presAssocID="{A2A072BC-0228-4109-ACD1-9EDCE15A39E3}" presName="rootComposite1" presStyleCnt="0"/>
      <dgm:spPr/>
    </dgm:pt>
    <dgm:pt modelId="{EF89B5CD-BF51-461E-B35D-2DAD9EAEB1C7}" type="pres">
      <dgm:prSet presAssocID="{A2A072BC-0228-4109-ACD1-9EDCE15A39E3}" presName="rootText1" presStyleLbl="alignAcc1" presStyleIdx="0" presStyleCnt="0">
        <dgm:presLayoutVars>
          <dgm:chPref val="3"/>
        </dgm:presLayoutVars>
      </dgm:prSet>
      <dgm:spPr/>
    </dgm:pt>
    <dgm:pt modelId="{D011E0C7-990F-4EAF-9F7F-DBD3448E2AB7}" type="pres">
      <dgm:prSet presAssocID="{A2A072BC-0228-4109-ACD1-9EDCE15A39E3}" presName="topArc1" presStyleLbl="parChTrans1D1" presStyleIdx="0" presStyleCnt="8"/>
      <dgm:spPr/>
    </dgm:pt>
    <dgm:pt modelId="{CEABA0F3-FC9D-49DB-B261-C53A73AB5BD1}" type="pres">
      <dgm:prSet presAssocID="{A2A072BC-0228-4109-ACD1-9EDCE15A39E3}" presName="bottomArc1" presStyleLbl="parChTrans1D1" presStyleIdx="1" presStyleCnt="8"/>
      <dgm:spPr/>
    </dgm:pt>
    <dgm:pt modelId="{CC57BEF7-14B6-4BA4-975E-238409FC50F4}" type="pres">
      <dgm:prSet presAssocID="{A2A072BC-0228-4109-ACD1-9EDCE15A39E3}" presName="topConnNode1" presStyleLbl="node1" presStyleIdx="0" presStyleCnt="0"/>
      <dgm:spPr/>
    </dgm:pt>
    <dgm:pt modelId="{747C30E6-2B29-45FF-A985-433EB49B4903}" type="pres">
      <dgm:prSet presAssocID="{A2A072BC-0228-4109-ACD1-9EDCE15A39E3}" presName="hierChild2" presStyleCnt="0"/>
      <dgm:spPr/>
    </dgm:pt>
    <dgm:pt modelId="{FA674046-F0AB-4165-92FB-C037AE0C673E}" type="pres">
      <dgm:prSet presAssocID="{D632B51E-EEE0-4AE4-BB27-4272C44C5BE9}" presName="Name28" presStyleLbl="parChTrans1D2" presStyleIdx="0" presStyleCnt="3"/>
      <dgm:spPr/>
    </dgm:pt>
    <dgm:pt modelId="{24E19F43-9A4F-45F4-B2C4-BA0EFC0BE928}" type="pres">
      <dgm:prSet presAssocID="{4A2D94A6-92F8-47A6-9E7C-5A564BE35923}" presName="hierRoot2" presStyleCnt="0">
        <dgm:presLayoutVars>
          <dgm:hierBranch val="init"/>
        </dgm:presLayoutVars>
      </dgm:prSet>
      <dgm:spPr/>
    </dgm:pt>
    <dgm:pt modelId="{AA13BB43-B73B-4D3B-9714-4FD612AB785D}" type="pres">
      <dgm:prSet presAssocID="{4A2D94A6-92F8-47A6-9E7C-5A564BE35923}" presName="rootComposite2" presStyleCnt="0"/>
      <dgm:spPr/>
    </dgm:pt>
    <dgm:pt modelId="{41FC8D65-6CB2-486E-8B83-848339AB2FAD}" type="pres">
      <dgm:prSet presAssocID="{4A2D94A6-92F8-47A6-9E7C-5A564BE35923}" presName="rootText2" presStyleLbl="alignAcc1" presStyleIdx="0" presStyleCnt="0">
        <dgm:presLayoutVars>
          <dgm:chPref val="3"/>
        </dgm:presLayoutVars>
      </dgm:prSet>
      <dgm:spPr/>
    </dgm:pt>
    <dgm:pt modelId="{81898CF0-7079-4AC9-AE9C-2A9575DF953B}" type="pres">
      <dgm:prSet presAssocID="{4A2D94A6-92F8-47A6-9E7C-5A564BE35923}" presName="topArc2" presStyleLbl="parChTrans1D1" presStyleIdx="2" presStyleCnt="8"/>
      <dgm:spPr/>
    </dgm:pt>
    <dgm:pt modelId="{C5DCCD18-8012-48C5-BFEA-91BD6E9DF19D}" type="pres">
      <dgm:prSet presAssocID="{4A2D94A6-92F8-47A6-9E7C-5A564BE35923}" presName="bottomArc2" presStyleLbl="parChTrans1D1" presStyleIdx="3" presStyleCnt="8"/>
      <dgm:spPr/>
    </dgm:pt>
    <dgm:pt modelId="{6D5671A1-1006-40B9-B967-6A1BF776BE5B}" type="pres">
      <dgm:prSet presAssocID="{4A2D94A6-92F8-47A6-9E7C-5A564BE35923}" presName="topConnNode2" presStyleLbl="node2" presStyleIdx="0" presStyleCnt="0"/>
      <dgm:spPr/>
    </dgm:pt>
    <dgm:pt modelId="{0FDD4300-5568-437E-B9BC-D0A18F7E7C7A}" type="pres">
      <dgm:prSet presAssocID="{4A2D94A6-92F8-47A6-9E7C-5A564BE35923}" presName="hierChild4" presStyleCnt="0"/>
      <dgm:spPr/>
    </dgm:pt>
    <dgm:pt modelId="{B81690FE-EAED-40E6-9943-A78A906E91AD}" type="pres">
      <dgm:prSet presAssocID="{4A2D94A6-92F8-47A6-9E7C-5A564BE35923}" presName="hierChild5" presStyleCnt="0"/>
      <dgm:spPr/>
    </dgm:pt>
    <dgm:pt modelId="{D1023790-FC8A-40B6-8CAC-A4BABD048A63}" type="pres">
      <dgm:prSet presAssocID="{B026D3ED-408B-4692-BD92-6D6D756E49EE}" presName="Name28" presStyleLbl="parChTrans1D2" presStyleIdx="1" presStyleCnt="3"/>
      <dgm:spPr/>
    </dgm:pt>
    <dgm:pt modelId="{BB63D27B-B24C-4F91-8855-4E960FD2EDFA}" type="pres">
      <dgm:prSet presAssocID="{0A4D8408-4221-4FF2-B8C1-9E968CD0A832}" presName="hierRoot2" presStyleCnt="0">
        <dgm:presLayoutVars>
          <dgm:hierBranch val="init"/>
        </dgm:presLayoutVars>
      </dgm:prSet>
      <dgm:spPr/>
    </dgm:pt>
    <dgm:pt modelId="{E05BAB4B-E041-4815-A8AB-AB8BFCAF2F29}" type="pres">
      <dgm:prSet presAssocID="{0A4D8408-4221-4FF2-B8C1-9E968CD0A832}" presName="rootComposite2" presStyleCnt="0"/>
      <dgm:spPr/>
    </dgm:pt>
    <dgm:pt modelId="{06F937D2-429D-4ACE-9A95-7E310AEFA46B}" type="pres">
      <dgm:prSet presAssocID="{0A4D8408-4221-4FF2-B8C1-9E968CD0A832}" presName="rootText2" presStyleLbl="alignAcc1" presStyleIdx="0" presStyleCnt="0">
        <dgm:presLayoutVars>
          <dgm:chPref val="3"/>
        </dgm:presLayoutVars>
      </dgm:prSet>
      <dgm:spPr/>
    </dgm:pt>
    <dgm:pt modelId="{1A3B9334-3F2E-45D2-B5BF-91D857320A92}" type="pres">
      <dgm:prSet presAssocID="{0A4D8408-4221-4FF2-B8C1-9E968CD0A832}" presName="topArc2" presStyleLbl="parChTrans1D1" presStyleIdx="4" presStyleCnt="8"/>
      <dgm:spPr/>
    </dgm:pt>
    <dgm:pt modelId="{631C1978-589D-4046-8D28-939A3D9303F8}" type="pres">
      <dgm:prSet presAssocID="{0A4D8408-4221-4FF2-B8C1-9E968CD0A832}" presName="bottomArc2" presStyleLbl="parChTrans1D1" presStyleIdx="5" presStyleCnt="8"/>
      <dgm:spPr/>
    </dgm:pt>
    <dgm:pt modelId="{439AB594-31F2-4BE7-A9E4-703810DB4F3D}" type="pres">
      <dgm:prSet presAssocID="{0A4D8408-4221-4FF2-B8C1-9E968CD0A832}" presName="topConnNode2" presStyleLbl="node2" presStyleIdx="0" presStyleCnt="0"/>
      <dgm:spPr/>
    </dgm:pt>
    <dgm:pt modelId="{6E73F328-3C6D-4EE7-B4E0-B4F2422BDD9A}" type="pres">
      <dgm:prSet presAssocID="{0A4D8408-4221-4FF2-B8C1-9E968CD0A832}" presName="hierChild4" presStyleCnt="0"/>
      <dgm:spPr/>
    </dgm:pt>
    <dgm:pt modelId="{07147FF0-5856-465C-9D21-0CC2B6C07E7B}" type="pres">
      <dgm:prSet presAssocID="{0A4D8408-4221-4FF2-B8C1-9E968CD0A832}" presName="hierChild5" presStyleCnt="0"/>
      <dgm:spPr/>
    </dgm:pt>
    <dgm:pt modelId="{640AEC05-52EA-4C1F-9CCB-A301D4641A5F}" type="pres">
      <dgm:prSet presAssocID="{A62F43BD-E16D-4810-A1B3-A3D26F092BEE}" presName="Name28" presStyleLbl="parChTrans1D2" presStyleIdx="2" presStyleCnt="3"/>
      <dgm:spPr/>
    </dgm:pt>
    <dgm:pt modelId="{74E288B8-C3F6-41E1-985E-50A2E1010909}" type="pres">
      <dgm:prSet presAssocID="{F5CC2B32-E8F6-4673-A81A-E4BB4F362496}" presName="hierRoot2" presStyleCnt="0">
        <dgm:presLayoutVars>
          <dgm:hierBranch val="init"/>
        </dgm:presLayoutVars>
      </dgm:prSet>
      <dgm:spPr/>
    </dgm:pt>
    <dgm:pt modelId="{EF68E7CA-B8D4-49D8-8E21-41DF443D1107}" type="pres">
      <dgm:prSet presAssocID="{F5CC2B32-E8F6-4673-A81A-E4BB4F362496}" presName="rootComposite2" presStyleCnt="0"/>
      <dgm:spPr/>
    </dgm:pt>
    <dgm:pt modelId="{F8BA3408-7D2D-4A69-BDA7-187183903811}" type="pres">
      <dgm:prSet presAssocID="{F5CC2B32-E8F6-4673-A81A-E4BB4F362496}" presName="rootText2" presStyleLbl="alignAcc1" presStyleIdx="0" presStyleCnt="0">
        <dgm:presLayoutVars>
          <dgm:chPref val="3"/>
        </dgm:presLayoutVars>
      </dgm:prSet>
      <dgm:spPr/>
    </dgm:pt>
    <dgm:pt modelId="{55EA42E0-B571-469E-BFCB-F16FDC8917BD}" type="pres">
      <dgm:prSet presAssocID="{F5CC2B32-E8F6-4673-A81A-E4BB4F362496}" presName="topArc2" presStyleLbl="parChTrans1D1" presStyleIdx="6" presStyleCnt="8"/>
      <dgm:spPr/>
    </dgm:pt>
    <dgm:pt modelId="{A411B854-6FC3-4367-B538-1516EB2C7E0D}" type="pres">
      <dgm:prSet presAssocID="{F5CC2B32-E8F6-4673-A81A-E4BB4F362496}" presName="bottomArc2" presStyleLbl="parChTrans1D1" presStyleIdx="7" presStyleCnt="8"/>
      <dgm:spPr/>
    </dgm:pt>
    <dgm:pt modelId="{EF1CE986-B75A-4F32-8B24-41B8873F47C5}" type="pres">
      <dgm:prSet presAssocID="{F5CC2B32-E8F6-4673-A81A-E4BB4F362496}" presName="topConnNode2" presStyleLbl="node2" presStyleIdx="0" presStyleCnt="0"/>
      <dgm:spPr/>
    </dgm:pt>
    <dgm:pt modelId="{2ACEF546-CF6C-46D4-B559-46A8C3E441A2}" type="pres">
      <dgm:prSet presAssocID="{F5CC2B32-E8F6-4673-A81A-E4BB4F362496}" presName="hierChild4" presStyleCnt="0"/>
      <dgm:spPr/>
    </dgm:pt>
    <dgm:pt modelId="{CC342F39-88AE-4570-BB1C-B6CDF223D430}" type="pres">
      <dgm:prSet presAssocID="{F5CC2B32-E8F6-4673-A81A-E4BB4F362496}" presName="hierChild5" presStyleCnt="0"/>
      <dgm:spPr/>
    </dgm:pt>
    <dgm:pt modelId="{284BD741-381F-4B96-BCDE-777F1F335B30}" type="pres">
      <dgm:prSet presAssocID="{A2A072BC-0228-4109-ACD1-9EDCE15A39E3}" presName="hierChild3" presStyleCnt="0"/>
      <dgm:spPr/>
    </dgm:pt>
  </dgm:ptLst>
  <dgm:cxnLst>
    <dgm:cxn modelId="{2FF9741C-A24E-4C31-8C45-A6BAB69EECC0}" type="presOf" srcId="{F5CC2B32-E8F6-4673-A81A-E4BB4F362496}" destId="{F8BA3408-7D2D-4A69-BDA7-187183903811}" srcOrd="0" destOrd="0" presId="urn:microsoft.com/office/officeart/2008/layout/HalfCircleOrganizationChart"/>
    <dgm:cxn modelId="{2322292E-1108-456A-BDD0-F170E163874A}" srcId="{A2A072BC-0228-4109-ACD1-9EDCE15A39E3}" destId="{4A2D94A6-92F8-47A6-9E7C-5A564BE35923}" srcOrd="0" destOrd="0" parTransId="{D632B51E-EEE0-4AE4-BB27-4272C44C5BE9}" sibTransId="{0F18086A-8EE8-44C9-8D71-F7BACDC15FD5}"/>
    <dgm:cxn modelId="{4DA9832E-CCCC-4346-8E82-5B158D7EDBF3}" type="presOf" srcId="{A62F43BD-E16D-4810-A1B3-A3D26F092BEE}" destId="{640AEC05-52EA-4C1F-9CCB-A301D4641A5F}" srcOrd="0" destOrd="0" presId="urn:microsoft.com/office/officeart/2008/layout/HalfCircleOrganizationChart"/>
    <dgm:cxn modelId="{A7562E3A-C1EC-4796-B86E-F80652FCE1F8}" srcId="{A2A072BC-0228-4109-ACD1-9EDCE15A39E3}" destId="{0A4D8408-4221-4FF2-B8C1-9E968CD0A832}" srcOrd="1" destOrd="0" parTransId="{B026D3ED-408B-4692-BD92-6D6D756E49EE}" sibTransId="{46964535-B59E-4172-83C5-32004ACE9B21}"/>
    <dgm:cxn modelId="{461C3440-E55A-4571-917E-8280239D23E1}" type="presOf" srcId="{0A4D8408-4221-4FF2-B8C1-9E968CD0A832}" destId="{439AB594-31F2-4BE7-A9E4-703810DB4F3D}" srcOrd="1" destOrd="0" presId="urn:microsoft.com/office/officeart/2008/layout/HalfCircleOrganizationChart"/>
    <dgm:cxn modelId="{48824E5C-14EB-4F00-A211-3268FC765E46}" type="presOf" srcId="{F5CC2B32-E8F6-4673-A81A-E4BB4F362496}" destId="{EF1CE986-B75A-4F32-8B24-41B8873F47C5}" srcOrd="1" destOrd="0" presId="urn:microsoft.com/office/officeart/2008/layout/HalfCircleOrganizationChart"/>
    <dgm:cxn modelId="{736BE078-58B2-4010-A72F-80DAC2EC7412}" srcId="{A2A072BC-0228-4109-ACD1-9EDCE15A39E3}" destId="{F5CC2B32-E8F6-4673-A81A-E4BB4F362496}" srcOrd="2" destOrd="0" parTransId="{A62F43BD-E16D-4810-A1B3-A3D26F092BEE}" sibTransId="{F9B15558-FD48-4C93-810F-E544CF3E0705}"/>
    <dgm:cxn modelId="{74C50879-E921-4AE7-92DF-ED3AF3C973E0}" srcId="{8CD39E2C-11D1-4687-B9A0-72591500CAA8}" destId="{A2A072BC-0228-4109-ACD1-9EDCE15A39E3}" srcOrd="0" destOrd="0" parTransId="{4D48CBFA-499F-40E6-830E-295F70B8DBED}" sibTransId="{A175F526-9E6D-439B-90A2-5AC33EA3C3C6}"/>
    <dgm:cxn modelId="{3FBD3A7C-5771-4B5D-BEB3-1483B3713417}" type="presOf" srcId="{D632B51E-EEE0-4AE4-BB27-4272C44C5BE9}" destId="{FA674046-F0AB-4165-92FB-C037AE0C673E}" srcOrd="0" destOrd="0" presId="urn:microsoft.com/office/officeart/2008/layout/HalfCircleOrganizationChart"/>
    <dgm:cxn modelId="{7A7D0786-E391-45A1-8DEF-A84D74BB4197}" type="presOf" srcId="{4A2D94A6-92F8-47A6-9E7C-5A564BE35923}" destId="{6D5671A1-1006-40B9-B967-6A1BF776BE5B}" srcOrd="1" destOrd="0" presId="urn:microsoft.com/office/officeart/2008/layout/HalfCircleOrganizationChart"/>
    <dgm:cxn modelId="{5199178D-99C4-452B-8460-0E638A34D8A8}" type="presOf" srcId="{0A4D8408-4221-4FF2-B8C1-9E968CD0A832}" destId="{06F937D2-429D-4ACE-9A95-7E310AEFA46B}" srcOrd="0" destOrd="0" presId="urn:microsoft.com/office/officeart/2008/layout/HalfCircleOrganizationChart"/>
    <dgm:cxn modelId="{621B478D-22C5-43BB-9756-7EED29A1FAC8}" type="presOf" srcId="{B026D3ED-408B-4692-BD92-6D6D756E49EE}" destId="{D1023790-FC8A-40B6-8CAC-A4BABD048A63}" srcOrd="0" destOrd="0" presId="urn:microsoft.com/office/officeart/2008/layout/HalfCircleOrganizationChart"/>
    <dgm:cxn modelId="{1B5AE99E-2AB3-4F02-959F-90E543F8EE7B}" type="presOf" srcId="{A2A072BC-0228-4109-ACD1-9EDCE15A39E3}" destId="{EF89B5CD-BF51-461E-B35D-2DAD9EAEB1C7}" srcOrd="0" destOrd="0" presId="urn:microsoft.com/office/officeart/2008/layout/HalfCircleOrganizationChart"/>
    <dgm:cxn modelId="{4BEBE9B8-4B64-4FF5-93B6-376AEF50F56F}" type="presOf" srcId="{4A2D94A6-92F8-47A6-9E7C-5A564BE35923}" destId="{41FC8D65-6CB2-486E-8B83-848339AB2FAD}" srcOrd="0" destOrd="0" presId="urn:microsoft.com/office/officeart/2008/layout/HalfCircleOrganizationChart"/>
    <dgm:cxn modelId="{0C8D27CD-4EF3-4697-9001-0273FF43B301}" type="presOf" srcId="{A2A072BC-0228-4109-ACD1-9EDCE15A39E3}" destId="{CC57BEF7-14B6-4BA4-975E-238409FC50F4}" srcOrd="1" destOrd="0" presId="urn:microsoft.com/office/officeart/2008/layout/HalfCircleOrganizationChart"/>
    <dgm:cxn modelId="{4B5D6FDC-7EEE-4F6C-A20A-CBBFE2C247D5}" type="presOf" srcId="{8CD39E2C-11D1-4687-B9A0-72591500CAA8}" destId="{CD6166D3-F765-412A-9E89-FB938CC16ADA}" srcOrd="0" destOrd="0" presId="urn:microsoft.com/office/officeart/2008/layout/HalfCircleOrganizationChart"/>
    <dgm:cxn modelId="{034DAA63-DE48-4874-B8A8-85FFEAAF3CE4}" type="presParOf" srcId="{CD6166D3-F765-412A-9E89-FB938CC16ADA}" destId="{6F616E21-D0D8-4F16-B4BB-8E35DC8A5634}" srcOrd="0" destOrd="0" presId="urn:microsoft.com/office/officeart/2008/layout/HalfCircleOrganizationChart"/>
    <dgm:cxn modelId="{63219490-FCF1-4CC5-8852-8A8966019342}" type="presParOf" srcId="{6F616E21-D0D8-4F16-B4BB-8E35DC8A5634}" destId="{FBE19DFE-B693-4BA1-B61F-8CFC331C4CEA}" srcOrd="0" destOrd="0" presId="urn:microsoft.com/office/officeart/2008/layout/HalfCircleOrganizationChart"/>
    <dgm:cxn modelId="{EEC9FD8A-A19C-4592-91C7-0C8CF9CE26C5}" type="presParOf" srcId="{FBE19DFE-B693-4BA1-B61F-8CFC331C4CEA}" destId="{EF89B5CD-BF51-461E-B35D-2DAD9EAEB1C7}" srcOrd="0" destOrd="0" presId="urn:microsoft.com/office/officeart/2008/layout/HalfCircleOrganizationChart"/>
    <dgm:cxn modelId="{644C5864-E6DD-443E-BCAB-F32A65601A3A}" type="presParOf" srcId="{FBE19DFE-B693-4BA1-B61F-8CFC331C4CEA}" destId="{D011E0C7-990F-4EAF-9F7F-DBD3448E2AB7}" srcOrd="1" destOrd="0" presId="urn:microsoft.com/office/officeart/2008/layout/HalfCircleOrganizationChart"/>
    <dgm:cxn modelId="{DEDD9654-5BB5-4FD9-A9CF-0F8622154047}" type="presParOf" srcId="{FBE19DFE-B693-4BA1-B61F-8CFC331C4CEA}" destId="{CEABA0F3-FC9D-49DB-B261-C53A73AB5BD1}" srcOrd="2" destOrd="0" presId="urn:microsoft.com/office/officeart/2008/layout/HalfCircleOrganizationChart"/>
    <dgm:cxn modelId="{0475A439-B71E-4AC0-A416-F0B9442681E2}" type="presParOf" srcId="{FBE19DFE-B693-4BA1-B61F-8CFC331C4CEA}" destId="{CC57BEF7-14B6-4BA4-975E-238409FC50F4}" srcOrd="3" destOrd="0" presId="urn:microsoft.com/office/officeart/2008/layout/HalfCircleOrganizationChart"/>
    <dgm:cxn modelId="{ECE11AC2-79CB-4603-B095-07CCCAAE28F5}" type="presParOf" srcId="{6F616E21-D0D8-4F16-B4BB-8E35DC8A5634}" destId="{747C30E6-2B29-45FF-A985-433EB49B4903}" srcOrd="1" destOrd="0" presId="urn:microsoft.com/office/officeart/2008/layout/HalfCircleOrganizationChart"/>
    <dgm:cxn modelId="{CBA687E5-8166-4760-9F21-5D4F37A9141B}" type="presParOf" srcId="{747C30E6-2B29-45FF-A985-433EB49B4903}" destId="{FA674046-F0AB-4165-92FB-C037AE0C673E}" srcOrd="0" destOrd="0" presId="urn:microsoft.com/office/officeart/2008/layout/HalfCircleOrganizationChart"/>
    <dgm:cxn modelId="{0B8B111B-17A1-4817-ACBC-55CAE8B7C46E}" type="presParOf" srcId="{747C30E6-2B29-45FF-A985-433EB49B4903}" destId="{24E19F43-9A4F-45F4-B2C4-BA0EFC0BE928}" srcOrd="1" destOrd="0" presId="urn:microsoft.com/office/officeart/2008/layout/HalfCircleOrganizationChart"/>
    <dgm:cxn modelId="{84804851-0A9F-451B-8B86-2505AD819235}" type="presParOf" srcId="{24E19F43-9A4F-45F4-B2C4-BA0EFC0BE928}" destId="{AA13BB43-B73B-4D3B-9714-4FD612AB785D}" srcOrd="0" destOrd="0" presId="urn:microsoft.com/office/officeart/2008/layout/HalfCircleOrganizationChart"/>
    <dgm:cxn modelId="{CAEEF443-566E-4A6B-8F81-4754B61B7276}" type="presParOf" srcId="{AA13BB43-B73B-4D3B-9714-4FD612AB785D}" destId="{41FC8D65-6CB2-486E-8B83-848339AB2FAD}" srcOrd="0" destOrd="0" presId="urn:microsoft.com/office/officeart/2008/layout/HalfCircleOrganizationChart"/>
    <dgm:cxn modelId="{D6CDE978-2723-4B20-A978-484A60299A8B}" type="presParOf" srcId="{AA13BB43-B73B-4D3B-9714-4FD612AB785D}" destId="{81898CF0-7079-4AC9-AE9C-2A9575DF953B}" srcOrd="1" destOrd="0" presId="urn:microsoft.com/office/officeart/2008/layout/HalfCircleOrganizationChart"/>
    <dgm:cxn modelId="{FCDE2A30-6D3F-4D01-836E-E60D423BA666}" type="presParOf" srcId="{AA13BB43-B73B-4D3B-9714-4FD612AB785D}" destId="{C5DCCD18-8012-48C5-BFEA-91BD6E9DF19D}" srcOrd="2" destOrd="0" presId="urn:microsoft.com/office/officeart/2008/layout/HalfCircleOrganizationChart"/>
    <dgm:cxn modelId="{BB77DBF8-EFB6-43CA-965B-52AF51CACC74}" type="presParOf" srcId="{AA13BB43-B73B-4D3B-9714-4FD612AB785D}" destId="{6D5671A1-1006-40B9-B967-6A1BF776BE5B}" srcOrd="3" destOrd="0" presId="urn:microsoft.com/office/officeart/2008/layout/HalfCircleOrganizationChart"/>
    <dgm:cxn modelId="{930A0A6A-C4BC-4D1B-A042-69E66463038B}" type="presParOf" srcId="{24E19F43-9A4F-45F4-B2C4-BA0EFC0BE928}" destId="{0FDD4300-5568-437E-B9BC-D0A18F7E7C7A}" srcOrd="1" destOrd="0" presId="urn:microsoft.com/office/officeart/2008/layout/HalfCircleOrganizationChart"/>
    <dgm:cxn modelId="{1AA66C66-A792-40B7-BFA5-19264EA47C57}" type="presParOf" srcId="{24E19F43-9A4F-45F4-B2C4-BA0EFC0BE928}" destId="{B81690FE-EAED-40E6-9943-A78A906E91AD}" srcOrd="2" destOrd="0" presId="urn:microsoft.com/office/officeart/2008/layout/HalfCircleOrganizationChart"/>
    <dgm:cxn modelId="{CB0E717D-4DA5-457F-B593-C2B4BBA18B12}" type="presParOf" srcId="{747C30E6-2B29-45FF-A985-433EB49B4903}" destId="{D1023790-FC8A-40B6-8CAC-A4BABD048A63}" srcOrd="2" destOrd="0" presId="urn:microsoft.com/office/officeart/2008/layout/HalfCircleOrganizationChart"/>
    <dgm:cxn modelId="{48F34C18-B2E7-455B-B9C4-AC684BEB252C}" type="presParOf" srcId="{747C30E6-2B29-45FF-A985-433EB49B4903}" destId="{BB63D27B-B24C-4F91-8855-4E960FD2EDFA}" srcOrd="3" destOrd="0" presId="urn:microsoft.com/office/officeart/2008/layout/HalfCircleOrganizationChart"/>
    <dgm:cxn modelId="{477E22CB-2910-40AA-9514-1EAF039BFEBE}" type="presParOf" srcId="{BB63D27B-B24C-4F91-8855-4E960FD2EDFA}" destId="{E05BAB4B-E041-4815-A8AB-AB8BFCAF2F29}" srcOrd="0" destOrd="0" presId="urn:microsoft.com/office/officeart/2008/layout/HalfCircleOrganizationChart"/>
    <dgm:cxn modelId="{5E051E4D-52E0-40B8-A152-2F5A7D20DA2A}" type="presParOf" srcId="{E05BAB4B-E041-4815-A8AB-AB8BFCAF2F29}" destId="{06F937D2-429D-4ACE-9A95-7E310AEFA46B}" srcOrd="0" destOrd="0" presId="urn:microsoft.com/office/officeart/2008/layout/HalfCircleOrganizationChart"/>
    <dgm:cxn modelId="{53C1A4AB-13A3-4284-BEB0-7C564C76EB21}" type="presParOf" srcId="{E05BAB4B-E041-4815-A8AB-AB8BFCAF2F29}" destId="{1A3B9334-3F2E-45D2-B5BF-91D857320A92}" srcOrd="1" destOrd="0" presId="urn:microsoft.com/office/officeart/2008/layout/HalfCircleOrganizationChart"/>
    <dgm:cxn modelId="{EB81AB24-4616-4E72-8546-BE31EDB2E760}" type="presParOf" srcId="{E05BAB4B-E041-4815-A8AB-AB8BFCAF2F29}" destId="{631C1978-589D-4046-8D28-939A3D9303F8}" srcOrd="2" destOrd="0" presId="urn:microsoft.com/office/officeart/2008/layout/HalfCircleOrganizationChart"/>
    <dgm:cxn modelId="{1B892A32-1000-40BB-AAB0-FCBAC2311443}" type="presParOf" srcId="{E05BAB4B-E041-4815-A8AB-AB8BFCAF2F29}" destId="{439AB594-31F2-4BE7-A9E4-703810DB4F3D}" srcOrd="3" destOrd="0" presId="urn:microsoft.com/office/officeart/2008/layout/HalfCircleOrganizationChart"/>
    <dgm:cxn modelId="{6A2B2D33-2A09-4E3E-9A1F-A326F72D4FC0}" type="presParOf" srcId="{BB63D27B-B24C-4F91-8855-4E960FD2EDFA}" destId="{6E73F328-3C6D-4EE7-B4E0-B4F2422BDD9A}" srcOrd="1" destOrd="0" presId="urn:microsoft.com/office/officeart/2008/layout/HalfCircleOrganizationChart"/>
    <dgm:cxn modelId="{C4640449-7F10-43C9-A094-75778F613D95}" type="presParOf" srcId="{BB63D27B-B24C-4F91-8855-4E960FD2EDFA}" destId="{07147FF0-5856-465C-9D21-0CC2B6C07E7B}" srcOrd="2" destOrd="0" presId="urn:microsoft.com/office/officeart/2008/layout/HalfCircleOrganizationChart"/>
    <dgm:cxn modelId="{D6753E37-BF88-4094-BF77-74BACA2AC1B5}" type="presParOf" srcId="{747C30E6-2B29-45FF-A985-433EB49B4903}" destId="{640AEC05-52EA-4C1F-9CCB-A301D4641A5F}" srcOrd="4" destOrd="0" presId="urn:microsoft.com/office/officeart/2008/layout/HalfCircleOrganizationChart"/>
    <dgm:cxn modelId="{F1288D2E-0656-45AC-8BF3-504F349B567C}" type="presParOf" srcId="{747C30E6-2B29-45FF-A985-433EB49B4903}" destId="{74E288B8-C3F6-41E1-985E-50A2E1010909}" srcOrd="5" destOrd="0" presId="urn:microsoft.com/office/officeart/2008/layout/HalfCircleOrganizationChart"/>
    <dgm:cxn modelId="{FBF0F07E-1CDB-410F-AD1D-4350F7390FFD}" type="presParOf" srcId="{74E288B8-C3F6-41E1-985E-50A2E1010909}" destId="{EF68E7CA-B8D4-49D8-8E21-41DF443D1107}" srcOrd="0" destOrd="0" presId="urn:microsoft.com/office/officeart/2008/layout/HalfCircleOrganizationChart"/>
    <dgm:cxn modelId="{876B32FF-6B4E-415C-989C-FA170F98B3A9}" type="presParOf" srcId="{EF68E7CA-B8D4-49D8-8E21-41DF443D1107}" destId="{F8BA3408-7D2D-4A69-BDA7-187183903811}" srcOrd="0" destOrd="0" presId="urn:microsoft.com/office/officeart/2008/layout/HalfCircleOrganizationChart"/>
    <dgm:cxn modelId="{34BD9042-0CF7-4C30-ABB3-4CA40F479075}" type="presParOf" srcId="{EF68E7CA-B8D4-49D8-8E21-41DF443D1107}" destId="{55EA42E0-B571-469E-BFCB-F16FDC8917BD}" srcOrd="1" destOrd="0" presId="urn:microsoft.com/office/officeart/2008/layout/HalfCircleOrganizationChart"/>
    <dgm:cxn modelId="{037B2646-98AA-43D4-88D0-4BFC07D37E8C}" type="presParOf" srcId="{EF68E7CA-B8D4-49D8-8E21-41DF443D1107}" destId="{A411B854-6FC3-4367-B538-1516EB2C7E0D}" srcOrd="2" destOrd="0" presId="urn:microsoft.com/office/officeart/2008/layout/HalfCircleOrganizationChart"/>
    <dgm:cxn modelId="{5604D95D-7E7A-4C60-A6F8-113634AF0798}" type="presParOf" srcId="{EF68E7CA-B8D4-49D8-8E21-41DF443D1107}" destId="{EF1CE986-B75A-4F32-8B24-41B8873F47C5}" srcOrd="3" destOrd="0" presId="urn:microsoft.com/office/officeart/2008/layout/HalfCircleOrganizationChart"/>
    <dgm:cxn modelId="{391D3902-E437-4827-82E3-1F6E98F1CB52}" type="presParOf" srcId="{74E288B8-C3F6-41E1-985E-50A2E1010909}" destId="{2ACEF546-CF6C-46D4-B559-46A8C3E441A2}" srcOrd="1" destOrd="0" presId="urn:microsoft.com/office/officeart/2008/layout/HalfCircleOrganizationChart"/>
    <dgm:cxn modelId="{0932A1AB-0026-4ADF-87C4-061B47EE2C3E}" type="presParOf" srcId="{74E288B8-C3F6-41E1-985E-50A2E1010909}" destId="{CC342F39-88AE-4570-BB1C-B6CDF223D430}" srcOrd="2" destOrd="0" presId="urn:microsoft.com/office/officeart/2008/layout/HalfCircleOrganizationChart"/>
    <dgm:cxn modelId="{48437381-26D3-4791-872B-55BAA65E4EB9}" type="presParOf" srcId="{6F616E21-D0D8-4F16-B4BB-8E35DC8A5634}" destId="{284BD741-381F-4B96-BCDE-777F1F335B3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AEC05-52EA-4C1F-9CCB-A301D4641A5F}">
      <dsp:nvSpPr>
        <dsp:cNvPr id="0" name=""/>
        <dsp:cNvSpPr/>
      </dsp:nvSpPr>
      <dsp:spPr>
        <a:xfrm>
          <a:off x="1021591" y="1243218"/>
          <a:ext cx="2471116" cy="428871"/>
        </a:xfrm>
        <a:custGeom>
          <a:avLst/>
          <a:gdLst/>
          <a:ahLst/>
          <a:cxnLst/>
          <a:rect l="0" t="0" r="0" b="0"/>
          <a:pathLst>
            <a:path>
              <a:moveTo>
                <a:pt x="2471116" y="0"/>
              </a:moveTo>
              <a:lnTo>
                <a:pt x="2471116" y="214435"/>
              </a:lnTo>
              <a:lnTo>
                <a:pt x="0" y="214435"/>
              </a:lnTo>
              <a:lnTo>
                <a:pt x="0" y="42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023790-FC8A-40B6-8CAC-A4BABD048A63}">
      <dsp:nvSpPr>
        <dsp:cNvPr id="0" name=""/>
        <dsp:cNvSpPr/>
      </dsp:nvSpPr>
      <dsp:spPr>
        <a:xfrm>
          <a:off x="3446987" y="1243218"/>
          <a:ext cx="91440" cy="428871"/>
        </a:xfrm>
        <a:custGeom>
          <a:avLst/>
          <a:gdLst/>
          <a:ahLst/>
          <a:cxnLst/>
          <a:rect l="0" t="0" r="0" b="0"/>
          <a:pathLst>
            <a:path>
              <a:moveTo>
                <a:pt x="45720" y="0"/>
              </a:moveTo>
              <a:lnTo>
                <a:pt x="45720" y="42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674046-F0AB-4165-92FB-C037AE0C673E}">
      <dsp:nvSpPr>
        <dsp:cNvPr id="0" name=""/>
        <dsp:cNvSpPr/>
      </dsp:nvSpPr>
      <dsp:spPr>
        <a:xfrm>
          <a:off x="3492707" y="1243218"/>
          <a:ext cx="2471116" cy="428871"/>
        </a:xfrm>
        <a:custGeom>
          <a:avLst/>
          <a:gdLst/>
          <a:ahLst/>
          <a:cxnLst/>
          <a:rect l="0" t="0" r="0" b="0"/>
          <a:pathLst>
            <a:path>
              <a:moveTo>
                <a:pt x="0" y="0"/>
              </a:moveTo>
              <a:lnTo>
                <a:pt x="0" y="214435"/>
              </a:lnTo>
              <a:lnTo>
                <a:pt x="2471116" y="214435"/>
              </a:lnTo>
              <a:lnTo>
                <a:pt x="2471116" y="42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11E0C7-990F-4EAF-9F7F-DBD3448E2AB7}">
      <dsp:nvSpPr>
        <dsp:cNvPr id="0" name=""/>
        <dsp:cNvSpPr/>
      </dsp:nvSpPr>
      <dsp:spPr>
        <a:xfrm>
          <a:off x="2982146" y="222096"/>
          <a:ext cx="1021122" cy="102112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BA0F3-FC9D-49DB-B261-C53A73AB5BD1}">
      <dsp:nvSpPr>
        <dsp:cNvPr id="0" name=""/>
        <dsp:cNvSpPr/>
      </dsp:nvSpPr>
      <dsp:spPr>
        <a:xfrm>
          <a:off x="2982146" y="222096"/>
          <a:ext cx="1021122" cy="102112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89B5CD-BF51-461E-B35D-2DAD9EAEB1C7}">
      <dsp:nvSpPr>
        <dsp:cNvPr id="0" name=""/>
        <dsp:cNvSpPr/>
      </dsp:nvSpPr>
      <dsp:spPr>
        <a:xfrm>
          <a:off x="2471585" y="405898"/>
          <a:ext cx="2042245" cy="6535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altLang="zh-CN" sz="2300" kern="1200" dirty="0" err="1"/>
            <a:t>Netconf+YANG</a:t>
          </a:r>
          <a:endParaRPr lang="zh-CN" altLang="en-US" sz="2300" kern="1200" dirty="0"/>
        </a:p>
      </dsp:txBody>
      <dsp:txXfrm>
        <a:off x="2471585" y="405898"/>
        <a:ext cx="2042245" cy="653518"/>
      </dsp:txXfrm>
    </dsp:sp>
    <dsp:sp modelId="{81898CF0-7079-4AC9-AE9C-2A9575DF953B}">
      <dsp:nvSpPr>
        <dsp:cNvPr id="0" name=""/>
        <dsp:cNvSpPr/>
      </dsp:nvSpPr>
      <dsp:spPr>
        <a:xfrm>
          <a:off x="5453263" y="1672090"/>
          <a:ext cx="1021122" cy="102112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DCCD18-8012-48C5-BFEA-91BD6E9DF19D}">
      <dsp:nvSpPr>
        <dsp:cNvPr id="0" name=""/>
        <dsp:cNvSpPr/>
      </dsp:nvSpPr>
      <dsp:spPr>
        <a:xfrm>
          <a:off x="5453263" y="1672090"/>
          <a:ext cx="1021122" cy="102112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FC8D65-6CB2-486E-8B83-848339AB2FAD}">
      <dsp:nvSpPr>
        <dsp:cNvPr id="0" name=""/>
        <dsp:cNvSpPr/>
      </dsp:nvSpPr>
      <dsp:spPr>
        <a:xfrm>
          <a:off x="4942701" y="1855892"/>
          <a:ext cx="2042245" cy="6535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告警模型</a:t>
          </a:r>
        </a:p>
      </dsp:txBody>
      <dsp:txXfrm>
        <a:off x="4942701" y="1855892"/>
        <a:ext cx="2042245" cy="653518"/>
      </dsp:txXfrm>
    </dsp:sp>
    <dsp:sp modelId="{1A3B9334-3F2E-45D2-B5BF-91D857320A92}">
      <dsp:nvSpPr>
        <dsp:cNvPr id="0" name=""/>
        <dsp:cNvSpPr/>
      </dsp:nvSpPr>
      <dsp:spPr>
        <a:xfrm>
          <a:off x="2982146" y="1672090"/>
          <a:ext cx="1021122" cy="102112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1C1978-589D-4046-8D28-939A3D9303F8}">
      <dsp:nvSpPr>
        <dsp:cNvPr id="0" name=""/>
        <dsp:cNvSpPr/>
      </dsp:nvSpPr>
      <dsp:spPr>
        <a:xfrm>
          <a:off x="2982146" y="1672090"/>
          <a:ext cx="1021122" cy="102112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37D2-429D-4ACE-9A95-7E310AEFA46B}">
      <dsp:nvSpPr>
        <dsp:cNvPr id="0" name=""/>
        <dsp:cNvSpPr/>
      </dsp:nvSpPr>
      <dsp:spPr>
        <a:xfrm>
          <a:off x="2471585" y="1855892"/>
          <a:ext cx="2042245" cy="6535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QoS</a:t>
          </a:r>
          <a:r>
            <a:rPr lang="zh-CN" altLang="en-US" sz="2300" kern="1200" dirty="0"/>
            <a:t>模型</a:t>
          </a:r>
        </a:p>
      </dsp:txBody>
      <dsp:txXfrm>
        <a:off x="2471585" y="1855892"/>
        <a:ext cx="2042245" cy="653518"/>
      </dsp:txXfrm>
    </dsp:sp>
    <dsp:sp modelId="{55EA42E0-B571-469E-BFCB-F16FDC8917BD}">
      <dsp:nvSpPr>
        <dsp:cNvPr id="0" name=""/>
        <dsp:cNvSpPr/>
      </dsp:nvSpPr>
      <dsp:spPr>
        <a:xfrm>
          <a:off x="511030" y="1672090"/>
          <a:ext cx="1021122" cy="102112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11B854-6FC3-4367-B538-1516EB2C7E0D}">
      <dsp:nvSpPr>
        <dsp:cNvPr id="0" name=""/>
        <dsp:cNvSpPr/>
      </dsp:nvSpPr>
      <dsp:spPr>
        <a:xfrm>
          <a:off x="511030" y="1672090"/>
          <a:ext cx="1021122" cy="102112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A3408-7D2D-4A69-BDA7-187183903811}">
      <dsp:nvSpPr>
        <dsp:cNvPr id="0" name=""/>
        <dsp:cNvSpPr/>
      </dsp:nvSpPr>
      <dsp:spPr>
        <a:xfrm>
          <a:off x="468" y="1855892"/>
          <a:ext cx="2042245" cy="6535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VLAN</a:t>
          </a:r>
          <a:r>
            <a:rPr lang="zh-CN" altLang="en-US" sz="2300" kern="1200" dirty="0"/>
            <a:t>模型</a:t>
          </a:r>
        </a:p>
      </dsp:txBody>
      <dsp:txXfrm>
        <a:off x="468" y="1855892"/>
        <a:ext cx="2042245" cy="65351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56356-FBAC-4617-AC26-70884F9CA319}"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05E82-BE55-4C55-AD31-C65961641CD5}" type="slidenum">
              <a:rPr lang="zh-CN" altLang="en-US" smtClean="0"/>
              <a:t>‹#›</a:t>
            </a:fld>
            <a:endParaRPr lang="zh-CN" altLang="en-US"/>
          </a:p>
        </p:txBody>
      </p:sp>
    </p:spTree>
    <p:extLst>
      <p:ext uri="{BB962C8B-B14F-4D97-AF65-F5344CB8AC3E}">
        <p14:creationId xmlns:p14="http://schemas.microsoft.com/office/powerpoint/2010/main" val="161597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04D482-0B9D-449F-9190-900001D38F8C}" type="slidenum">
              <a:rPr lang="zh-CN" altLang="en-US" smtClean="0"/>
              <a:t>2</a:t>
            </a:fld>
            <a:endParaRPr lang="zh-CN" altLang="en-US"/>
          </a:p>
        </p:txBody>
      </p:sp>
    </p:spTree>
    <p:extLst>
      <p:ext uri="{BB962C8B-B14F-4D97-AF65-F5344CB8AC3E}">
        <p14:creationId xmlns:p14="http://schemas.microsoft.com/office/powerpoint/2010/main" val="9504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70E87-CEF1-498C-8889-5A837DF957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F8BED4-6258-4F03-BCC5-7EFAE56C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4786DF-762C-4869-8C08-1C52AAEA41E7}"/>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BEE07F62-933E-452E-8075-5BC97DFDDC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E741BE-11A6-46AE-9538-CF56B868218D}"/>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41576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3A380-9F8E-44EC-94D3-7368AA47E1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BE075D-A6E9-4E86-AF7A-79E323F43F0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EB44F0-64EA-44AC-9852-F6B87B7ADF45}"/>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A24E1A27-B9AB-4520-A67E-88F83B4DC9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93B51-3DFA-468E-BD7F-94B89BC70BEA}"/>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692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A44964-3A1B-459F-AD17-B10A52CD8D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98EA01-0C8C-47D3-8614-8087068238A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31372C-FAE7-488B-8439-BCE749029C8E}"/>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C06F2083-50C4-4E8A-864C-0E164B4016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68491-2BCC-44BD-A8D9-741B5387231F}"/>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26280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C1410-94BF-459E-A717-A74CF81E7F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4435B8-54C6-4766-8EBE-F78B4D2DF25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99F94E-6AC6-4425-9D3F-49DE941F66E6}"/>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24C4FCC6-A150-48CA-A183-41EFF18254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63F57-5FEF-4017-BFD5-5853FE4709F5}"/>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420014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F802E-8B1D-4C28-A920-33ED665E6B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8FD409-A392-4E33-AB18-AC71A1C6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FE007D-4CA1-4B06-AD38-4F153D086C47}"/>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E1236E8C-45DA-41F3-90FF-84BFAFCCEE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CF9BB-9F3C-4071-808F-6D9E2E850875}"/>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360199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2F45-B0FC-40BF-9D1A-BF67E5FB85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484EDE-0000-4861-AEC5-4063204D0BB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BB44722-960B-46E4-9985-415C06C4B96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122E330-BAB3-4A04-88A7-685451CC622C}"/>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449DBEE0-B8E2-44E9-9619-34BB510034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E47761-69CE-4512-AD74-9DA25B6775D3}"/>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140046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F46C6-2A46-4A52-9F83-27F15950B8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2D1CED-ED79-4AF6-963B-AFD3120C8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A4F039C-79BE-43FC-B229-6ADBCAF02BE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6780058-06A4-43D2-8776-7B692753C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2F1CC91-7DF3-4E12-9695-A7B354B125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66BB18-AEBF-45EB-8CC8-0AB77E9C9395}"/>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8" name="页脚占位符 7">
            <a:extLst>
              <a:ext uri="{FF2B5EF4-FFF2-40B4-BE49-F238E27FC236}">
                <a16:creationId xmlns:a16="http://schemas.microsoft.com/office/drawing/2014/main" id="{14320671-E734-4CC5-BFC8-5FC2213083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0BA575-2E4D-4DDC-8CBE-6445802AE62A}"/>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90129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C6417-226B-4402-B6D9-4694C1EBC7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1E61ED-16B2-4561-A556-6841044696F4}"/>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4" name="页脚占位符 3">
            <a:extLst>
              <a:ext uri="{FF2B5EF4-FFF2-40B4-BE49-F238E27FC236}">
                <a16:creationId xmlns:a16="http://schemas.microsoft.com/office/drawing/2014/main" id="{BB28BBD8-5A7C-4156-9591-A62229F7D1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D977B1-91E2-458B-8E48-0E9383E58B08}"/>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201866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F854C2-0D55-4936-B51A-97940DA35A62}"/>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3" name="页脚占位符 2">
            <a:extLst>
              <a:ext uri="{FF2B5EF4-FFF2-40B4-BE49-F238E27FC236}">
                <a16:creationId xmlns:a16="http://schemas.microsoft.com/office/drawing/2014/main" id="{EE047FB6-283A-4989-B30D-7973B73718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C9170C-DFBC-4814-A85D-F9E2AE8C78A8}"/>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383395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1AAA0-9282-473B-BC42-23E5D9B763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C32150-A5CF-4C39-82B0-5FBCBCE94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64A2A85-AAEF-468F-AEE9-0C7CC74F6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773C87-3CCE-4F39-AC20-9E2F7E31CBB3}"/>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341E60CD-2F8D-4AF1-A7FE-6F328A050A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EBF76F-8FB5-4EAF-8076-8E2C56D60082}"/>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241628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900AF-D9A9-49EF-8CB7-C5915C8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50A6B1-3C39-46FC-88B1-1A7472085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D74D2F-FA90-44C5-AC92-8DE767539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803703A-97D3-40F2-A4F4-B5366319E654}"/>
              </a:ext>
            </a:extLst>
          </p:cNvPr>
          <p:cNvSpPr>
            <a:spLocks noGrp="1"/>
          </p:cNvSpPr>
          <p:nvPr>
            <p:ph type="dt" sz="half" idx="10"/>
          </p:nvPr>
        </p:nvSpPr>
        <p:spPr/>
        <p:txBody>
          <a:bodyPr/>
          <a:lstStyle/>
          <a:p>
            <a:fld id="{C8C9A6DD-D19A-4D63-99AF-6A838B807BCE}"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A6C87794-E779-4988-8402-C07EC9D944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B664B-D89E-48DD-B87C-D6FE966EF1D9}"/>
              </a:ext>
            </a:extLst>
          </p:cNvPr>
          <p:cNvSpPr>
            <a:spLocks noGrp="1"/>
          </p:cNvSpPr>
          <p:nvPr>
            <p:ph type="sldNum" sz="quarter" idx="12"/>
          </p:nvPr>
        </p:nvSpPr>
        <p:spPr/>
        <p:txBody>
          <a:body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136751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C9B0FA-B540-47B9-9067-AF3B7363B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C97795-F32A-455D-A80B-69B8B5E51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6ABE3B-C30C-40E5-A7F2-F17C72525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9A6DD-D19A-4D63-99AF-6A838B807BCE}"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9EBBA18B-1D86-4B65-AE2C-41B283A9B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25D8BD-F918-44DC-86E2-6F323BD5F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C0669-9A33-4C24-B957-F62EDDC7299C}" type="slidenum">
              <a:rPr lang="zh-CN" altLang="en-US" smtClean="0"/>
              <a:t>‹#›</a:t>
            </a:fld>
            <a:endParaRPr lang="zh-CN" altLang="en-US"/>
          </a:p>
        </p:txBody>
      </p:sp>
    </p:spTree>
    <p:extLst>
      <p:ext uri="{BB962C8B-B14F-4D97-AF65-F5344CB8AC3E}">
        <p14:creationId xmlns:p14="http://schemas.microsoft.com/office/powerpoint/2010/main" val="164306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BD92264F-BD62-4AA3-BB52-BE99A7AED0F6}"/>
              </a:ext>
            </a:extLst>
          </p:cNvPr>
          <p:cNvGraphicFramePr/>
          <p:nvPr>
            <p:extLst>
              <p:ext uri="{D42A27DB-BD31-4B8C-83A1-F6EECF244321}">
                <p14:modId xmlns:p14="http://schemas.microsoft.com/office/powerpoint/2010/main" val="1166808117"/>
              </p:ext>
            </p:extLst>
          </p:nvPr>
        </p:nvGraphicFramePr>
        <p:xfrm>
          <a:off x="125169" y="1236688"/>
          <a:ext cx="6985416" cy="2915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EB1F6228-B4AE-45A9-922B-B5CA972465B0}"/>
              </a:ext>
            </a:extLst>
          </p:cNvPr>
          <p:cNvSpPr txBox="1"/>
          <p:nvPr/>
        </p:nvSpPr>
        <p:spPr>
          <a:xfrm>
            <a:off x="254833" y="404735"/>
            <a:ext cx="2098623" cy="369332"/>
          </a:xfrm>
          <a:prstGeom prst="rect">
            <a:avLst/>
          </a:prstGeom>
          <a:noFill/>
        </p:spPr>
        <p:txBody>
          <a:bodyPr wrap="square" rtlCol="0">
            <a:spAutoFit/>
          </a:bodyPr>
          <a:lstStyle/>
          <a:p>
            <a:r>
              <a:rPr lang="zh-CN" altLang="en-US" dirty="0"/>
              <a:t>南向接口模型</a:t>
            </a:r>
          </a:p>
        </p:txBody>
      </p:sp>
      <p:sp>
        <p:nvSpPr>
          <p:cNvPr id="6" name="文本框 5">
            <a:extLst>
              <a:ext uri="{FF2B5EF4-FFF2-40B4-BE49-F238E27FC236}">
                <a16:creationId xmlns:a16="http://schemas.microsoft.com/office/drawing/2014/main" id="{E38001D2-68D4-4F2D-A054-65AD1699C91F}"/>
              </a:ext>
            </a:extLst>
          </p:cNvPr>
          <p:cNvSpPr txBox="1"/>
          <p:nvPr/>
        </p:nvSpPr>
        <p:spPr>
          <a:xfrm>
            <a:off x="125171" y="4223627"/>
            <a:ext cx="2082950"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定义</a:t>
            </a:r>
            <a:r>
              <a:rPr lang="en-US" altLang="zh-CN" sz="1600" dirty="0">
                <a:latin typeface="微软雅黑" panose="020B0503020204020204" pitchFamily="34" charset="-122"/>
                <a:ea typeface="微软雅黑" panose="020B0503020204020204" pitchFamily="34" charset="-122"/>
              </a:rPr>
              <a:t>VLAN</a:t>
            </a:r>
            <a:r>
              <a:rPr lang="zh-CN" altLang="en-US" sz="1600" dirty="0">
                <a:latin typeface="微软雅黑" panose="020B0503020204020204" pitchFamily="34" charset="-122"/>
                <a:ea typeface="微软雅黑" panose="020B0503020204020204" pitchFamily="34" charset="-122"/>
              </a:rPr>
              <a:t>子接口管理和转发能力</a:t>
            </a:r>
            <a:endParaRPr lang="en-US" altLang="zh-CN" sz="16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主要参考</a:t>
            </a:r>
            <a:r>
              <a:rPr lang="en-US" altLang="zh-CN" sz="1600" dirty="0">
                <a:latin typeface="微软雅黑" panose="020B0503020204020204" pitchFamily="34" charset="-122"/>
                <a:ea typeface="微软雅黑" panose="020B0503020204020204" pitchFamily="34" charset="-122"/>
              </a:rPr>
              <a:t>BBF</a:t>
            </a:r>
            <a:r>
              <a:rPr lang="zh-CN" altLang="en-US" sz="1600" dirty="0">
                <a:latin typeface="微软雅黑" panose="020B0503020204020204" pitchFamily="34" charset="-122"/>
                <a:ea typeface="微软雅黑" panose="020B0503020204020204" pitchFamily="34" charset="-122"/>
              </a:rPr>
              <a:t>模型</a:t>
            </a:r>
          </a:p>
        </p:txBody>
      </p:sp>
      <p:sp>
        <p:nvSpPr>
          <p:cNvPr id="7" name="文本框 6">
            <a:extLst>
              <a:ext uri="{FF2B5EF4-FFF2-40B4-BE49-F238E27FC236}">
                <a16:creationId xmlns:a16="http://schemas.microsoft.com/office/drawing/2014/main" id="{4E040D51-5A60-4564-AC16-8DB853C05285}"/>
              </a:ext>
            </a:extLst>
          </p:cNvPr>
          <p:cNvSpPr txBox="1"/>
          <p:nvPr/>
        </p:nvSpPr>
        <p:spPr>
          <a:xfrm>
            <a:off x="4922703" y="4223627"/>
            <a:ext cx="2782241" cy="1077218"/>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定义</a:t>
            </a:r>
            <a:r>
              <a:rPr lang="en-US" altLang="zh-CN" sz="1600" dirty="0">
                <a:latin typeface="微软雅黑" panose="020B0503020204020204" pitchFamily="34" charset="-122"/>
                <a:ea typeface="微软雅黑" panose="020B0503020204020204" pitchFamily="34" charset="-122"/>
              </a:rPr>
              <a:t>alarm</a:t>
            </a:r>
            <a:r>
              <a:rPr lang="zh-CN" altLang="en-US" sz="1600" dirty="0">
                <a:latin typeface="微软雅黑" panose="020B0503020204020204" pitchFamily="34" charset="-122"/>
                <a:ea typeface="微软雅黑" panose="020B0503020204020204" pitchFamily="34" charset="-122"/>
              </a:rPr>
              <a:t>管理和目录、</a:t>
            </a:r>
            <a:r>
              <a:rPr lang="en-US" altLang="zh-CN" sz="1600" dirty="0">
                <a:latin typeface="微软雅黑" panose="020B0503020204020204" pitchFamily="34" charset="-122"/>
                <a:ea typeface="微软雅黑" panose="020B0503020204020204" pitchFamily="34" charset="-122"/>
              </a:rPr>
              <a:t>alarm</a:t>
            </a:r>
            <a:r>
              <a:rPr lang="zh-CN" altLang="en-US" sz="1600" dirty="0">
                <a:latin typeface="微软雅黑" panose="020B0503020204020204" pitchFamily="34" charset="-122"/>
                <a:ea typeface="微软雅黑" panose="020B0503020204020204" pitchFamily="34" charset="-122"/>
              </a:rPr>
              <a:t>具体告警类型</a:t>
            </a:r>
            <a:endParaRPr lang="en-US" altLang="zh-CN" sz="16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主要参考</a:t>
            </a:r>
            <a:r>
              <a:rPr lang="en-US" altLang="zh-CN" sz="1600" dirty="0">
                <a:latin typeface="微软雅黑" panose="020B0503020204020204" pitchFamily="34" charset="-122"/>
                <a:ea typeface="微软雅黑" panose="020B0503020204020204" pitchFamily="34" charset="-122"/>
              </a:rPr>
              <a:t>IETF</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BBF</a:t>
            </a:r>
            <a:r>
              <a:rPr lang="zh-CN" altLang="en-US" sz="1600" dirty="0">
                <a:latin typeface="微软雅黑" panose="020B0503020204020204" pitchFamily="34" charset="-122"/>
                <a:ea typeface="微软雅黑" panose="020B0503020204020204" pitchFamily="34" charset="-122"/>
              </a:rPr>
              <a:t>模型，扩展模型关于功能和标识</a:t>
            </a:r>
          </a:p>
        </p:txBody>
      </p:sp>
      <p:sp>
        <p:nvSpPr>
          <p:cNvPr id="8" name="文本框 7">
            <a:extLst>
              <a:ext uri="{FF2B5EF4-FFF2-40B4-BE49-F238E27FC236}">
                <a16:creationId xmlns:a16="http://schemas.microsoft.com/office/drawing/2014/main" id="{946898B1-748B-47BB-8B8E-C724C3C7D973}"/>
              </a:ext>
            </a:extLst>
          </p:cNvPr>
          <p:cNvSpPr txBox="1"/>
          <p:nvPr/>
        </p:nvSpPr>
        <p:spPr>
          <a:xfrm>
            <a:off x="2084683" y="5758457"/>
            <a:ext cx="3446688"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定义</a:t>
            </a:r>
            <a:r>
              <a:rPr lang="en-US" altLang="zh-CN" sz="1600" dirty="0">
                <a:latin typeface="微软雅黑" panose="020B0503020204020204" pitchFamily="34" charset="-122"/>
                <a:ea typeface="微软雅黑" panose="020B0503020204020204" pitchFamily="34" charset="-122"/>
              </a:rPr>
              <a:t>QoS</a:t>
            </a:r>
            <a:r>
              <a:rPr lang="zh-CN" altLang="en-US" sz="1600" dirty="0">
                <a:latin typeface="微软雅黑" panose="020B0503020204020204" pitchFamily="34" charset="-122"/>
                <a:ea typeface="微软雅黑" panose="020B0503020204020204" pitchFamily="34" charset="-122"/>
              </a:rPr>
              <a:t>属性，包括策略、调度、优先级等配置和管理能力</a:t>
            </a:r>
            <a:endParaRPr lang="en-US" altLang="zh-CN" sz="16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主要参考</a:t>
            </a:r>
            <a:r>
              <a:rPr lang="en-US" altLang="zh-CN" sz="1600" dirty="0">
                <a:latin typeface="微软雅黑" panose="020B0503020204020204" pitchFamily="34" charset="-122"/>
                <a:ea typeface="微软雅黑" panose="020B0503020204020204" pitchFamily="34" charset="-122"/>
              </a:rPr>
              <a:t>BBF</a:t>
            </a:r>
            <a:r>
              <a:rPr lang="zh-CN" altLang="en-US" sz="1600" dirty="0">
                <a:latin typeface="微软雅黑" panose="020B0503020204020204" pitchFamily="34" charset="-122"/>
                <a:ea typeface="微软雅黑" panose="020B0503020204020204" pitchFamily="34" charset="-122"/>
              </a:rPr>
              <a:t>模型</a:t>
            </a:r>
          </a:p>
        </p:txBody>
      </p:sp>
      <p:cxnSp>
        <p:nvCxnSpPr>
          <p:cNvPr id="9" name="直接连接符 8">
            <a:extLst>
              <a:ext uri="{FF2B5EF4-FFF2-40B4-BE49-F238E27FC236}">
                <a16:creationId xmlns:a16="http://schemas.microsoft.com/office/drawing/2014/main" id="{32590B00-6811-4DEF-BFC8-BE39828D46EB}"/>
              </a:ext>
            </a:extLst>
          </p:cNvPr>
          <p:cNvCxnSpPr>
            <a:cxnSpLocks/>
          </p:cNvCxnSpPr>
          <p:nvPr/>
        </p:nvCxnSpPr>
        <p:spPr>
          <a:xfrm>
            <a:off x="3617877" y="4110470"/>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E6EE213-28EA-4AA0-BAA6-ADFE3B12969B}"/>
              </a:ext>
            </a:extLst>
          </p:cNvPr>
          <p:cNvSpPr txBox="1"/>
          <p:nvPr/>
        </p:nvSpPr>
        <p:spPr>
          <a:xfrm>
            <a:off x="7465210" y="886400"/>
            <a:ext cx="3921700" cy="700576"/>
          </a:xfrm>
          <a:prstGeom prst="rect">
            <a:avLst/>
          </a:prstGeom>
          <a:solidFill>
            <a:srgbClr val="FBE5E4"/>
          </a:solid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参考：</a:t>
            </a:r>
            <a:r>
              <a:rPr lang="en-US" altLang="zh-CN" sz="1400" b="1" dirty="0">
                <a:latin typeface="微软雅黑" panose="020B0503020204020204" pitchFamily="34" charset="-122"/>
                <a:ea typeface="微软雅黑" panose="020B0503020204020204" pitchFamily="34" charset="-122"/>
              </a:rPr>
              <a:t>BBF</a:t>
            </a:r>
            <a:r>
              <a:rPr lang="zh-CN" altLang="en-US" sz="1400" b="1" dirty="0">
                <a:latin typeface="微软雅黑" panose="020B0503020204020204" pitchFamily="34" charset="-122"/>
                <a:ea typeface="微软雅黑" panose="020B0503020204020204" pitchFamily="34" charset="-122"/>
              </a:rPr>
              <a:t>定义的</a:t>
            </a:r>
            <a:r>
              <a:rPr lang="en-US" altLang="zh-CN" sz="1400" b="1" dirty="0">
                <a:latin typeface="微软雅黑" panose="020B0503020204020204" pitchFamily="34" charset="-122"/>
                <a:ea typeface="微软雅黑" panose="020B0503020204020204" pitchFamily="34" charset="-122"/>
              </a:rPr>
              <a:t>YANG</a:t>
            </a:r>
            <a:r>
              <a:rPr lang="zh-CN" altLang="en-US" sz="1400" b="1" dirty="0">
                <a:latin typeface="微软雅黑" panose="020B0503020204020204" pitchFamily="34" charset="-122"/>
                <a:ea typeface="微软雅黑" panose="020B0503020204020204" pitchFamily="34" charset="-122"/>
              </a:rPr>
              <a:t>文件</a:t>
            </a: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电信私有扩展</a:t>
            </a:r>
            <a:r>
              <a:rPr lang="en-US" altLang="zh-CN" sz="1400" b="1" dirty="0">
                <a:latin typeface="微软雅黑" panose="020B0503020204020204" pitchFamily="34" charset="-122"/>
                <a:ea typeface="微软雅黑" panose="020B0503020204020204" pitchFamily="34" charset="-122"/>
              </a:rPr>
              <a:t>an</a:t>
            </a:r>
            <a:r>
              <a:rPr lang="zh-CN" altLang="en-US" sz="1400" b="1" dirty="0">
                <a:latin typeface="微软雅黑" panose="020B0503020204020204" pitchFamily="34" charset="-122"/>
                <a:ea typeface="微软雅黑" panose="020B0503020204020204" pitchFamily="34" charset="-122"/>
              </a:rPr>
              <a:t>相关</a:t>
            </a:r>
            <a:r>
              <a:rPr lang="en-US" altLang="zh-CN" sz="1400" b="1" dirty="0">
                <a:latin typeface="微软雅黑" panose="020B0503020204020204" pitchFamily="34" charset="-122"/>
                <a:ea typeface="微软雅黑" panose="020B0503020204020204" pitchFamily="34" charset="-122"/>
              </a:rPr>
              <a:t>YANG</a:t>
            </a:r>
            <a:r>
              <a:rPr lang="zh-CN" altLang="en-US" sz="1400" b="1" dirty="0">
                <a:latin typeface="微软雅黑" panose="020B0503020204020204" pitchFamily="34" charset="-122"/>
                <a:ea typeface="微软雅黑" panose="020B0503020204020204" pitchFamily="34" charset="-122"/>
              </a:rPr>
              <a:t>模型</a:t>
            </a:r>
          </a:p>
        </p:txBody>
      </p:sp>
      <p:sp>
        <p:nvSpPr>
          <p:cNvPr id="12" name="矩形 11">
            <a:extLst>
              <a:ext uri="{FF2B5EF4-FFF2-40B4-BE49-F238E27FC236}">
                <a16:creationId xmlns:a16="http://schemas.microsoft.com/office/drawing/2014/main" id="{95545726-0C19-4DD0-BE09-BCE7442A83A8}"/>
              </a:ext>
            </a:extLst>
          </p:cNvPr>
          <p:cNvSpPr/>
          <p:nvPr/>
        </p:nvSpPr>
        <p:spPr>
          <a:xfrm>
            <a:off x="6096000" y="1823476"/>
            <a:ext cx="6985415" cy="646331"/>
          </a:xfrm>
          <a:prstGeom prst="rect">
            <a:avLst/>
          </a:prstGeom>
        </p:spPr>
        <p:txBody>
          <a:bodyPr wrap="square">
            <a:spAutoFit/>
          </a:bodyPr>
          <a:lstStyle/>
          <a:p>
            <a:r>
              <a:rPr lang="zh-CN" altLang="en-US" dirty="0">
                <a:solidFill>
                  <a:srgbClr val="000000"/>
                </a:solidFill>
                <a:latin typeface="Times" panose="02020603050405020304" pitchFamily="18" charset="0"/>
                <a:ea typeface="黑体" panose="02010609060101010101" pitchFamily="49" charset="-122"/>
                <a:cs typeface="Times" panose="02020603050405020304" pitchFamily="18" charset="0"/>
              </a:rPr>
              <a:t>宽带接入网的通用</a:t>
            </a:r>
            <a:r>
              <a:rPr lang="en-US" altLang="zh-CN"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dirty="0">
                <a:solidFill>
                  <a:srgbClr val="000000"/>
                </a:solidFill>
                <a:latin typeface="Times" panose="02020603050405020304" pitchFamily="18" charset="0"/>
                <a:ea typeface="黑体" panose="02010609060101010101" pitchFamily="49" charset="-122"/>
                <a:cs typeface="Times" panose="02020603050405020304" pitchFamily="18" charset="0"/>
              </a:rPr>
              <a:t>模型</a:t>
            </a:r>
            <a:r>
              <a:rPr lang="en-US" altLang="zh-CN" dirty="0">
                <a:solidFill>
                  <a:srgbClr val="000000"/>
                </a:solidFill>
                <a:latin typeface="Times" panose="02020603050405020304" pitchFamily="18" charset="0"/>
                <a:ea typeface="黑体" panose="02010609060101010101" pitchFamily="49" charset="-122"/>
                <a:cs typeface="Times" panose="02020603050405020304" pitchFamily="18" charset="0"/>
              </a:rPr>
              <a:t>&lt;https://www.broadband-forum.org/technical/download/TR-383_Amendment-4.pdf&gt;</a:t>
            </a:r>
          </a:p>
        </p:txBody>
      </p:sp>
    </p:spTree>
    <p:extLst>
      <p:ext uri="{BB962C8B-B14F-4D97-AF65-F5344CB8AC3E}">
        <p14:creationId xmlns:p14="http://schemas.microsoft.com/office/powerpoint/2010/main" val="408573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3143E4C5-E5DD-4198-B712-ACAE0F73AC61}"/>
              </a:ext>
            </a:extLst>
          </p:cNvPr>
          <p:cNvSpPr/>
          <p:nvPr/>
        </p:nvSpPr>
        <p:spPr>
          <a:xfrm>
            <a:off x="0" y="1330203"/>
            <a:ext cx="2300630" cy="400110"/>
          </a:xfrm>
          <a:prstGeom prst="rect">
            <a:avLst/>
          </a:prstGeom>
        </p:spPr>
        <p:txBody>
          <a:bodyPr wrap="non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lang="en-US" altLang="zh-CN" sz="2000" b="1" dirty="0">
                <a:latin typeface="Times" panose="02020603050405020304" pitchFamily="18" charset="0"/>
                <a:ea typeface="等线" panose="02010600030101010101" pitchFamily="2" charset="-122"/>
                <a:cs typeface="Times New Roman" panose="02020603050405020304" pitchFamily="18" charset="0"/>
              </a:rPr>
              <a:t>NETCONF</a:t>
            </a:r>
            <a:r>
              <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协议</a:t>
            </a:r>
          </a:p>
        </p:txBody>
      </p:sp>
      <p:sp>
        <p:nvSpPr>
          <p:cNvPr id="20" name="矩形 19">
            <a:extLst>
              <a:ext uri="{FF2B5EF4-FFF2-40B4-BE49-F238E27FC236}">
                <a16:creationId xmlns:a16="http://schemas.microsoft.com/office/drawing/2014/main" id="{8D5603DD-D7C4-4F27-A5E7-07665EAF2A18}"/>
              </a:ext>
            </a:extLst>
          </p:cNvPr>
          <p:cNvSpPr/>
          <p:nvPr/>
        </p:nvSpPr>
        <p:spPr>
          <a:xfrm>
            <a:off x="7415295" y="1550511"/>
            <a:ext cx="4255881"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NETCONF</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协议是</a:t>
            </a: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IETF</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制定的一种基于</a:t>
            </a: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XML</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的下一代网络配置协议，通过</a:t>
            </a: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NETCONF</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协议，网络设备可以提供规范的应用程序编程接口</a:t>
            </a: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API</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，应用程序使用这些</a:t>
            </a:r>
            <a:r>
              <a:rPr kumimoji="0" lang="en-US" altLang="zh-CN"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API</a:t>
            </a:r>
            <a:r>
              <a:rPr kumimoji="0" lang="zh-CN" altLang="en-US" sz="1600" i="0" u="none" strike="noStrike" kern="1200" cap="none" spc="0" normalizeH="0" baseline="0" noProof="0" dirty="0">
                <a:ln>
                  <a:noFill/>
                </a:ln>
                <a:solidFill>
                  <a:srgbClr val="000000"/>
                </a:solidFill>
                <a:effectLst/>
                <a:uLnTx/>
                <a:uFillTx/>
                <a:latin typeface="Times" panose="02020603050405020304" pitchFamily="18" charset="0"/>
                <a:ea typeface="黑体" panose="02010609060101010101" pitchFamily="49" charset="-122"/>
                <a:cs typeface="Times" panose="02020603050405020304" pitchFamily="18" charset="0"/>
              </a:rPr>
              <a:t>向网络设备发送和获取配置</a:t>
            </a:r>
            <a:endPar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sp>
        <p:nvSpPr>
          <p:cNvPr id="21" name="矩形 20">
            <a:extLst>
              <a:ext uri="{FF2B5EF4-FFF2-40B4-BE49-F238E27FC236}">
                <a16:creationId xmlns:a16="http://schemas.microsoft.com/office/drawing/2014/main" id="{AC07FD9B-86CC-4EA1-9B9D-3EF2DE9A6B18}"/>
              </a:ext>
            </a:extLst>
          </p:cNvPr>
          <p:cNvSpPr/>
          <p:nvPr/>
        </p:nvSpPr>
        <p:spPr>
          <a:xfrm>
            <a:off x="7438601" y="3339351"/>
            <a:ext cx="425588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defRPr/>
            </a:pP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协议采用客户端</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服务端架构</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defTabSz="914400" fontAlgn="base">
              <a:spcBef>
                <a:spcPct val="0"/>
              </a:spcBef>
              <a:spcAft>
                <a:spcPct val="0"/>
              </a:spcAft>
              <a:defRPr/>
            </a:pP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defTabSz="914400"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在</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SDN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领域，</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SDN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控制器作为</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客户端，网络设备作为服务端。通过</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SDN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控制器对网络设备进行配置管理、业务配置等操作</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285750" lvl="0" indent="-285750" defTabSz="914400" fontAlgn="base">
              <a:spcBef>
                <a:spcPct val="0"/>
              </a:spcBef>
              <a:spcAft>
                <a:spcPct val="0"/>
              </a:spcAft>
              <a:buFont typeface="Wingdings" panose="05000000000000000000" pitchFamily="2" charset="2"/>
              <a:buChar char="p"/>
              <a:defRPr/>
            </a:pPr>
            <a:endParaRPr lang="en-US" altLang="zh-CN" sz="1600" b="1"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sp>
        <p:nvSpPr>
          <p:cNvPr id="25" name="矩形: 圆角 24">
            <a:extLst>
              <a:ext uri="{FF2B5EF4-FFF2-40B4-BE49-F238E27FC236}">
                <a16:creationId xmlns:a16="http://schemas.microsoft.com/office/drawing/2014/main" id="{D53A2BB9-E887-4015-89B4-B8FF6A7ACCC2}"/>
              </a:ext>
            </a:extLst>
          </p:cNvPr>
          <p:cNvSpPr/>
          <p:nvPr/>
        </p:nvSpPr>
        <p:spPr>
          <a:xfrm>
            <a:off x="597905" y="2335341"/>
            <a:ext cx="1601125"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内容层</a:t>
            </a:r>
          </a:p>
        </p:txBody>
      </p:sp>
      <p:sp>
        <p:nvSpPr>
          <p:cNvPr id="26" name="矩形: 圆角 25">
            <a:extLst>
              <a:ext uri="{FF2B5EF4-FFF2-40B4-BE49-F238E27FC236}">
                <a16:creationId xmlns:a16="http://schemas.microsoft.com/office/drawing/2014/main" id="{ADC9BC55-F54E-4E83-8665-ECD6A9FA1CE9}"/>
              </a:ext>
            </a:extLst>
          </p:cNvPr>
          <p:cNvSpPr/>
          <p:nvPr/>
        </p:nvSpPr>
        <p:spPr>
          <a:xfrm>
            <a:off x="597903" y="3097341"/>
            <a:ext cx="1601125"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操作层</a:t>
            </a:r>
          </a:p>
        </p:txBody>
      </p:sp>
      <p:sp>
        <p:nvSpPr>
          <p:cNvPr id="27" name="矩形: 圆角 26">
            <a:extLst>
              <a:ext uri="{FF2B5EF4-FFF2-40B4-BE49-F238E27FC236}">
                <a16:creationId xmlns:a16="http://schemas.microsoft.com/office/drawing/2014/main" id="{678D89FD-7F16-4E81-A5FD-C7419412BEC5}"/>
              </a:ext>
            </a:extLst>
          </p:cNvPr>
          <p:cNvSpPr/>
          <p:nvPr/>
        </p:nvSpPr>
        <p:spPr>
          <a:xfrm>
            <a:off x="597904" y="3888370"/>
            <a:ext cx="1601124"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RPC</a:t>
            </a:r>
            <a:endParaRPr lang="zh-CN" altLang="en-US" dirty="0">
              <a:solidFill>
                <a:schemeClr val="tx1"/>
              </a:solidFill>
            </a:endParaRPr>
          </a:p>
        </p:txBody>
      </p:sp>
      <p:sp>
        <p:nvSpPr>
          <p:cNvPr id="28" name="矩形: 圆角 27">
            <a:extLst>
              <a:ext uri="{FF2B5EF4-FFF2-40B4-BE49-F238E27FC236}">
                <a16:creationId xmlns:a16="http://schemas.microsoft.com/office/drawing/2014/main" id="{4DDDFB13-39F0-447C-A1DB-D707992F1248}"/>
              </a:ext>
            </a:extLst>
          </p:cNvPr>
          <p:cNvSpPr/>
          <p:nvPr/>
        </p:nvSpPr>
        <p:spPr>
          <a:xfrm>
            <a:off x="597903" y="4630539"/>
            <a:ext cx="1601124"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传输层</a:t>
            </a:r>
          </a:p>
        </p:txBody>
      </p:sp>
      <p:sp>
        <p:nvSpPr>
          <p:cNvPr id="29" name="矩形: 圆角 28">
            <a:extLst>
              <a:ext uri="{FF2B5EF4-FFF2-40B4-BE49-F238E27FC236}">
                <a16:creationId xmlns:a16="http://schemas.microsoft.com/office/drawing/2014/main" id="{F747F4BC-F10D-4043-B3FD-93E0B7BD32FA}"/>
              </a:ext>
            </a:extLst>
          </p:cNvPr>
          <p:cNvSpPr/>
          <p:nvPr/>
        </p:nvSpPr>
        <p:spPr>
          <a:xfrm>
            <a:off x="2414588" y="2335341"/>
            <a:ext cx="4785149"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数据对象</a:t>
            </a:r>
          </a:p>
        </p:txBody>
      </p:sp>
      <p:sp>
        <p:nvSpPr>
          <p:cNvPr id="30" name="矩形: 圆角 29">
            <a:extLst>
              <a:ext uri="{FF2B5EF4-FFF2-40B4-BE49-F238E27FC236}">
                <a16:creationId xmlns:a16="http://schemas.microsoft.com/office/drawing/2014/main" id="{D4CBFC32-F3A9-4FC2-A491-07D439EA79AD}"/>
              </a:ext>
            </a:extLst>
          </p:cNvPr>
          <p:cNvSpPr/>
          <p:nvPr/>
        </p:nvSpPr>
        <p:spPr>
          <a:xfrm>
            <a:off x="2414588" y="3097340"/>
            <a:ext cx="4785149"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&lt;get-config&gt;&lt;edit-config&gt;…&lt;notification&gt;</a:t>
            </a:r>
            <a:endParaRPr lang="zh-CN" altLang="en-US" dirty="0">
              <a:solidFill>
                <a:schemeClr val="tx1"/>
              </a:solidFill>
            </a:endParaRPr>
          </a:p>
        </p:txBody>
      </p:sp>
      <p:sp>
        <p:nvSpPr>
          <p:cNvPr id="31" name="矩形: 圆角 30">
            <a:extLst>
              <a:ext uri="{FF2B5EF4-FFF2-40B4-BE49-F238E27FC236}">
                <a16:creationId xmlns:a16="http://schemas.microsoft.com/office/drawing/2014/main" id="{E425B98C-34C2-4EA4-B458-BD4956139489}"/>
              </a:ext>
            </a:extLst>
          </p:cNvPr>
          <p:cNvSpPr/>
          <p:nvPr/>
        </p:nvSpPr>
        <p:spPr>
          <a:xfrm>
            <a:off x="2414589" y="3859339"/>
            <a:ext cx="2999240"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&lt;rep&gt;&lt;rep-reply&gt;</a:t>
            </a:r>
            <a:endParaRPr lang="zh-CN" altLang="en-US" dirty="0">
              <a:solidFill>
                <a:schemeClr val="tx1"/>
              </a:solidFill>
            </a:endParaRPr>
          </a:p>
        </p:txBody>
      </p:sp>
      <p:sp>
        <p:nvSpPr>
          <p:cNvPr id="32" name="矩形: 圆角 31">
            <a:extLst>
              <a:ext uri="{FF2B5EF4-FFF2-40B4-BE49-F238E27FC236}">
                <a16:creationId xmlns:a16="http://schemas.microsoft.com/office/drawing/2014/main" id="{B5114CD6-3088-4BEB-A454-116666EF3E41}"/>
              </a:ext>
            </a:extLst>
          </p:cNvPr>
          <p:cNvSpPr/>
          <p:nvPr/>
        </p:nvSpPr>
        <p:spPr>
          <a:xfrm>
            <a:off x="2414588" y="4621338"/>
            <a:ext cx="4785149" cy="4971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BEEP SSH SPAP/HTTP</a:t>
            </a:r>
            <a:endParaRPr lang="zh-CN" altLang="en-US" dirty="0">
              <a:solidFill>
                <a:schemeClr val="tx1"/>
              </a:solidFill>
            </a:endParaRPr>
          </a:p>
        </p:txBody>
      </p:sp>
      <p:cxnSp>
        <p:nvCxnSpPr>
          <p:cNvPr id="34" name="直接连接符 33">
            <a:extLst>
              <a:ext uri="{FF2B5EF4-FFF2-40B4-BE49-F238E27FC236}">
                <a16:creationId xmlns:a16="http://schemas.microsoft.com/office/drawing/2014/main" id="{7217DD99-D14A-42BB-9921-657001B38F21}"/>
              </a:ext>
            </a:extLst>
          </p:cNvPr>
          <p:cNvCxnSpPr>
            <a:cxnSpLocks/>
            <a:stCxn id="26" idx="0"/>
            <a:endCxn id="25" idx="2"/>
          </p:cNvCxnSpPr>
          <p:nvPr/>
        </p:nvCxnSpPr>
        <p:spPr>
          <a:xfrm flipV="1">
            <a:off x="1398466" y="2832490"/>
            <a:ext cx="2" cy="264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4DCF2D1-F132-494C-AAE1-4CD89734A103}"/>
              </a:ext>
            </a:extLst>
          </p:cNvPr>
          <p:cNvCxnSpPr>
            <a:cxnSpLocks/>
            <a:stCxn id="27" idx="0"/>
            <a:endCxn id="26" idx="2"/>
          </p:cNvCxnSpPr>
          <p:nvPr/>
        </p:nvCxnSpPr>
        <p:spPr>
          <a:xfrm flipV="1">
            <a:off x="1398466" y="3594490"/>
            <a:ext cx="0" cy="29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A8DCA85-03CD-43DF-BD6E-F75226EE3EEF}"/>
              </a:ext>
            </a:extLst>
          </p:cNvPr>
          <p:cNvCxnSpPr>
            <a:cxnSpLocks/>
            <a:stCxn id="28" idx="0"/>
            <a:endCxn id="27" idx="2"/>
          </p:cNvCxnSpPr>
          <p:nvPr/>
        </p:nvCxnSpPr>
        <p:spPr>
          <a:xfrm flipV="1">
            <a:off x="1398465" y="4385519"/>
            <a:ext cx="1" cy="24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5AD4116-702D-49D2-90C2-91D1FF2854FD}"/>
              </a:ext>
            </a:extLst>
          </p:cNvPr>
          <p:cNvCxnSpPr>
            <a:cxnSpLocks/>
            <a:stCxn id="30" idx="0"/>
            <a:endCxn id="29" idx="2"/>
          </p:cNvCxnSpPr>
          <p:nvPr/>
        </p:nvCxnSpPr>
        <p:spPr>
          <a:xfrm flipV="1">
            <a:off x="4807163" y="2832490"/>
            <a:ext cx="0" cy="26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303C831-F4AC-4815-87EB-F7DF20561DC0}"/>
              </a:ext>
            </a:extLst>
          </p:cNvPr>
          <p:cNvCxnSpPr>
            <a:cxnSpLocks/>
            <a:stCxn id="31" idx="0"/>
          </p:cNvCxnSpPr>
          <p:nvPr/>
        </p:nvCxnSpPr>
        <p:spPr>
          <a:xfrm flipV="1">
            <a:off x="3914209" y="3594489"/>
            <a:ext cx="0" cy="26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20468A6-5217-486C-BBB1-03811D035E2F}"/>
              </a:ext>
            </a:extLst>
          </p:cNvPr>
          <p:cNvCxnSpPr>
            <a:cxnSpLocks/>
            <a:endCxn id="31" idx="2"/>
          </p:cNvCxnSpPr>
          <p:nvPr/>
        </p:nvCxnSpPr>
        <p:spPr>
          <a:xfrm flipV="1">
            <a:off x="3914209" y="4356488"/>
            <a:ext cx="0" cy="274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623B29E5-7F27-4727-BFAB-A349B09E3799}"/>
              </a:ext>
            </a:extLst>
          </p:cNvPr>
          <p:cNvCxnSpPr>
            <a:cxnSpLocks/>
          </p:cNvCxnSpPr>
          <p:nvPr/>
        </p:nvCxnSpPr>
        <p:spPr>
          <a:xfrm>
            <a:off x="5793360" y="3594489"/>
            <a:ext cx="0" cy="11330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86398DC-5F82-4147-A0EC-823D8FE1C792}"/>
              </a:ext>
            </a:extLst>
          </p:cNvPr>
          <p:cNvSpPr/>
          <p:nvPr/>
        </p:nvSpPr>
        <p:spPr>
          <a:xfrm>
            <a:off x="1783230" y="5963682"/>
            <a:ext cx="4635115" cy="400110"/>
          </a:xfrm>
          <a:prstGeom prst="rect">
            <a:avLst/>
          </a:prstGeom>
        </p:spPr>
        <p:txBody>
          <a:bodyPr wrap="none">
            <a:spAutoFit/>
          </a:bodyPr>
          <a:lstStyle/>
          <a:p>
            <a:pPr marR="0" lvl="0" algn="l" defTabSz="914400" rtl="0" eaLnBrk="1" fontAlgn="base" latinLnBrk="0" hangingPunct="1">
              <a:lnSpc>
                <a:spcPct val="100000"/>
              </a:lnSpc>
              <a:spcBef>
                <a:spcPct val="0"/>
              </a:spcBef>
              <a:spcAft>
                <a:spcPct val="0"/>
              </a:spcAft>
              <a:buClrTx/>
              <a:buSzTx/>
              <a:tabLst/>
              <a:defRPr/>
            </a:pPr>
            <a:r>
              <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现网的</a:t>
            </a:r>
            <a:r>
              <a:rPr kumimoji="0" lang="en-US" altLang="zh-CN"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OLT</a:t>
            </a:r>
            <a:r>
              <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设备支持</a:t>
            </a:r>
            <a:r>
              <a:rPr kumimoji="0" lang="en-US" altLang="zh-CN"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NETCONFIG</a:t>
            </a:r>
            <a:r>
              <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rPr>
              <a:t>协议</a:t>
            </a:r>
          </a:p>
        </p:txBody>
      </p:sp>
    </p:spTree>
    <p:extLst>
      <p:ext uri="{BB962C8B-B14F-4D97-AF65-F5344CB8AC3E}">
        <p14:creationId xmlns:p14="http://schemas.microsoft.com/office/powerpoint/2010/main" val="371886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1EA07AF-5F26-41FF-9C20-81CC9C7FAE24}"/>
              </a:ext>
            </a:extLst>
          </p:cNvPr>
          <p:cNvSpPr/>
          <p:nvPr/>
        </p:nvSpPr>
        <p:spPr>
          <a:xfrm>
            <a:off x="0" y="1330203"/>
            <a:ext cx="1776961" cy="400110"/>
          </a:xfrm>
          <a:prstGeom prst="rect">
            <a:avLst/>
          </a:prstGeom>
        </p:spPr>
        <p:txBody>
          <a:bodyPr wrap="non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lang="en-US" altLang="zh-CN" sz="2000" b="1" dirty="0">
                <a:latin typeface="Times" panose="02020603050405020304" pitchFamily="18" charset="0"/>
                <a:ea typeface="等线" panose="02010600030101010101" pitchFamily="2" charset="-122"/>
                <a:cs typeface="Times New Roman" panose="02020603050405020304" pitchFamily="18" charset="0"/>
              </a:rPr>
              <a:t>YANG</a:t>
            </a:r>
            <a:r>
              <a:rPr lang="zh-CN" altLang="en-US" sz="2000" b="1" dirty="0">
                <a:latin typeface="Times" panose="02020603050405020304" pitchFamily="18" charset="0"/>
                <a:ea typeface="等线" panose="02010600030101010101" pitchFamily="2" charset="-122"/>
                <a:cs typeface="Times New Roman" panose="02020603050405020304" pitchFamily="18" charset="0"/>
              </a:rPr>
              <a:t>模型</a:t>
            </a:r>
            <a:endPar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C08F44A2-7C53-424E-9D52-CC1697C46B94}"/>
              </a:ext>
            </a:extLst>
          </p:cNvPr>
          <p:cNvSpPr/>
          <p:nvPr/>
        </p:nvSpPr>
        <p:spPr>
          <a:xfrm>
            <a:off x="344774" y="1828865"/>
            <a:ext cx="11502452"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a:t>
            </a:r>
            <a:r>
              <a:rPr lang="en-US" altLang="zh-CN" sz="1600" dirty="0">
                <a:solidFill>
                  <a:schemeClr val="tx1"/>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chemeClr val="tx1"/>
                </a:solidFill>
                <a:latin typeface="Times" panose="02020603050405020304" pitchFamily="18" charset="0"/>
                <a:ea typeface="黑体" panose="02010609060101010101" pitchFamily="49" charset="-122"/>
                <a:cs typeface="Times" panose="02020603050405020304" pitchFamily="18" charset="0"/>
              </a:rPr>
              <a:t>协议分为</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传输层、</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RPC</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层、操作层和内容层。其中，内容层是唯一没有标准化的层，于是一种新的建模语言</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产生了</a:t>
            </a:r>
            <a:r>
              <a:rPr lang="zh-CN" altLang="en-US" sz="1600" dirty="0">
                <a:solidFill>
                  <a:schemeClr val="tx1"/>
                </a:solidFill>
                <a:latin typeface="Times" panose="02020603050405020304" pitchFamily="18" charset="0"/>
                <a:ea typeface="黑体" panose="02010609060101010101" pitchFamily="49" charset="-122"/>
                <a:cs typeface="Times" panose="02020603050405020304" pitchFamily="18" charset="0"/>
              </a:rPr>
              <a:t>，它的目标</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是对</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数据模型、操作进行建模，覆盖</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协议的操作层和内容层</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是</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的数据建模语言，可以使用</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模式的文本配置网关，从而通过</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协议管理网关</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285750" indent="-285750" fontAlgn="base">
              <a:spcBef>
                <a:spcPct val="0"/>
              </a:spcBef>
              <a:spcAft>
                <a:spcPct val="0"/>
              </a:spcAft>
              <a:buFont typeface="Arial" panose="020B0604020202020204" pitchFamily="34" charset="0"/>
              <a:buChar char="•"/>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设备上集成了</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模型并作为</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Server</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端，网络管理员可以利用</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NETCONF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协议或</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RESTCONF</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协议统一管理、配置、监控已经支持</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的各类网络设备，从而简化网络运维管理，降低运维成本</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fontAlgn="base">
              <a:spcBef>
                <a:spcPct val="0"/>
              </a:spcBef>
              <a:spcAft>
                <a:spcPct val="0"/>
              </a:spcAft>
              <a:defRPr/>
            </a:pPr>
            <a:endPar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pic>
        <p:nvPicPr>
          <p:cNvPr id="8" name="图片 7">
            <a:extLst>
              <a:ext uri="{FF2B5EF4-FFF2-40B4-BE49-F238E27FC236}">
                <a16:creationId xmlns:a16="http://schemas.microsoft.com/office/drawing/2014/main" id="{D71979BF-C78A-4063-BB8D-9AC891E94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63" y="3429000"/>
            <a:ext cx="4096322" cy="3267531"/>
          </a:xfrm>
          <a:prstGeom prst="rect">
            <a:avLst/>
          </a:prstGeom>
        </p:spPr>
      </p:pic>
      <p:sp>
        <p:nvSpPr>
          <p:cNvPr id="3" name="文本框 2">
            <a:extLst>
              <a:ext uri="{FF2B5EF4-FFF2-40B4-BE49-F238E27FC236}">
                <a16:creationId xmlns:a16="http://schemas.microsoft.com/office/drawing/2014/main" id="{355303D8-6041-4192-87A9-9C842F7E5BEC}"/>
              </a:ext>
            </a:extLst>
          </p:cNvPr>
          <p:cNvSpPr txBox="1"/>
          <p:nvPr/>
        </p:nvSpPr>
        <p:spPr>
          <a:xfrm>
            <a:off x="4247146" y="3693695"/>
            <a:ext cx="8109285" cy="830997"/>
          </a:xfrm>
          <a:prstGeom prst="rect">
            <a:avLst/>
          </a:prstGeom>
          <a:noFill/>
        </p:spPr>
        <p:txBody>
          <a:bodyPr wrap="square" rtlCol="0">
            <a:spAutoFit/>
          </a:bodyPr>
          <a:lstStyle/>
          <a:p>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对于</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PON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接入网，在</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TR-385</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定义了其</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模型</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&lt;https://www.broadband-forum.org/technical/download/TR-385_Issue-2.pdf&gt;</a:t>
            </a:r>
          </a:p>
          <a:p>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旨在管理和操作最靠近</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OLT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和</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ONU</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设备的北向</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OAM</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接口</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spTree>
    <p:extLst>
      <p:ext uri="{BB962C8B-B14F-4D97-AF65-F5344CB8AC3E}">
        <p14:creationId xmlns:p14="http://schemas.microsoft.com/office/powerpoint/2010/main" val="49737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D605AF-3B7D-4E1C-8D3F-3E93DAB53719}"/>
              </a:ext>
            </a:extLst>
          </p:cNvPr>
          <p:cNvSpPr/>
          <p:nvPr/>
        </p:nvSpPr>
        <p:spPr>
          <a:xfrm>
            <a:off x="0" y="1330203"/>
            <a:ext cx="4543231" cy="400110"/>
          </a:xfrm>
          <a:prstGeom prst="rect">
            <a:avLst/>
          </a:prstGeom>
        </p:spPr>
        <p:txBody>
          <a:bodyPr wrap="none">
            <a:spAutoFit/>
          </a:bodyPr>
          <a:lstStyle/>
          <a:p>
            <a:pPr marL="342900" lvl="0" indent="-342900" fontAlgn="base">
              <a:spcBef>
                <a:spcPct val="0"/>
              </a:spcBef>
              <a:spcAft>
                <a:spcPct val="0"/>
              </a:spcAft>
              <a:buFont typeface="Wingdings" panose="05000000000000000000" pitchFamily="2" charset="2"/>
              <a:buChar char="p"/>
              <a:defRPr/>
            </a:pPr>
            <a:r>
              <a:rPr kumimoji="0" lang="zh-CN" altLang="en-US" sz="2000" b="1" i="0" u="none" strike="noStrike" kern="1200" cap="none" spc="0" normalizeH="0" baseline="0" noProof="0" dirty="0">
                <a:ln>
                  <a:noFill/>
                </a:ln>
                <a:solidFill>
                  <a:srgbClr val="C00000"/>
                </a:solidFill>
                <a:effectLst/>
                <a:uLnTx/>
                <a:uFillTx/>
                <a:latin typeface="Times" panose="02020603050405020304" pitchFamily="18" charset="0"/>
                <a:ea typeface="等线" panose="02010600030101010101" pitchFamily="2" charset="-122"/>
                <a:cs typeface="Times New Roman" panose="02020603050405020304" pitchFamily="18" charset="0"/>
              </a:rPr>
              <a:t>告警模型：参考</a:t>
            </a:r>
            <a:r>
              <a:rPr lang="en-US" altLang="zh-CN" sz="2000" b="1" dirty="0">
                <a:solidFill>
                  <a:srgbClr val="C00000"/>
                </a:solidFill>
                <a:latin typeface="Times" panose="02020603050405020304" pitchFamily="18" charset="0"/>
                <a:ea typeface="等线" panose="02010600030101010101" pitchFamily="2" charset="-122"/>
                <a:cs typeface="Times New Roman" panose="02020603050405020304" pitchFamily="18" charset="0"/>
              </a:rPr>
              <a:t>RFC 8632</a:t>
            </a:r>
            <a:r>
              <a:rPr lang="zh-CN" altLang="en-US" sz="2000" b="1" dirty="0">
                <a:solidFill>
                  <a:srgbClr val="C00000"/>
                </a:solidFill>
                <a:latin typeface="Times"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C00000"/>
                </a:solidFill>
                <a:latin typeface="Times" panose="02020603050405020304" pitchFamily="18" charset="0"/>
                <a:ea typeface="等线" panose="02010600030101010101" pitchFamily="2" charset="-122"/>
                <a:cs typeface="Times New Roman" panose="02020603050405020304" pitchFamily="18" charset="0"/>
              </a:rPr>
              <a:t>TR-383</a:t>
            </a:r>
            <a:endParaRPr lang="zh-CN" altLang="en-US" sz="2000" b="1" dirty="0">
              <a:solidFill>
                <a:srgbClr val="C00000"/>
              </a:solidFill>
              <a:latin typeface="Times" panose="02020603050405020304" pitchFamily="18" charset="0"/>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C3F0790-84A2-423C-BED1-BBC6537EF728}"/>
              </a:ext>
            </a:extLst>
          </p:cNvPr>
          <p:cNvSpPr/>
          <p:nvPr/>
        </p:nvSpPr>
        <p:spPr>
          <a:xfrm>
            <a:off x="344774" y="1828865"/>
            <a:ext cx="1150245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定义：警报监控是监控网络的基本部分</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以标准化格式向警报管理应用程序提供警报是执行更高级别网络保障任务的起点</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设计目标：</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对应系统可以直接将告警模型集成到基于</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的警报管理器</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提供警报的精确定义，排除不应作为警报的一般事件</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管理系统能够从系统中提取所有的警报类型，即读取警报清单</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可选</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警报关联，警报原因分析、警报间依赖分析和服务影响分析</a:t>
            </a:r>
          </a:p>
        </p:txBody>
      </p:sp>
      <p:sp>
        <p:nvSpPr>
          <p:cNvPr id="11" name="矩形: 圆角 10">
            <a:extLst>
              <a:ext uri="{FF2B5EF4-FFF2-40B4-BE49-F238E27FC236}">
                <a16:creationId xmlns:a16="http://schemas.microsoft.com/office/drawing/2014/main" id="{217E3197-3B28-45FD-BAE4-01634CF560C1}"/>
              </a:ext>
            </a:extLst>
          </p:cNvPr>
          <p:cNvSpPr/>
          <p:nvPr/>
        </p:nvSpPr>
        <p:spPr>
          <a:xfrm>
            <a:off x="2050283" y="3644072"/>
            <a:ext cx="6941712" cy="28075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6C35449-8EDF-4262-A478-ACD4BBACCB25}"/>
              </a:ext>
            </a:extLst>
          </p:cNvPr>
          <p:cNvSpPr/>
          <p:nvPr/>
        </p:nvSpPr>
        <p:spPr>
          <a:xfrm>
            <a:off x="3000777" y="4056845"/>
            <a:ext cx="1584102" cy="6697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硬件告警</a:t>
            </a:r>
          </a:p>
        </p:txBody>
      </p:sp>
      <p:sp>
        <p:nvSpPr>
          <p:cNvPr id="13" name="矩形 12">
            <a:extLst>
              <a:ext uri="{FF2B5EF4-FFF2-40B4-BE49-F238E27FC236}">
                <a16:creationId xmlns:a16="http://schemas.microsoft.com/office/drawing/2014/main" id="{81812F41-B53F-4176-9E96-545E108B3CE0}"/>
              </a:ext>
            </a:extLst>
          </p:cNvPr>
          <p:cNvSpPr/>
          <p:nvPr/>
        </p:nvSpPr>
        <p:spPr>
          <a:xfrm>
            <a:off x="3000777" y="5047869"/>
            <a:ext cx="1584102" cy="6697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特定应用告警</a:t>
            </a:r>
          </a:p>
        </p:txBody>
      </p:sp>
      <p:sp>
        <p:nvSpPr>
          <p:cNvPr id="14" name="矩形 13">
            <a:extLst>
              <a:ext uri="{FF2B5EF4-FFF2-40B4-BE49-F238E27FC236}">
                <a16:creationId xmlns:a16="http://schemas.microsoft.com/office/drawing/2014/main" id="{AD947801-A4FC-4C53-9597-3289B834096D}"/>
              </a:ext>
            </a:extLst>
          </p:cNvPr>
          <p:cNvSpPr/>
          <p:nvPr/>
        </p:nvSpPr>
        <p:spPr>
          <a:xfrm>
            <a:off x="2743200" y="3837904"/>
            <a:ext cx="2125014" cy="2150772"/>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2DDF9F0-4375-4009-872B-4A20A337D3FF}"/>
              </a:ext>
            </a:extLst>
          </p:cNvPr>
          <p:cNvSpPr/>
          <p:nvPr/>
        </p:nvSpPr>
        <p:spPr>
          <a:xfrm>
            <a:off x="5885645" y="3837904"/>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警告类型</a:t>
            </a:r>
            <a:r>
              <a:rPr lang="en-US" altLang="zh-CN" dirty="0"/>
              <a:t>\</a:t>
            </a:r>
            <a:r>
              <a:rPr lang="zh-CN" altLang="en-US" dirty="0"/>
              <a:t>继承关系设计</a:t>
            </a:r>
          </a:p>
        </p:txBody>
      </p:sp>
      <p:sp>
        <p:nvSpPr>
          <p:cNvPr id="16" name="矩形 15">
            <a:extLst>
              <a:ext uri="{FF2B5EF4-FFF2-40B4-BE49-F238E27FC236}">
                <a16:creationId xmlns:a16="http://schemas.microsoft.com/office/drawing/2014/main" id="{CC407ECD-38D8-4FFA-A0C4-AD07BA609A2F}"/>
              </a:ext>
            </a:extLst>
          </p:cNvPr>
          <p:cNvSpPr/>
          <p:nvPr/>
        </p:nvSpPr>
        <p:spPr>
          <a:xfrm>
            <a:off x="5885645" y="4649922"/>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警报生命周期管理</a:t>
            </a:r>
          </a:p>
        </p:txBody>
      </p:sp>
      <p:sp>
        <p:nvSpPr>
          <p:cNvPr id="17" name="矩形 16">
            <a:extLst>
              <a:ext uri="{FF2B5EF4-FFF2-40B4-BE49-F238E27FC236}">
                <a16:creationId xmlns:a16="http://schemas.microsoft.com/office/drawing/2014/main" id="{B6AA777E-8306-4BE1-B16A-8C7FA1B8A2C6}"/>
              </a:ext>
            </a:extLst>
          </p:cNvPr>
          <p:cNvSpPr/>
          <p:nvPr/>
        </p:nvSpPr>
        <p:spPr>
          <a:xfrm>
            <a:off x="5885645" y="5472871"/>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警报列表管理</a:t>
            </a:r>
          </a:p>
        </p:txBody>
      </p:sp>
    </p:spTree>
    <p:extLst>
      <p:ext uri="{BB962C8B-B14F-4D97-AF65-F5344CB8AC3E}">
        <p14:creationId xmlns:p14="http://schemas.microsoft.com/office/powerpoint/2010/main" val="416808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6C3504-0CF5-4C9B-8565-5757ECDBAD07}"/>
              </a:ext>
            </a:extLst>
          </p:cNvPr>
          <p:cNvSpPr/>
          <p:nvPr/>
        </p:nvSpPr>
        <p:spPr>
          <a:xfrm>
            <a:off x="0" y="1330203"/>
            <a:ext cx="1773242" cy="400110"/>
          </a:xfrm>
          <a:prstGeom prst="rect">
            <a:avLst/>
          </a:prstGeom>
        </p:spPr>
        <p:txBody>
          <a:bodyPr wrap="none">
            <a:spAutoFit/>
          </a:bodyPr>
          <a:lstStyle/>
          <a:p>
            <a:pPr marL="342900" lvl="0" indent="-342900" fontAlgn="base">
              <a:spcBef>
                <a:spcPct val="0"/>
              </a:spcBef>
              <a:spcAft>
                <a:spcPct val="0"/>
              </a:spcAft>
              <a:buFont typeface="Wingdings" panose="05000000000000000000" pitchFamily="2" charset="2"/>
              <a:buChar char="p"/>
              <a:defRPr/>
            </a:pPr>
            <a:r>
              <a:rPr kumimoji="0" lang="en-US" altLang="zh-CN" sz="2000" b="1" i="0" u="none" strike="noStrike" kern="1200" cap="none" spc="0" normalizeH="0" baseline="0" noProof="0" dirty="0">
                <a:ln>
                  <a:noFill/>
                </a:ln>
                <a:solidFill>
                  <a:srgbClr val="C00000"/>
                </a:solidFill>
                <a:effectLst/>
                <a:uLnTx/>
                <a:uFillTx/>
                <a:latin typeface="Times" panose="02020603050405020304" pitchFamily="18" charset="0"/>
                <a:ea typeface="等线" panose="02010600030101010101" pitchFamily="2" charset="-122"/>
                <a:cs typeface="Times New Roman" panose="02020603050405020304" pitchFamily="18" charset="0"/>
              </a:rPr>
              <a:t>VLAN</a:t>
            </a:r>
            <a:r>
              <a:rPr kumimoji="0" lang="zh-CN" altLang="en-US" sz="2000" b="1" i="0" u="none" strike="noStrike" kern="1200" cap="none" spc="0" normalizeH="0" baseline="0" noProof="0" dirty="0">
                <a:ln>
                  <a:noFill/>
                </a:ln>
                <a:solidFill>
                  <a:srgbClr val="C00000"/>
                </a:solidFill>
                <a:effectLst/>
                <a:uLnTx/>
                <a:uFillTx/>
                <a:latin typeface="Times" panose="02020603050405020304" pitchFamily="18" charset="0"/>
                <a:ea typeface="等线" panose="02010600030101010101" pitchFamily="2" charset="-122"/>
                <a:cs typeface="Times New Roman" panose="02020603050405020304" pitchFamily="18" charset="0"/>
              </a:rPr>
              <a:t>模型</a:t>
            </a:r>
            <a:endParaRPr lang="zh-CN" altLang="en-US" sz="2000" b="1" dirty="0">
              <a:solidFill>
                <a:srgbClr val="C00000"/>
              </a:solidFill>
              <a:latin typeface="Times" panose="02020603050405020304" pitchFamily="18" charset="0"/>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86A27C35-7CDF-44A3-B541-2DC55F1F81FD}"/>
              </a:ext>
            </a:extLst>
          </p:cNvPr>
          <p:cNvSpPr/>
          <p:nvPr/>
        </p:nvSpPr>
        <p:spPr>
          <a:xfrm>
            <a:off x="344774" y="1751670"/>
            <a:ext cx="11502452"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VLAN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为“虚拟局域网”，将</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分割成更小的</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VLAN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域，如果没有路由，不同</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VLAN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之间不能通信，提高了不同工作组之间的信息安全性，也减少了不必要的网络风暴</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设计目标：</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VLAN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子接口的流量转发规则设计</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优先级、字段匹配等</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p>
          <a:p>
            <a:pPr marL="342900" indent="-342900" fontAlgn="base">
              <a:spcBef>
                <a:spcPct val="0"/>
              </a:spcBef>
              <a:spcAft>
                <a:spcPct val="0"/>
              </a:spcAft>
              <a:buFont typeface="+mj-lt"/>
              <a:buAutoNum type="arabicPeriod"/>
              <a:defRPr/>
            </a:pP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VLAN</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子接口与实际端口的映射和关联</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水平分割配置文件设计</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用于配置如何在接口之间转发流量</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洪泛策略和相应配置文件设计</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配置是否开启</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Mac</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学习机制</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pic>
        <p:nvPicPr>
          <p:cNvPr id="1026" name="Picture 2" descr="https://www.qianjia.com/Upload/News/20190319/images/201903191453544865.jpg">
            <a:extLst>
              <a:ext uri="{FF2B5EF4-FFF2-40B4-BE49-F238E27FC236}">
                <a16:creationId xmlns:a16="http://schemas.microsoft.com/office/drawing/2014/main" id="{74BEE92D-87F6-41AA-BAD0-D8493BEDC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80" y="3989520"/>
            <a:ext cx="5256156" cy="256745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66D431BD-0796-4C07-B4D5-12BFB27B66AD}"/>
              </a:ext>
            </a:extLst>
          </p:cNvPr>
          <p:cNvSpPr/>
          <p:nvPr/>
        </p:nvSpPr>
        <p:spPr>
          <a:xfrm>
            <a:off x="5114708" y="3890968"/>
            <a:ext cx="6941712" cy="28075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F4EB2382-B1F7-4A49-B26F-9BD43953FEF6}"/>
              </a:ext>
            </a:extLst>
          </p:cNvPr>
          <p:cNvSpPr/>
          <p:nvPr/>
        </p:nvSpPr>
        <p:spPr>
          <a:xfrm>
            <a:off x="5925064" y="4073898"/>
            <a:ext cx="1584102" cy="6697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洪泛策略配置</a:t>
            </a:r>
          </a:p>
        </p:txBody>
      </p:sp>
      <p:sp>
        <p:nvSpPr>
          <p:cNvPr id="7" name="矩形 6">
            <a:extLst>
              <a:ext uri="{FF2B5EF4-FFF2-40B4-BE49-F238E27FC236}">
                <a16:creationId xmlns:a16="http://schemas.microsoft.com/office/drawing/2014/main" id="{30D1A06D-0BD7-454F-8243-18A99AF0E470}"/>
              </a:ext>
            </a:extLst>
          </p:cNvPr>
          <p:cNvSpPr/>
          <p:nvPr/>
        </p:nvSpPr>
        <p:spPr>
          <a:xfrm>
            <a:off x="5925064" y="4938395"/>
            <a:ext cx="1584102" cy="6697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a:t>
            </a:r>
            <a:r>
              <a:rPr lang="zh-CN" altLang="en-US" dirty="0"/>
              <a:t>对</a:t>
            </a:r>
            <a:r>
              <a:rPr lang="en-US" altLang="zh-CN" dirty="0"/>
              <a:t>M</a:t>
            </a:r>
            <a:r>
              <a:rPr lang="zh-CN" altLang="en-US" dirty="0"/>
              <a:t>转发</a:t>
            </a:r>
          </a:p>
        </p:txBody>
      </p:sp>
      <p:sp>
        <p:nvSpPr>
          <p:cNvPr id="8" name="矩形 7">
            <a:extLst>
              <a:ext uri="{FF2B5EF4-FFF2-40B4-BE49-F238E27FC236}">
                <a16:creationId xmlns:a16="http://schemas.microsoft.com/office/drawing/2014/main" id="{1BD72107-54F2-44E6-8ACB-724BDEA812D1}"/>
              </a:ext>
            </a:extLst>
          </p:cNvPr>
          <p:cNvSpPr/>
          <p:nvPr/>
        </p:nvSpPr>
        <p:spPr>
          <a:xfrm>
            <a:off x="5654608" y="3989519"/>
            <a:ext cx="2125014" cy="2567451"/>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2FD45AA-0AD4-4177-AF2D-14D225CFC3DB}"/>
              </a:ext>
            </a:extLst>
          </p:cNvPr>
          <p:cNvSpPr/>
          <p:nvPr/>
        </p:nvSpPr>
        <p:spPr>
          <a:xfrm>
            <a:off x="8950070" y="4244238"/>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映射规则设计</a:t>
            </a:r>
          </a:p>
        </p:txBody>
      </p:sp>
      <p:sp>
        <p:nvSpPr>
          <p:cNvPr id="10" name="矩形 9">
            <a:extLst>
              <a:ext uri="{FF2B5EF4-FFF2-40B4-BE49-F238E27FC236}">
                <a16:creationId xmlns:a16="http://schemas.microsoft.com/office/drawing/2014/main" id="{1DA86193-264D-4008-A52D-4E9760B41347}"/>
              </a:ext>
            </a:extLst>
          </p:cNvPr>
          <p:cNvSpPr/>
          <p:nvPr/>
        </p:nvSpPr>
        <p:spPr>
          <a:xfrm>
            <a:off x="8950070" y="5056256"/>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转发规则设计</a:t>
            </a:r>
          </a:p>
        </p:txBody>
      </p:sp>
      <p:sp>
        <p:nvSpPr>
          <p:cNvPr id="11" name="矩形 10">
            <a:extLst>
              <a:ext uri="{FF2B5EF4-FFF2-40B4-BE49-F238E27FC236}">
                <a16:creationId xmlns:a16="http://schemas.microsoft.com/office/drawing/2014/main" id="{80EFA591-94CE-4D26-9FCB-3A8E23D81AE6}"/>
              </a:ext>
            </a:extLst>
          </p:cNvPr>
          <p:cNvSpPr/>
          <p:nvPr/>
        </p:nvSpPr>
        <p:spPr>
          <a:xfrm>
            <a:off x="8950070" y="5879205"/>
            <a:ext cx="2653048" cy="61818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配置文件设计</a:t>
            </a:r>
          </a:p>
        </p:txBody>
      </p:sp>
      <p:sp>
        <p:nvSpPr>
          <p:cNvPr id="12" name="矩形 11">
            <a:extLst>
              <a:ext uri="{FF2B5EF4-FFF2-40B4-BE49-F238E27FC236}">
                <a16:creationId xmlns:a16="http://schemas.microsoft.com/office/drawing/2014/main" id="{983668EC-3D63-403C-AEF1-EB150BFDFD64}"/>
              </a:ext>
            </a:extLst>
          </p:cNvPr>
          <p:cNvSpPr/>
          <p:nvPr/>
        </p:nvSpPr>
        <p:spPr>
          <a:xfrm>
            <a:off x="5925064" y="5764807"/>
            <a:ext cx="1584102" cy="6697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MAC</a:t>
            </a:r>
            <a:r>
              <a:rPr lang="zh-CN" altLang="en-US" dirty="0"/>
              <a:t>学习</a:t>
            </a:r>
          </a:p>
        </p:txBody>
      </p:sp>
    </p:spTree>
    <p:extLst>
      <p:ext uri="{BB962C8B-B14F-4D97-AF65-F5344CB8AC3E}">
        <p14:creationId xmlns:p14="http://schemas.microsoft.com/office/powerpoint/2010/main" val="391249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6C3504-0CF5-4C9B-8565-5757ECDBAD07}"/>
              </a:ext>
            </a:extLst>
          </p:cNvPr>
          <p:cNvSpPr/>
          <p:nvPr/>
        </p:nvSpPr>
        <p:spPr>
          <a:xfrm>
            <a:off x="0" y="1330203"/>
            <a:ext cx="3110147" cy="400110"/>
          </a:xfrm>
          <a:prstGeom prst="rect">
            <a:avLst/>
          </a:prstGeom>
        </p:spPr>
        <p:txBody>
          <a:bodyPr wrap="none">
            <a:spAutoFit/>
          </a:bodyPr>
          <a:lstStyle/>
          <a:p>
            <a:pPr marL="342900" lvl="0" indent="-342900" fontAlgn="base">
              <a:spcBef>
                <a:spcPct val="0"/>
              </a:spcBef>
              <a:spcAft>
                <a:spcPct val="0"/>
              </a:spcAft>
              <a:buFont typeface="Wingdings" panose="05000000000000000000" pitchFamily="2" charset="2"/>
              <a:buChar char="p"/>
              <a:defRPr/>
            </a:pPr>
            <a:r>
              <a:rPr kumimoji="0" lang="en-US" altLang="zh-CN" sz="2000" b="1" i="0" u="none" strike="noStrike" kern="1200" cap="none" spc="0" normalizeH="0" baseline="0" noProof="0" dirty="0">
                <a:ln>
                  <a:noFill/>
                </a:ln>
                <a:solidFill>
                  <a:srgbClr val="C00000"/>
                </a:solidFill>
                <a:effectLst/>
                <a:uLnTx/>
                <a:uFillTx/>
                <a:latin typeface="Times" panose="02020603050405020304" pitchFamily="18" charset="0"/>
                <a:ea typeface="等线" panose="02010600030101010101" pitchFamily="2" charset="-122"/>
                <a:cs typeface="Times New Roman" panose="02020603050405020304" pitchFamily="18" charset="0"/>
              </a:rPr>
              <a:t>QoS</a:t>
            </a:r>
            <a:r>
              <a:rPr kumimoji="0" lang="zh-CN" altLang="en-US" sz="2000" b="1" i="0" u="none" strike="noStrike" kern="1200" cap="none" spc="0" normalizeH="0" baseline="0" noProof="0" dirty="0">
                <a:ln>
                  <a:noFill/>
                </a:ln>
                <a:solidFill>
                  <a:srgbClr val="C00000"/>
                </a:solidFill>
                <a:effectLst/>
                <a:uLnTx/>
                <a:uFillTx/>
                <a:latin typeface="Times" panose="02020603050405020304" pitchFamily="18" charset="0"/>
                <a:ea typeface="等线" panose="02010600030101010101" pitchFamily="2" charset="-122"/>
                <a:cs typeface="Times New Roman" panose="02020603050405020304" pitchFamily="18" charset="0"/>
              </a:rPr>
              <a:t>模型：参考</a:t>
            </a:r>
            <a:r>
              <a:rPr lang="en-US" altLang="zh-CN" sz="2000" b="1" dirty="0">
                <a:solidFill>
                  <a:srgbClr val="C00000"/>
                </a:solidFill>
                <a:latin typeface="Times" panose="02020603050405020304" pitchFamily="18" charset="0"/>
                <a:cs typeface="Times New Roman" panose="02020603050405020304" pitchFamily="18" charset="0"/>
              </a:rPr>
              <a:t>TR-383</a:t>
            </a:r>
            <a:endParaRPr lang="zh-CN" altLang="en-US" sz="2000" b="1" dirty="0">
              <a:solidFill>
                <a:srgbClr val="C00000"/>
              </a:solidFill>
              <a:latin typeface="Times" panose="02020603050405020304" pitchFamily="18" charset="0"/>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020F1C5-71B7-418A-BBDC-F453D803F352}"/>
              </a:ext>
            </a:extLst>
          </p:cNvPr>
          <p:cNvSpPr/>
          <p:nvPr/>
        </p:nvSpPr>
        <p:spPr>
          <a:xfrm>
            <a:off x="344774" y="1828865"/>
            <a:ext cx="1150245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定义：该模型需要包含适用于接入网络服务质量</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(QoS)</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的</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YANG</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a:t>
            </a:r>
            <a:r>
              <a:rPr lang="zh-CN" altLang="en-US" sz="1600" dirty="0">
                <a:latin typeface="微软雅黑" panose="020B0503020204020204" pitchFamily="34" charset="-122"/>
                <a:ea typeface="微软雅黑" panose="020B0503020204020204" pitchFamily="34" charset="-122"/>
              </a:rPr>
              <a:t>包括策略、调度、优先级等配置和管理能力</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fontAlgn="base">
              <a:spcBef>
                <a:spcPct val="0"/>
              </a:spcBef>
              <a:spcAft>
                <a:spcPct val="0"/>
              </a:spcAft>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设计目标：</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分类器的设计，可以对帧进行分类并分配相应动作</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需要子接口以控制数据包流的策略</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包含一组用于流量管理</a:t>
            </a:r>
            <a:r>
              <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rPr>
              <a:t>(TM)</a:t>
            </a: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的功能</a:t>
            </a:r>
            <a:endParaRPr lang="en-US" altLang="zh-CN"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a:p>
            <a:pPr marL="342900" indent="-342900" fontAlgn="base">
              <a:spcBef>
                <a:spcPct val="0"/>
              </a:spcBef>
              <a:spcAft>
                <a:spcPct val="0"/>
              </a:spcAft>
              <a:buFont typeface="+mj-lt"/>
              <a:buAutoNum type="arabicPeriod"/>
              <a:defRPr/>
            </a:pPr>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包含一系列过滤器，需要过滤规则的定义</a:t>
            </a:r>
          </a:p>
        </p:txBody>
      </p:sp>
    </p:spTree>
    <p:extLst>
      <p:ext uri="{BB962C8B-B14F-4D97-AF65-F5344CB8AC3E}">
        <p14:creationId xmlns:p14="http://schemas.microsoft.com/office/powerpoint/2010/main" val="273647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7F03AA-D5BD-485E-96C7-AD69A37E67E7}"/>
              </a:ext>
            </a:extLst>
          </p:cNvPr>
          <p:cNvSpPr/>
          <p:nvPr/>
        </p:nvSpPr>
        <p:spPr>
          <a:xfrm>
            <a:off x="0" y="1330203"/>
            <a:ext cx="1813445" cy="400110"/>
          </a:xfrm>
          <a:prstGeom prst="rect">
            <a:avLst/>
          </a:prstGeom>
        </p:spPr>
        <p:txBody>
          <a:bodyPr wrap="none">
            <a:spAutoFit/>
          </a:bodyPr>
          <a:lstStyle/>
          <a:p>
            <a:pPr marL="342900" lvl="0" indent="-342900" fontAlgn="base">
              <a:spcBef>
                <a:spcPct val="0"/>
              </a:spcBef>
              <a:spcAft>
                <a:spcPct val="0"/>
              </a:spcAft>
              <a:buFont typeface="Wingdings" panose="05000000000000000000" pitchFamily="2" charset="2"/>
              <a:buChar char="p"/>
              <a:defRPr/>
            </a:pPr>
            <a:r>
              <a:rPr lang="en-US" altLang="zh-CN" sz="2000" b="1" dirty="0">
                <a:latin typeface="微软雅黑" panose="020B0503020204020204" pitchFamily="34" charset="-122"/>
                <a:ea typeface="微软雅黑" panose="020B0503020204020204" pitchFamily="34" charset="-122"/>
              </a:rPr>
              <a:t>Telemetry</a:t>
            </a:r>
            <a:endParaRPr kumimoji="0" lang="zh-CN" altLang="en-US" sz="2000" b="1" i="0" u="none" strike="noStrike" kern="1200" cap="none" spc="0" normalizeH="0" baseline="0" noProof="0" dirty="0">
              <a:ln>
                <a:noFill/>
              </a:ln>
              <a:effectLst/>
              <a:uLnTx/>
              <a:uFillTx/>
              <a:latin typeface="Times" panose="02020603050405020304" pitchFamily="18" charset="0"/>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F856C470-5D45-41E1-80B3-67D4ED572212}"/>
              </a:ext>
            </a:extLst>
          </p:cNvPr>
          <p:cNvSpPr/>
          <p:nvPr/>
        </p:nvSpPr>
        <p:spPr>
          <a:xfrm>
            <a:off x="344774" y="1828865"/>
            <a:ext cx="11502452" cy="264687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rPr>
              <a:t>定义：</a:t>
            </a:r>
            <a:r>
              <a:rPr lang="en-US" altLang="zh-CN" sz="1600" dirty="0">
                <a:solidFill>
                  <a:srgbClr val="000000"/>
                </a:solidFill>
                <a:latin typeface="PingFang SC"/>
              </a:rPr>
              <a:t>Telemetry</a:t>
            </a:r>
            <a:r>
              <a:rPr lang="zh-CN" altLang="en-US" sz="1600" dirty="0">
                <a:solidFill>
                  <a:srgbClr val="000000"/>
                </a:solidFill>
                <a:latin typeface="PingFang SC"/>
              </a:rPr>
              <a:t>是一项远程的从物理设备或虚拟设备上高速采集数据的技术。</a:t>
            </a:r>
          </a:p>
          <a:p>
            <a:pPr marL="285750" indent="-285750">
              <a:buFont typeface="Arial" panose="020B0604020202020204" pitchFamily="34" charset="0"/>
              <a:buChar char="•"/>
            </a:pPr>
            <a:r>
              <a:rPr lang="zh-CN" altLang="en-US" sz="1600" dirty="0">
                <a:solidFill>
                  <a:srgbClr val="000000"/>
                </a:solidFill>
                <a:latin typeface="PingFang SC"/>
              </a:rPr>
              <a:t>设备通过推模式（</a:t>
            </a:r>
            <a:r>
              <a:rPr lang="en-US" altLang="zh-CN" sz="1600" dirty="0">
                <a:solidFill>
                  <a:srgbClr val="000000"/>
                </a:solidFill>
                <a:latin typeface="PingFang SC"/>
              </a:rPr>
              <a:t>Push Mode</a:t>
            </a:r>
            <a:r>
              <a:rPr lang="zh-CN" altLang="en-US" sz="1600" dirty="0">
                <a:solidFill>
                  <a:srgbClr val="000000"/>
                </a:solidFill>
                <a:latin typeface="PingFang SC"/>
              </a:rPr>
              <a:t>）周期性的主动向采集器上送设备的接口流量统计、</a:t>
            </a:r>
            <a:r>
              <a:rPr lang="en-US" altLang="zh-CN" sz="1600" dirty="0">
                <a:solidFill>
                  <a:srgbClr val="000000"/>
                </a:solidFill>
                <a:latin typeface="PingFang SC"/>
              </a:rPr>
              <a:t>CPU</a:t>
            </a:r>
            <a:r>
              <a:rPr lang="zh-CN" altLang="en-US" sz="1600" dirty="0">
                <a:solidFill>
                  <a:srgbClr val="000000"/>
                </a:solidFill>
                <a:latin typeface="PingFang SC"/>
              </a:rPr>
              <a:t>或内存数据等信息。</a:t>
            </a:r>
          </a:p>
          <a:p>
            <a:pPr marL="285750" indent="-285750">
              <a:buFont typeface="Arial" panose="020B0604020202020204" pitchFamily="34" charset="0"/>
              <a:buChar char="•"/>
            </a:pPr>
            <a:r>
              <a:rPr lang="zh-CN" altLang="en-US" sz="1600" dirty="0">
                <a:solidFill>
                  <a:srgbClr val="000000"/>
                </a:solidFill>
                <a:latin typeface="PingFang SC"/>
              </a:rPr>
              <a:t>相对传统拉模式（</a:t>
            </a:r>
            <a:r>
              <a:rPr lang="en-US" altLang="zh-CN" sz="1600" dirty="0">
                <a:solidFill>
                  <a:srgbClr val="000000"/>
                </a:solidFill>
                <a:latin typeface="PingFang SC"/>
              </a:rPr>
              <a:t>Pull Mode</a:t>
            </a:r>
            <a:r>
              <a:rPr lang="zh-CN" altLang="en-US" sz="1600" dirty="0">
                <a:solidFill>
                  <a:srgbClr val="000000"/>
                </a:solidFill>
                <a:latin typeface="PingFang SC"/>
              </a:rPr>
              <a:t>）的一问一答式交互，提供了更实时更高速的数据采集功能。</a:t>
            </a:r>
            <a:endParaRPr lang="en-US" altLang="zh-CN" sz="1600" dirty="0">
              <a:solidFill>
                <a:srgbClr val="000000"/>
              </a:solidFill>
              <a:latin typeface="PingFang SC"/>
            </a:endParaRPr>
          </a:p>
          <a:p>
            <a:pPr marL="285750" indent="-285750">
              <a:buFont typeface="Arial" panose="020B0604020202020204" pitchFamily="34" charset="0"/>
              <a:buChar char="•"/>
            </a:pPr>
            <a:r>
              <a:rPr lang="zh-CN" altLang="en-US" sz="1600" dirty="0">
                <a:solidFill>
                  <a:srgbClr val="000000"/>
                </a:solidFill>
                <a:latin typeface="PingFang SC"/>
              </a:rPr>
              <a:t>采用</a:t>
            </a:r>
            <a:r>
              <a:rPr lang="en-US" altLang="zh-CN" sz="1600" dirty="0">
                <a:solidFill>
                  <a:srgbClr val="000000"/>
                </a:solidFill>
                <a:latin typeface="PingFang SC"/>
              </a:rPr>
              <a:t>YANG</a:t>
            </a:r>
            <a:r>
              <a:rPr lang="zh-CN" altLang="en-US" sz="1600" dirty="0">
                <a:solidFill>
                  <a:srgbClr val="000000"/>
                </a:solidFill>
                <a:latin typeface="PingFang SC"/>
              </a:rPr>
              <a:t>模型组织数据</a:t>
            </a:r>
            <a:endParaRPr lang="en-US" altLang="zh-CN" sz="1600" dirty="0">
              <a:solidFill>
                <a:srgbClr val="000000"/>
              </a:solidFill>
              <a:latin typeface="PingFang SC"/>
            </a:endParaRPr>
          </a:p>
          <a:p>
            <a:pPr marL="285750" indent="-285750">
              <a:buFont typeface="Arial" panose="020B0604020202020204" pitchFamily="34" charset="0"/>
              <a:buChar char="•"/>
            </a:pPr>
            <a:r>
              <a:rPr lang="zh-CN" altLang="en-US" dirty="0"/>
              <a:t>对于</a:t>
            </a:r>
            <a:r>
              <a:rPr lang="en-US" altLang="zh-CN" dirty="0"/>
              <a:t>Telemetry</a:t>
            </a:r>
            <a:r>
              <a:rPr lang="zh-CN" altLang="en-US" dirty="0"/>
              <a:t>设备侧：</a:t>
            </a:r>
            <a:r>
              <a:rPr lang="en-US" altLang="zh-CN" dirty="0"/>
              <a:t>Telemetry=</a:t>
            </a:r>
            <a:r>
              <a:rPr lang="zh-CN" altLang="en-US" dirty="0"/>
              <a:t>原始数据</a:t>
            </a:r>
            <a:r>
              <a:rPr lang="en-US" altLang="zh-CN" dirty="0"/>
              <a:t>+</a:t>
            </a:r>
            <a:r>
              <a:rPr lang="zh-CN" altLang="en-US" dirty="0"/>
              <a:t>数据模型</a:t>
            </a:r>
            <a:r>
              <a:rPr lang="en-US" altLang="zh-CN" dirty="0"/>
              <a:t>+</a:t>
            </a:r>
            <a:r>
              <a:rPr lang="zh-CN" altLang="en-US" dirty="0"/>
              <a:t>编码格式</a:t>
            </a:r>
            <a:r>
              <a:rPr lang="en-US" altLang="zh-CN" dirty="0"/>
              <a:t>+</a:t>
            </a:r>
            <a:r>
              <a:rPr lang="zh-CN" altLang="en-US" dirty="0"/>
              <a:t>传输协议；</a:t>
            </a:r>
            <a:endParaRPr lang="en-US" altLang="zh-CN" dirty="0"/>
          </a:p>
          <a:p>
            <a:pPr marL="285750" indent="-285750">
              <a:buFont typeface="Arial" panose="020B0604020202020204" pitchFamily="34" charset="0"/>
              <a:buChar char="•"/>
            </a:pPr>
            <a:r>
              <a:rPr lang="zh-CN" altLang="en-US" dirty="0"/>
              <a:t>对于</a:t>
            </a:r>
            <a:r>
              <a:rPr lang="en-US" altLang="zh-CN" dirty="0"/>
              <a:t>Telemetry</a:t>
            </a:r>
            <a:r>
              <a:rPr lang="zh-CN" altLang="en-US" b="1" dirty="0"/>
              <a:t>网管侧</a:t>
            </a:r>
            <a:r>
              <a:rPr lang="zh-CN" altLang="en-US" dirty="0"/>
              <a:t>：</a:t>
            </a:r>
            <a:r>
              <a:rPr lang="en-US" altLang="zh-CN" dirty="0"/>
              <a:t>Telemetry=</a:t>
            </a:r>
            <a:r>
              <a:rPr lang="zh-CN" altLang="en-US" dirty="0"/>
              <a:t>收集系统</a:t>
            </a:r>
            <a:r>
              <a:rPr lang="en-US" altLang="zh-CN" dirty="0"/>
              <a:t>+</a:t>
            </a:r>
            <a:r>
              <a:rPr lang="zh-CN" altLang="en-US" dirty="0"/>
              <a:t>存储系统</a:t>
            </a:r>
            <a:r>
              <a:rPr lang="en-US" altLang="zh-CN" dirty="0"/>
              <a:t>+</a:t>
            </a:r>
            <a:r>
              <a:rPr lang="zh-CN" altLang="en-US" dirty="0"/>
              <a:t>应用分析系统</a:t>
            </a:r>
            <a:endParaRPr lang="en-US" altLang="zh-CN" sz="1600" dirty="0">
              <a:solidFill>
                <a:srgbClr val="000000"/>
              </a:solidFill>
              <a:latin typeface="PingFang SC"/>
            </a:endParaRPr>
          </a:p>
          <a:p>
            <a:endParaRPr lang="en-US" altLang="zh-CN" sz="1600" dirty="0">
              <a:solidFill>
                <a:srgbClr val="000000"/>
              </a:solidFill>
              <a:latin typeface="PingFang SC"/>
            </a:endParaRPr>
          </a:p>
          <a:p>
            <a:r>
              <a:rPr lang="zh-CN" altLang="en-US" sz="1600" dirty="0">
                <a:solidFill>
                  <a:srgbClr val="000000"/>
                </a:solidFill>
                <a:latin typeface="PingFang SC"/>
              </a:rPr>
              <a:t>关键技术：</a:t>
            </a:r>
            <a:endParaRPr lang="en-US" altLang="zh-CN" sz="1600" dirty="0">
              <a:solidFill>
                <a:srgbClr val="000000"/>
              </a:solidFill>
              <a:latin typeface="PingFang SC"/>
            </a:endParaRPr>
          </a:p>
          <a:p>
            <a:r>
              <a:rPr lang="zh-CN" altLang="en-US" sz="1600" b="1" dirty="0">
                <a:solidFill>
                  <a:srgbClr val="000000"/>
                </a:solidFill>
                <a:latin typeface="PingFang SC"/>
              </a:rPr>
              <a:t>编码技术</a:t>
            </a:r>
            <a:r>
              <a:rPr lang="en-US" altLang="zh-CN" sz="1600" b="1" dirty="0">
                <a:solidFill>
                  <a:srgbClr val="000000"/>
                </a:solidFill>
                <a:latin typeface="PingFang SC"/>
              </a:rPr>
              <a:t>(</a:t>
            </a:r>
            <a:r>
              <a:rPr lang="en-US" altLang="zh-CN" b="1" dirty="0"/>
              <a:t>Google Protocol Buffer</a:t>
            </a:r>
            <a:r>
              <a:rPr lang="en-US" altLang="zh-CN" sz="1600" b="1" dirty="0">
                <a:solidFill>
                  <a:srgbClr val="000000"/>
                </a:solidFill>
                <a:latin typeface="PingFang SC"/>
              </a:rPr>
              <a:t>)</a:t>
            </a:r>
            <a:r>
              <a:rPr lang="zh-CN" altLang="en-US" sz="1600" b="1" dirty="0">
                <a:solidFill>
                  <a:srgbClr val="000000"/>
                </a:solidFill>
                <a:latin typeface="PingFang SC"/>
              </a:rPr>
              <a:t>、传输协议</a:t>
            </a:r>
            <a:r>
              <a:rPr lang="en-US" altLang="zh-CN" sz="1600" b="1" dirty="0">
                <a:solidFill>
                  <a:srgbClr val="000000"/>
                </a:solidFill>
                <a:latin typeface="PingFang SC"/>
              </a:rPr>
              <a:t>GRPC</a:t>
            </a:r>
            <a:r>
              <a:rPr lang="zh-CN" altLang="en-US" sz="1600" b="1" dirty="0">
                <a:solidFill>
                  <a:srgbClr val="000000"/>
                </a:solidFill>
                <a:latin typeface="PingFang SC"/>
              </a:rPr>
              <a:t>、数据模型</a:t>
            </a:r>
            <a:r>
              <a:rPr lang="en-US" altLang="zh-CN" sz="1600" b="1" dirty="0">
                <a:solidFill>
                  <a:srgbClr val="000000"/>
                </a:solidFill>
                <a:latin typeface="PingFang SC"/>
              </a:rPr>
              <a:t>YANG</a:t>
            </a:r>
            <a:r>
              <a:rPr lang="en-US" altLang="zh-CN" sz="1600" dirty="0">
                <a:solidFill>
                  <a:srgbClr val="000000"/>
                </a:solidFill>
                <a:latin typeface="PingFang SC"/>
              </a:rPr>
              <a:t>	</a:t>
            </a:r>
            <a:endParaRPr lang="zh-CN" altLang="en-US" sz="1600" dirty="0">
              <a:solidFill>
                <a:srgbClr val="000000"/>
              </a:solidFill>
              <a:latin typeface="PingFang SC"/>
            </a:endParaRPr>
          </a:p>
          <a:p>
            <a:pPr fontAlgn="base">
              <a:spcBef>
                <a:spcPct val="0"/>
              </a:spcBef>
              <a:spcAft>
                <a:spcPct val="0"/>
              </a:spcAft>
              <a:defRPr/>
            </a:pPr>
            <a:endParaRPr lang="zh-CN" altLang="en-US" sz="1600" dirty="0">
              <a:solidFill>
                <a:srgbClr val="000000"/>
              </a:solidFill>
              <a:latin typeface="Times" panose="02020603050405020304" pitchFamily="18" charset="0"/>
              <a:ea typeface="黑体" panose="02010609060101010101" pitchFamily="49" charset="-122"/>
              <a:cs typeface="Times" panose="02020603050405020304" pitchFamily="18" charset="0"/>
            </a:endParaRPr>
          </a:p>
        </p:txBody>
      </p:sp>
    </p:spTree>
    <p:extLst>
      <p:ext uri="{BB962C8B-B14F-4D97-AF65-F5344CB8AC3E}">
        <p14:creationId xmlns:p14="http://schemas.microsoft.com/office/powerpoint/2010/main" val="264514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A4A38F-34DE-4156-BF75-F92EC1588D44}"/>
              </a:ext>
            </a:extLst>
          </p:cNvPr>
          <p:cNvSpPr txBox="1"/>
          <p:nvPr/>
        </p:nvSpPr>
        <p:spPr>
          <a:xfrm>
            <a:off x="1061882" y="560439"/>
            <a:ext cx="9792929" cy="646331"/>
          </a:xfrm>
          <a:prstGeom prst="rect">
            <a:avLst/>
          </a:prstGeom>
          <a:noFill/>
        </p:spPr>
        <p:txBody>
          <a:bodyPr wrap="square" rtlCol="0">
            <a:spAutoFit/>
          </a:bodyPr>
          <a:lstStyle/>
          <a:p>
            <a:r>
              <a:rPr lang="zh-CN" altLang="en-US" dirty="0"/>
              <a:t>告警模型：内容来自</a:t>
            </a:r>
            <a:r>
              <a:rPr lang="en-US" altLang="zh-CN" dirty="0"/>
              <a:t>IETF</a:t>
            </a:r>
            <a:r>
              <a:rPr lang="zh-CN" altLang="en-US" dirty="0"/>
              <a:t>和</a:t>
            </a:r>
            <a:r>
              <a:rPr lang="en-US" altLang="zh-CN" dirty="0"/>
              <a:t>BBF</a:t>
            </a:r>
            <a:r>
              <a:rPr lang="zh-CN" altLang="en-US" dirty="0"/>
              <a:t>的</a:t>
            </a:r>
            <a:r>
              <a:rPr lang="en-US" altLang="zh-CN" dirty="0"/>
              <a:t>RFC</a:t>
            </a:r>
            <a:r>
              <a:rPr lang="zh-CN" altLang="en-US" dirty="0"/>
              <a:t>文档，文档中定义了告警的标准化接口，包括告警类型、告警级别、告警处理相关内容</a:t>
            </a:r>
          </a:p>
        </p:txBody>
      </p:sp>
      <p:sp>
        <p:nvSpPr>
          <p:cNvPr id="3" name="文本框 2">
            <a:extLst>
              <a:ext uri="{FF2B5EF4-FFF2-40B4-BE49-F238E27FC236}">
                <a16:creationId xmlns:a16="http://schemas.microsoft.com/office/drawing/2014/main" id="{6208D3ED-D5E8-42AD-AC31-889FF6C38635}"/>
              </a:ext>
            </a:extLst>
          </p:cNvPr>
          <p:cNvSpPr txBox="1"/>
          <p:nvPr/>
        </p:nvSpPr>
        <p:spPr>
          <a:xfrm>
            <a:off x="1061881" y="1715730"/>
            <a:ext cx="9792929" cy="369332"/>
          </a:xfrm>
          <a:prstGeom prst="rect">
            <a:avLst/>
          </a:prstGeom>
          <a:noFill/>
        </p:spPr>
        <p:txBody>
          <a:bodyPr wrap="square" rtlCol="0">
            <a:spAutoFit/>
          </a:bodyPr>
          <a:lstStyle/>
          <a:p>
            <a:r>
              <a:rPr lang="en-US" altLang="zh-CN" dirty="0"/>
              <a:t>VLAN</a:t>
            </a:r>
            <a:r>
              <a:rPr lang="zh-CN" altLang="en-US" dirty="0"/>
              <a:t>模型：内容来自</a:t>
            </a:r>
            <a:r>
              <a:rPr lang="en-US" altLang="zh-CN" dirty="0"/>
              <a:t>BBF</a:t>
            </a:r>
            <a:r>
              <a:rPr lang="zh-CN" altLang="en-US" dirty="0"/>
              <a:t>接入网的</a:t>
            </a:r>
            <a:r>
              <a:rPr lang="en-US" altLang="zh-CN" dirty="0"/>
              <a:t>RFC</a:t>
            </a:r>
            <a:r>
              <a:rPr lang="zh-CN" altLang="en-US" dirty="0"/>
              <a:t>文档，文档中指明了</a:t>
            </a:r>
            <a:r>
              <a:rPr lang="en-US" altLang="zh-CN" dirty="0"/>
              <a:t>VLAN</a:t>
            </a:r>
            <a:r>
              <a:rPr lang="zh-CN" altLang="en-US" dirty="0"/>
              <a:t>的</a:t>
            </a:r>
            <a:r>
              <a:rPr lang="en-US" altLang="zh-CN" dirty="0"/>
              <a:t>YANG</a:t>
            </a:r>
            <a:r>
              <a:rPr lang="zh-CN" altLang="en-US" dirty="0"/>
              <a:t>语言建模关键内容</a:t>
            </a:r>
          </a:p>
        </p:txBody>
      </p:sp>
      <p:sp>
        <p:nvSpPr>
          <p:cNvPr id="4" name="文本框 3">
            <a:extLst>
              <a:ext uri="{FF2B5EF4-FFF2-40B4-BE49-F238E27FC236}">
                <a16:creationId xmlns:a16="http://schemas.microsoft.com/office/drawing/2014/main" id="{DDB195A3-2D93-4F5A-878A-62B01E6E5178}"/>
              </a:ext>
            </a:extLst>
          </p:cNvPr>
          <p:cNvSpPr txBox="1"/>
          <p:nvPr/>
        </p:nvSpPr>
        <p:spPr>
          <a:xfrm>
            <a:off x="1061880" y="3105834"/>
            <a:ext cx="9792929" cy="646331"/>
          </a:xfrm>
          <a:prstGeom prst="rect">
            <a:avLst/>
          </a:prstGeom>
          <a:noFill/>
        </p:spPr>
        <p:txBody>
          <a:bodyPr wrap="square" rtlCol="0">
            <a:spAutoFit/>
          </a:bodyPr>
          <a:lstStyle/>
          <a:p>
            <a:r>
              <a:rPr lang="en-US" altLang="zh-CN" dirty="0"/>
              <a:t>QoS</a:t>
            </a:r>
            <a:r>
              <a:rPr lang="zh-CN" altLang="en-US" dirty="0"/>
              <a:t>模型：内容来自</a:t>
            </a:r>
            <a:r>
              <a:rPr lang="en-US" altLang="zh-CN" dirty="0"/>
              <a:t>BBF</a:t>
            </a:r>
            <a:r>
              <a:rPr lang="zh-CN" altLang="en-US" dirty="0"/>
              <a:t>接入网的</a:t>
            </a:r>
            <a:r>
              <a:rPr lang="en-US" altLang="zh-CN" dirty="0"/>
              <a:t>RFC</a:t>
            </a:r>
            <a:r>
              <a:rPr lang="zh-CN" altLang="en-US" dirty="0"/>
              <a:t>文档，文档中指明了</a:t>
            </a:r>
            <a:r>
              <a:rPr lang="en-US" altLang="zh-CN" dirty="0"/>
              <a:t>QoS</a:t>
            </a:r>
            <a:r>
              <a:rPr lang="zh-CN" altLang="en-US" dirty="0"/>
              <a:t>的</a:t>
            </a:r>
            <a:r>
              <a:rPr lang="en-US" altLang="zh-CN" dirty="0"/>
              <a:t>YANG</a:t>
            </a:r>
            <a:r>
              <a:rPr lang="zh-CN" altLang="en-US" dirty="0"/>
              <a:t>语言建模需要考虑的一些问题，</a:t>
            </a:r>
            <a:r>
              <a:rPr lang="en-US" altLang="zh-CN" dirty="0"/>
              <a:t>QoS</a:t>
            </a:r>
            <a:r>
              <a:rPr lang="zh-CN" altLang="en-US" dirty="0"/>
              <a:t>相比前两个模型，内容杂乱很多</a:t>
            </a:r>
          </a:p>
        </p:txBody>
      </p:sp>
      <p:sp>
        <p:nvSpPr>
          <p:cNvPr id="6" name="文本框 5">
            <a:extLst>
              <a:ext uri="{FF2B5EF4-FFF2-40B4-BE49-F238E27FC236}">
                <a16:creationId xmlns:a16="http://schemas.microsoft.com/office/drawing/2014/main" id="{8F0CAD5F-2249-46E2-97A3-68E405128049}"/>
              </a:ext>
            </a:extLst>
          </p:cNvPr>
          <p:cNvSpPr txBox="1"/>
          <p:nvPr/>
        </p:nvSpPr>
        <p:spPr>
          <a:xfrm>
            <a:off x="663677" y="250723"/>
            <a:ext cx="10466441" cy="3716593"/>
          </a:xfrm>
          <a:prstGeom prst="rect">
            <a:avLst/>
          </a:prstGeom>
          <a:noFill/>
          <a:ln>
            <a:solidFill>
              <a:schemeClr val="tx1"/>
            </a:solidFill>
          </a:ln>
        </p:spPr>
        <p:txBody>
          <a:bodyPr wrap="square" rtlCol="0">
            <a:spAutoFit/>
          </a:bodyPr>
          <a:lstStyle/>
          <a:p>
            <a:endParaRPr lang="zh-CN" altLang="en-US" dirty="0"/>
          </a:p>
        </p:txBody>
      </p:sp>
    </p:spTree>
    <p:extLst>
      <p:ext uri="{BB962C8B-B14F-4D97-AF65-F5344CB8AC3E}">
        <p14:creationId xmlns:p14="http://schemas.microsoft.com/office/powerpoint/2010/main" val="16593231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936</Words>
  <Application>Microsoft Office PowerPoint</Application>
  <PresentationFormat>宽屏</PresentationFormat>
  <Paragraphs>82</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PingFang SC</vt:lpstr>
      <vt:lpstr>等线</vt:lpstr>
      <vt:lpstr>等线 Light</vt:lpstr>
      <vt:lpstr>黑体</vt:lpstr>
      <vt:lpstr>微软雅黑</vt:lpstr>
      <vt:lpstr>Arial</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余青松</dc:creator>
  <cp:lastModifiedBy>余青松</cp:lastModifiedBy>
  <cp:revision>27</cp:revision>
  <dcterms:created xsi:type="dcterms:W3CDTF">2021-12-10T10:24:00Z</dcterms:created>
  <dcterms:modified xsi:type="dcterms:W3CDTF">2021-12-10T14:21:24Z</dcterms:modified>
</cp:coreProperties>
</file>