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1869" r:id="rId2"/>
    <p:sldId id="1852" r:id="rId3"/>
    <p:sldId id="1870" r:id="rId4"/>
    <p:sldId id="1871" r:id="rId5"/>
    <p:sldId id="1872" r:id="rId6"/>
    <p:sldId id="1873" r:id="rId7"/>
    <p:sldId id="1874" r:id="rId8"/>
    <p:sldId id="1875" r:id="rId9"/>
    <p:sldId id="187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0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A58384-2749-43D4-BFB6-B4EDCB3DAFEE}" type="doc">
      <dgm:prSet loTypeId="urn:microsoft.com/office/officeart/2005/8/layout/chevron1" loCatId="process" qsTypeId="urn:microsoft.com/office/officeart/2005/8/quickstyle/simple3" qsCatId="simple" csTypeId="urn:microsoft.com/office/officeart/2005/8/colors/accent1_2" csCatId="accent1" phldr="1"/>
      <dgm:spPr/>
    </dgm:pt>
    <dgm:pt modelId="{80C2B843-8420-4371-A34E-6E73455DDD17}">
      <dgm:prSet phldrT="[文本]"/>
      <dgm:spPr/>
      <dgm:t>
        <a:bodyPr/>
        <a:lstStyle/>
        <a:p>
          <a:r>
            <a:rPr lang="zh-CN" altLang="en-US" dirty="0"/>
            <a:t>应用场景与关键技术</a:t>
          </a:r>
        </a:p>
      </dgm:t>
    </dgm:pt>
    <dgm:pt modelId="{5B36F54A-391F-4FFC-9054-D23D67DF47CA}" type="parTrans" cxnId="{E7B856F6-4FC9-4C47-96F7-FCEB78887028}">
      <dgm:prSet/>
      <dgm:spPr/>
      <dgm:t>
        <a:bodyPr/>
        <a:lstStyle/>
        <a:p>
          <a:endParaRPr lang="zh-CN" altLang="en-US"/>
        </a:p>
      </dgm:t>
    </dgm:pt>
    <dgm:pt modelId="{337EB0B9-9715-4BC1-BB0F-B4F6D69C27B4}" type="sibTrans" cxnId="{E7B856F6-4FC9-4C47-96F7-FCEB78887028}">
      <dgm:prSet/>
      <dgm:spPr/>
      <dgm:t>
        <a:bodyPr/>
        <a:lstStyle/>
        <a:p>
          <a:endParaRPr lang="zh-CN" altLang="en-US"/>
        </a:p>
      </dgm:t>
    </dgm:pt>
    <dgm:pt modelId="{2BE7A82E-A6D6-400A-81FE-86E523ADB86A}">
      <dgm:prSet/>
      <dgm:spPr>
        <a:solidFill>
          <a:schemeClr val="accent2"/>
        </a:solidFill>
        <a:ln>
          <a:solidFill>
            <a:schemeClr val="accent1"/>
          </a:solidFill>
        </a:ln>
      </dgm:spPr>
      <dgm:t>
        <a:bodyPr/>
        <a:lstStyle/>
        <a:p>
          <a:r>
            <a:rPr lang="zh-CN" altLang="en-US" dirty="0"/>
            <a:t>概述</a:t>
          </a:r>
        </a:p>
      </dgm:t>
    </dgm:pt>
    <dgm:pt modelId="{4197E1DF-82E6-4405-86E8-91889387593B}" type="parTrans" cxnId="{4E63C854-D30F-4BA5-B702-3901354645C2}">
      <dgm:prSet/>
      <dgm:spPr/>
      <dgm:t>
        <a:bodyPr/>
        <a:lstStyle/>
        <a:p>
          <a:endParaRPr lang="zh-CN" altLang="en-US"/>
        </a:p>
      </dgm:t>
    </dgm:pt>
    <dgm:pt modelId="{6D469075-DC47-4DA6-8262-08F42C68FFFA}" type="sibTrans" cxnId="{4E63C854-D30F-4BA5-B702-3901354645C2}">
      <dgm:prSet/>
      <dgm:spPr/>
      <dgm:t>
        <a:bodyPr/>
        <a:lstStyle/>
        <a:p>
          <a:endParaRPr lang="zh-CN" altLang="en-US"/>
        </a:p>
      </dgm:t>
    </dgm:pt>
    <dgm:pt modelId="{E6910A96-EB19-4ED1-9793-3289E291E956}">
      <dgm:prSet phldrT="[文本]"/>
      <dgm:spPr/>
      <dgm:t>
        <a:bodyPr/>
        <a:lstStyle/>
        <a:p>
          <a:r>
            <a:rPr lang="zh-CN" altLang="en-US" dirty="0"/>
            <a:t>技术路线</a:t>
          </a:r>
        </a:p>
      </dgm:t>
    </dgm:pt>
    <dgm:pt modelId="{8F7481ED-541C-4EC7-8157-10ECFDC6593B}" type="sibTrans" cxnId="{33D3B3F5-E399-4923-A469-5E688924072D}">
      <dgm:prSet/>
      <dgm:spPr/>
      <dgm:t>
        <a:bodyPr/>
        <a:lstStyle/>
        <a:p>
          <a:endParaRPr lang="zh-CN" altLang="en-US"/>
        </a:p>
      </dgm:t>
    </dgm:pt>
    <dgm:pt modelId="{AC6980D9-A480-4DE1-8CC7-E162471D1A19}" type="parTrans" cxnId="{33D3B3F5-E399-4923-A469-5E688924072D}">
      <dgm:prSet/>
      <dgm:spPr/>
      <dgm:t>
        <a:bodyPr/>
        <a:lstStyle/>
        <a:p>
          <a:endParaRPr lang="zh-CN" altLang="en-US"/>
        </a:p>
      </dgm:t>
    </dgm:pt>
    <dgm:pt modelId="{643C18ED-C210-4A47-BE11-976B5F721850}">
      <dgm:prSet/>
      <dgm:spPr/>
      <dgm:t>
        <a:bodyPr vert="horz"/>
        <a:lstStyle/>
        <a:p>
          <a:r>
            <a:rPr lang="zh-CN" altLang="en-US" dirty="0"/>
            <a:t>现状与发展</a:t>
          </a:r>
        </a:p>
      </dgm:t>
    </dgm:pt>
    <dgm:pt modelId="{4C847D5B-CFFD-4B0A-A6BE-1F81698AD047}" type="sibTrans" cxnId="{5A91A00F-7A49-42FC-9A2E-45D782423E30}">
      <dgm:prSet/>
      <dgm:spPr/>
      <dgm:t>
        <a:bodyPr/>
        <a:lstStyle/>
        <a:p>
          <a:endParaRPr lang="zh-CN" altLang="en-US"/>
        </a:p>
      </dgm:t>
    </dgm:pt>
    <dgm:pt modelId="{D086B29C-51C9-40FE-9F5A-F46085235A23}" type="parTrans" cxnId="{5A91A00F-7A49-42FC-9A2E-45D782423E30}">
      <dgm:prSet/>
      <dgm:spPr/>
      <dgm:t>
        <a:bodyPr/>
        <a:lstStyle/>
        <a:p>
          <a:endParaRPr lang="zh-CN" altLang="en-US"/>
        </a:p>
      </dgm:t>
    </dgm:pt>
    <dgm:pt modelId="{DD6CC566-32FA-473A-A4C2-BAC46348AA25}" type="pres">
      <dgm:prSet presAssocID="{9EA58384-2749-43D4-BFB6-B4EDCB3DAFEE}" presName="Name0" presStyleCnt="0">
        <dgm:presLayoutVars>
          <dgm:dir/>
          <dgm:animLvl val="lvl"/>
          <dgm:resizeHandles val="exact"/>
        </dgm:presLayoutVars>
      </dgm:prSet>
      <dgm:spPr/>
    </dgm:pt>
    <dgm:pt modelId="{095C9C6A-4ED1-427A-B22D-82132D3A963A}" type="pres">
      <dgm:prSet presAssocID="{2BE7A82E-A6D6-400A-81FE-86E523ADB86A}" presName="parTxOnly" presStyleLbl="node1" presStyleIdx="0" presStyleCnt="4">
        <dgm:presLayoutVars>
          <dgm:chMax val="0"/>
          <dgm:chPref val="0"/>
          <dgm:bulletEnabled val="1"/>
        </dgm:presLayoutVars>
      </dgm:prSet>
      <dgm:spPr/>
    </dgm:pt>
    <dgm:pt modelId="{B2C63E1F-7A9A-46B6-876C-2D68975DC9A6}" type="pres">
      <dgm:prSet presAssocID="{6D469075-DC47-4DA6-8262-08F42C68FFFA}" presName="parTxOnlySpace" presStyleCnt="0"/>
      <dgm:spPr/>
    </dgm:pt>
    <dgm:pt modelId="{F084C5E5-354D-4A2D-91E6-612F5576F6EC}" type="pres">
      <dgm:prSet presAssocID="{643C18ED-C210-4A47-BE11-976B5F721850}" presName="parTxOnly" presStyleLbl="node1" presStyleIdx="1" presStyleCnt="4" custLinFactNeighborX="0" custLinFactNeighborY="-2219">
        <dgm:presLayoutVars>
          <dgm:chMax val="0"/>
          <dgm:chPref val="0"/>
          <dgm:bulletEnabled val="1"/>
        </dgm:presLayoutVars>
      </dgm:prSet>
      <dgm:spPr>
        <a:xfrm>
          <a:off x="1664262" y="0"/>
          <a:ext cx="1715258" cy="400109"/>
        </a:xfrm>
      </dgm:spPr>
    </dgm:pt>
    <dgm:pt modelId="{5A622E8E-05FF-43C4-ABD8-71B1ED2C8A4C}" type="pres">
      <dgm:prSet presAssocID="{4C847D5B-CFFD-4B0A-A6BE-1F81698AD047}" presName="parTxOnlySpace" presStyleCnt="0"/>
      <dgm:spPr/>
    </dgm:pt>
    <dgm:pt modelId="{8A198570-1B64-4123-9473-C3C57F0A28C7}" type="pres">
      <dgm:prSet presAssocID="{E6910A96-EB19-4ED1-9793-3289E291E956}" presName="parTxOnly" presStyleLbl="node1" presStyleIdx="2" presStyleCnt="4">
        <dgm:presLayoutVars>
          <dgm:chMax val="0"/>
          <dgm:chPref val="0"/>
          <dgm:bulletEnabled val="1"/>
        </dgm:presLayoutVars>
      </dgm:prSet>
      <dgm:spPr/>
    </dgm:pt>
    <dgm:pt modelId="{F0F3B837-6BCC-4607-A6CB-FBA5A9ABAC6D}" type="pres">
      <dgm:prSet presAssocID="{8F7481ED-541C-4EC7-8157-10ECFDC6593B}" presName="parTxOnlySpace" presStyleCnt="0"/>
      <dgm:spPr/>
    </dgm:pt>
    <dgm:pt modelId="{BF22EFB2-66A3-4997-B648-284702B4AADD}" type="pres">
      <dgm:prSet presAssocID="{80C2B843-8420-4371-A34E-6E73455DDD17}" presName="parTxOnly" presStyleLbl="node1" presStyleIdx="3" presStyleCnt="4">
        <dgm:presLayoutVars>
          <dgm:chMax val="0"/>
          <dgm:chPref val="0"/>
          <dgm:bulletEnabled val="1"/>
        </dgm:presLayoutVars>
      </dgm:prSet>
      <dgm:spPr/>
    </dgm:pt>
  </dgm:ptLst>
  <dgm:cxnLst>
    <dgm:cxn modelId="{5A91A00F-7A49-42FC-9A2E-45D782423E30}" srcId="{9EA58384-2749-43D4-BFB6-B4EDCB3DAFEE}" destId="{643C18ED-C210-4A47-BE11-976B5F721850}" srcOrd="1" destOrd="0" parTransId="{D086B29C-51C9-40FE-9F5A-F46085235A23}" sibTransId="{4C847D5B-CFFD-4B0A-A6BE-1F81698AD047}"/>
    <dgm:cxn modelId="{DC2D3B52-9F67-4D1E-84BD-4B6571AD7540}" type="presOf" srcId="{643C18ED-C210-4A47-BE11-976B5F721850}" destId="{F084C5E5-354D-4A2D-91E6-612F5576F6EC}" srcOrd="0" destOrd="0" presId="urn:microsoft.com/office/officeart/2005/8/layout/chevron1"/>
    <dgm:cxn modelId="{4E63C854-D30F-4BA5-B702-3901354645C2}" srcId="{9EA58384-2749-43D4-BFB6-B4EDCB3DAFEE}" destId="{2BE7A82E-A6D6-400A-81FE-86E523ADB86A}" srcOrd="0" destOrd="0" parTransId="{4197E1DF-82E6-4405-86E8-91889387593B}" sibTransId="{6D469075-DC47-4DA6-8262-08F42C68FFFA}"/>
    <dgm:cxn modelId="{9B462A9A-5503-466A-A315-C33C90796BC3}" type="presOf" srcId="{E6910A96-EB19-4ED1-9793-3289E291E956}" destId="{8A198570-1B64-4123-9473-C3C57F0A28C7}" srcOrd="0" destOrd="0" presId="urn:microsoft.com/office/officeart/2005/8/layout/chevron1"/>
    <dgm:cxn modelId="{8B5DA19F-5AD8-4743-9651-279945AC7AE9}" type="presOf" srcId="{80C2B843-8420-4371-A34E-6E73455DDD17}" destId="{BF22EFB2-66A3-4997-B648-284702B4AADD}" srcOrd="0" destOrd="0" presId="urn:microsoft.com/office/officeart/2005/8/layout/chevron1"/>
    <dgm:cxn modelId="{DCF2CFB2-506D-4116-8FF9-127331A540BB}" type="presOf" srcId="{9EA58384-2749-43D4-BFB6-B4EDCB3DAFEE}" destId="{DD6CC566-32FA-473A-A4C2-BAC46348AA25}" srcOrd="0" destOrd="0" presId="urn:microsoft.com/office/officeart/2005/8/layout/chevron1"/>
    <dgm:cxn modelId="{0D134FF5-DC50-4092-B09E-829D758533B3}" type="presOf" srcId="{2BE7A82E-A6D6-400A-81FE-86E523ADB86A}" destId="{095C9C6A-4ED1-427A-B22D-82132D3A963A}" srcOrd="0" destOrd="0" presId="urn:microsoft.com/office/officeart/2005/8/layout/chevron1"/>
    <dgm:cxn modelId="{33D3B3F5-E399-4923-A469-5E688924072D}" srcId="{9EA58384-2749-43D4-BFB6-B4EDCB3DAFEE}" destId="{E6910A96-EB19-4ED1-9793-3289E291E956}" srcOrd="2" destOrd="0" parTransId="{AC6980D9-A480-4DE1-8CC7-E162471D1A19}" sibTransId="{8F7481ED-541C-4EC7-8157-10ECFDC6593B}"/>
    <dgm:cxn modelId="{E7B856F6-4FC9-4C47-96F7-FCEB78887028}" srcId="{9EA58384-2749-43D4-BFB6-B4EDCB3DAFEE}" destId="{80C2B843-8420-4371-A34E-6E73455DDD17}" srcOrd="3" destOrd="0" parTransId="{5B36F54A-391F-4FFC-9054-D23D67DF47CA}" sibTransId="{337EB0B9-9715-4BC1-BB0F-B4F6D69C27B4}"/>
    <dgm:cxn modelId="{6FF5C2E3-E139-4A0D-AF27-23F5BD8DEF49}" type="presParOf" srcId="{DD6CC566-32FA-473A-A4C2-BAC46348AA25}" destId="{095C9C6A-4ED1-427A-B22D-82132D3A963A}" srcOrd="0" destOrd="0" presId="urn:microsoft.com/office/officeart/2005/8/layout/chevron1"/>
    <dgm:cxn modelId="{3307E353-A1ED-4231-A995-D0CC18ED9E09}" type="presParOf" srcId="{DD6CC566-32FA-473A-A4C2-BAC46348AA25}" destId="{B2C63E1F-7A9A-46B6-876C-2D68975DC9A6}" srcOrd="1" destOrd="0" presId="urn:microsoft.com/office/officeart/2005/8/layout/chevron1"/>
    <dgm:cxn modelId="{0DB14D99-D0C7-4586-B634-8072CEA78D06}" type="presParOf" srcId="{DD6CC566-32FA-473A-A4C2-BAC46348AA25}" destId="{F084C5E5-354D-4A2D-91E6-612F5576F6EC}" srcOrd="2" destOrd="0" presId="urn:microsoft.com/office/officeart/2005/8/layout/chevron1"/>
    <dgm:cxn modelId="{6CF28D85-9669-4CA3-906E-B781CB3D7727}" type="presParOf" srcId="{DD6CC566-32FA-473A-A4C2-BAC46348AA25}" destId="{5A622E8E-05FF-43C4-ABD8-71B1ED2C8A4C}" srcOrd="3" destOrd="0" presId="urn:microsoft.com/office/officeart/2005/8/layout/chevron1"/>
    <dgm:cxn modelId="{7B456F02-5A0D-4B68-B704-58097D56489C}" type="presParOf" srcId="{DD6CC566-32FA-473A-A4C2-BAC46348AA25}" destId="{8A198570-1B64-4123-9473-C3C57F0A28C7}" srcOrd="4" destOrd="0" presId="urn:microsoft.com/office/officeart/2005/8/layout/chevron1"/>
    <dgm:cxn modelId="{29CEF3D0-D45E-43B3-8A96-67E42A7E6BB3}" type="presParOf" srcId="{DD6CC566-32FA-473A-A4C2-BAC46348AA25}" destId="{F0F3B837-6BCC-4607-A6CB-FBA5A9ABAC6D}" srcOrd="5" destOrd="0" presId="urn:microsoft.com/office/officeart/2005/8/layout/chevron1"/>
    <dgm:cxn modelId="{E06CBC4F-CF9E-4049-A9B8-4C8550311090}" type="presParOf" srcId="{DD6CC566-32FA-473A-A4C2-BAC46348AA25}" destId="{BF22EFB2-66A3-4997-B648-284702B4AADD}"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A58384-2749-43D4-BFB6-B4EDCB3DAFEE}" type="doc">
      <dgm:prSet loTypeId="urn:microsoft.com/office/officeart/2005/8/layout/chevron1" loCatId="process" qsTypeId="urn:microsoft.com/office/officeart/2005/8/quickstyle/simple3" qsCatId="simple" csTypeId="urn:microsoft.com/office/officeart/2005/8/colors/accent1_2" csCatId="accent1" phldr="1"/>
      <dgm:spPr/>
    </dgm:pt>
    <dgm:pt modelId="{80C2B843-8420-4371-A34E-6E73455DDD17}">
      <dgm:prSet phldrT="[文本]"/>
      <dgm:spPr/>
      <dgm:t>
        <a:bodyPr/>
        <a:lstStyle/>
        <a:p>
          <a:r>
            <a:rPr lang="zh-CN" altLang="en-US" dirty="0"/>
            <a:t>应用场景与关键技术</a:t>
          </a:r>
        </a:p>
      </dgm:t>
    </dgm:pt>
    <dgm:pt modelId="{5B36F54A-391F-4FFC-9054-D23D67DF47CA}" type="parTrans" cxnId="{E7B856F6-4FC9-4C47-96F7-FCEB78887028}">
      <dgm:prSet/>
      <dgm:spPr/>
      <dgm:t>
        <a:bodyPr/>
        <a:lstStyle/>
        <a:p>
          <a:endParaRPr lang="zh-CN" altLang="en-US"/>
        </a:p>
      </dgm:t>
    </dgm:pt>
    <dgm:pt modelId="{337EB0B9-9715-4BC1-BB0F-B4F6D69C27B4}" type="sibTrans" cxnId="{E7B856F6-4FC9-4C47-96F7-FCEB78887028}">
      <dgm:prSet/>
      <dgm:spPr/>
      <dgm:t>
        <a:bodyPr/>
        <a:lstStyle/>
        <a:p>
          <a:endParaRPr lang="zh-CN" altLang="en-US"/>
        </a:p>
      </dgm:t>
    </dgm:pt>
    <dgm:pt modelId="{2BE7A82E-A6D6-400A-81FE-86E523ADB86A}">
      <dgm:prSet/>
      <dgm:spPr>
        <a:solidFill>
          <a:schemeClr val="accent2"/>
        </a:solidFill>
        <a:ln>
          <a:solidFill>
            <a:schemeClr val="accent1"/>
          </a:solidFill>
        </a:ln>
      </dgm:spPr>
      <dgm:t>
        <a:bodyPr/>
        <a:lstStyle/>
        <a:p>
          <a:r>
            <a:rPr lang="zh-CN" altLang="en-US" dirty="0"/>
            <a:t>概述</a:t>
          </a:r>
        </a:p>
      </dgm:t>
    </dgm:pt>
    <dgm:pt modelId="{4197E1DF-82E6-4405-86E8-91889387593B}" type="parTrans" cxnId="{4E63C854-D30F-4BA5-B702-3901354645C2}">
      <dgm:prSet/>
      <dgm:spPr/>
      <dgm:t>
        <a:bodyPr/>
        <a:lstStyle/>
        <a:p>
          <a:endParaRPr lang="zh-CN" altLang="en-US"/>
        </a:p>
      </dgm:t>
    </dgm:pt>
    <dgm:pt modelId="{6D469075-DC47-4DA6-8262-08F42C68FFFA}" type="sibTrans" cxnId="{4E63C854-D30F-4BA5-B702-3901354645C2}">
      <dgm:prSet/>
      <dgm:spPr/>
      <dgm:t>
        <a:bodyPr/>
        <a:lstStyle/>
        <a:p>
          <a:endParaRPr lang="zh-CN" altLang="en-US"/>
        </a:p>
      </dgm:t>
    </dgm:pt>
    <dgm:pt modelId="{E6910A96-EB19-4ED1-9793-3289E291E956}">
      <dgm:prSet phldrT="[文本]"/>
      <dgm:spPr/>
      <dgm:t>
        <a:bodyPr/>
        <a:lstStyle/>
        <a:p>
          <a:r>
            <a:rPr lang="zh-CN" altLang="en-US" dirty="0"/>
            <a:t>技术路线</a:t>
          </a:r>
        </a:p>
      </dgm:t>
    </dgm:pt>
    <dgm:pt modelId="{8F7481ED-541C-4EC7-8157-10ECFDC6593B}" type="sibTrans" cxnId="{33D3B3F5-E399-4923-A469-5E688924072D}">
      <dgm:prSet/>
      <dgm:spPr/>
      <dgm:t>
        <a:bodyPr/>
        <a:lstStyle/>
        <a:p>
          <a:endParaRPr lang="zh-CN" altLang="en-US"/>
        </a:p>
      </dgm:t>
    </dgm:pt>
    <dgm:pt modelId="{AC6980D9-A480-4DE1-8CC7-E162471D1A19}" type="parTrans" cxnId="{33D3B3F5-E399-4923-A469-5E688924072D}">
      <dgm:prSet/>
      <dgm:spPr/>
      <dgm:t>
        <a:bodyPr/>
        <a:lstStyle/>
        <a:p>
          <a:endParaRPr lang="zh-CN" altLang="en-US"/>
        </a:p>
      </dgm:t>
    </dgm:pt>
    <dgm:pt modelId="{643C18ED-C210-4A47-BE11-976B5F721850}">
      <dgm:prSet/>
      <dgm:spPr/>
      <dgm:t>
        <a:bodyPr vert="horz"/>
        <a:lstStyle/>
        <a:p>
          <a:r>
            <a:rPr lang="zh-CN" altLang="en-US" dirty="0"/>
            <a:t>现状与发展</a:t>
          </a:r>
        </a:p>
      </dgm:t>
    </dgm:pt>
    <dgm:pt modelId="{4C847D5B-CFFD-4B0A-A6BE-1F81698AD047}" type="sibTrans" cxnId="{5A91A00F-7A49-42FC-9A2E-45D782423E30}">
      <dgm:prSet/>
      <dgm:spPr/>
      <dgm:t>
        <a:bodyPr/>
        <a:lstStyle/>
        <a:p>
          <a:endParaRPr lang="zh-CN" altLang="en-US"/>
        </a:p>
      </dgm:t>
    </dgm:pt>
    <dgm:pt modelId="{D086B29C-51C9-40FE-9F5A-F46085235A23}" type="parTrans" cxnId="{5A91A00F-7A49-42FC-9A2E-45D782423E30}">
      <dgm:prSet/>
      <dgm:spPr/>
      <dgm:t>
        <a:bodyPr/>
        <a:lstStyle/>
        <a:p>
          <a:endParaRPr lang="zh-CN" altLang="en-US"/>
        </a:p>
      </dgm:t>
    </dgm:pt>
    <dgm:pt modelId="{DD6CC566-32FA-473A-A4C2-BAC46348AA25}" type="pres">
      <dgm:prSet presAssocID="{9EA58384-2749-43D4-BFB6-B4EDCB3DAFEE}" presName="Name0" presStyleCnt="0">
        <dgm:presLayoutVars>
          <dgm:dir/>
          <dgm:animLvl val="lvl"/>
          <dgm:resizeHandles val="exact"/>
        </dgm:presLayoutVars>
      </dgm:prSet>
      <dgm:spPr/>
    </dgm:pt>
    <dgm:pt modelId="{095C9C6A-4ED1-427A-B22D-82132D3A963A}" type="pres">
      <dgm:prSet presAssocID="{2BE7A82E-A6D6-400A-81FE-86E523ADB86A}" presName="parTxOnly" presStyleLbl="node1" presStyleIdx="0" presStyleCnt="4">
        <dgm:presLayoutVars>
          <dgm:chMax val="0"/>
          <dgm:chPref val="0"/>
          <dgm:bulletEnabled val="1"/>
        </dgm:presLayoutVars>
      </dgm:prSet>
      <dgm:spPr/>
    </dgm:pt>
    <dgm:pt modelId="{B2C63E1F-7A9A-46B6-876C-2D68975DC9A6}" type="pres">
      <dgm:prSet presAssocID="{6D469075-DC47-4DA6-8262-08F42C68FFFA}" presName="parTxOnlySpace" presStyleCnt="0"/>
      <dgm:spPr/>
    </dgm:pt>
    <dgm:pt modelId="{F084C5E5-354D-4A2D-91E6-612F5576F6EC}" type="pres">
      <dgm:prSet presAssocID="{643C18ED-C210-4A47-BE11-976B5F721850}" presName="parTxOnly" presStyleLbl="node1" presStyleIdx="1" presStyleCnt="4" custLinFactNeighborX="0" custLinFactNeighborY="-2219">
        <dgm:presLayoutVars>
          <dgm:chMax val="0"/>
          <dgm:chPref val="0"/>
          <dgm:bulletEnabled val="1"/>
        </dgm:presLayoutVars>
      </dgm:prSet>
      <dgm:spPr>
        <a:xfrm>
          <a:off x="1664262" y="0"/>
          <a:ext cx="1715258" cy="400109"/>
        </a:xfrm>
      </dgm:spPr>
    </dgm:pt>
    <dgm:pt modelId="{5A622E8E-05FF-43C4-ABD8-71B1ED2C8A4C}" type="pres">
      <dgm:prSet presAssocID="{4C847D5B-CFFD-4B0A-A6BE-1F81698AD047}" presName="parTxOnlySpace" presStyleCnt="0"/>
      <dgm:spPr/>
    </dgm:pt>
    <dgm:pt modelId="{8A198570-1B64-4123-9473-C3C57F0A28C7}" type="pres">
      <dgm:prSet presAssocID="{E6910A96-EB19-4ED1-9793-3289E291E956}" presName="parTxOnly" presStyleLbl="node1" presStyleIdx="2" presStyleCnt="4">
        <dgm:presLayoutVars>
          <dgm:chMax val="0"/>
          <dgm:chPref val="0"/>
          <dgm:bulletEnabled val="1"/>
        </dgm:presLayoutVars>
      </dgm:prSet>
      <dgm:spPr/>
    </dgm:pt>
    <dgm:pt modelId="{F0F3B837-6BCC-4607-A6CB-FBA5A9ABAC6D}" type="pres">
      <dgm:prSet presAssocID="{8F7481ED-541C-4EC7-8157-10ECFDC6593B}" presName="parTxOnlySpace" presStyleCnt="0"/>
      <dgm:spPr/>
    </dgm:pt>
    <dgm:pt modelId="{BF22EFB2-66A3-4997-B648-284702B4AADD}" type="pres">
      <dgm:prSet presAssocID="{80C2B843-8420-4371-A34E-6E73455DDD17}" presName="parTxOnly" presStyleLbl="node1" presStyleIdx="3" presStyleCnt="4">
        <dgm:presLayoutVars>
          <dgm:chMax val="0"/>
          <dgm:chPref val="0"/>
          <dgm:bulletEnabled val="1"/>
        </dgm:presLayoutVars>
      </dgm:prSet>
      <dgm:spPr/>
    </dgm:pt>
  </dgm:ptLst>
  <dgm:cxnLst>
    <dgm:cxn modelId="{5A91A00F-7A49-42FC-9A2E-45D782423E30}" srcId="{9EA58384-2749-43D4-BFB6-B4EDCB3DAFEE}" destId="{643C18ED-C210-4A47-BE11-976B5F721850}" srcOrd="1" destOrd="0" parTransId="{D086B29C-51C9-40FE-9F5A-F46085235A23}" sibTransId="{4C847D5B-CFFD-4B0A-A6BE-1F81698AD047}"/>
    <dgm:cxn modelId="{DC2D3B52-9F67-4D1E-84BD-4B6571AD7540}" type="presOf" srcId="{643C18ED-C210-4A47-BE11-976B5F721850}" destId="{F084C5E5-354D-4A2D-91E6-612F5576F6EC}" srcOrd="0" destOrd="0" presId="urn:microsoft.com/office/officeart/2005/8/layout/chevron1"/>
    <dgm:cxn modelId="{4E63C854-D30F-4BA5-B702-3901354645C2}" srcId="{9EA58384-2749-43D4-BFB6-B4EDCB3DAFEE}" destId="{2BE7A82E-A6D6-400A-81FE-86E523ADB86A}" srcOrd="0" destOrd="0" parTransId="{4197E1DF-82E6-4405-86E8-91889387593B}" sibTransId="{6D469075-DC47-4DA6-8262-08F42C68FFFA}"/>
    <dgm:cxn modelId="{9B462A9A-5503-466A-A315-C33C90796BC3}" type="presOf" srcId="{E6910A96-EB19-4ED1-9793-3289E291E956}" destId="{8A198570-1B64-4123-9473-C3C57F0A28C7}" srcOrd="0" destOrd="0" presId="urn:microsoft.com/office/officeart/2005/8/layout/chevron1"/>
    <dgm:cxn modelId="{8B5DA19F-5AD8-4743-9651-279945AC7AE9}" type="presOf" srcId="{80C2B843-8420-4371-A34E-6E73455DDD17}" destId="{BF22EFB2-66A3-4997-B648-284702B4AADD}" srcOrd="0" destOrd="0" presId="urn:microsoft.com/office/officeart/2005/8/layout/chevron1"/>
    <dgm:cxn modelId="{DCF2CFB2-506D-4116-8FF9-127331A540BB}" type="presOf" srcId="{9EA58384-2749-43D4-BFB6-B4EDCB3DAFEE}" destId="{DD6CC566-32FA-473A-A4C2-BAC46348AA25}" srcOrd="0" destOrd="0" presId="urn:microsoft.com/office/officeart/2005/8/layout/chevron1"/>
    <dgm:cxn modelId="{0D134FF5-DC50-4092-B09E-829D758533B3}" type="presOf" srcId="{2BE7A82E-A6D6-400A-81FE-86E523ADB86A}" destId="{095C9C6A-4ED1-427A-B22D-82132D3A963A}" srcOrd="0" destOrd="0" presId="urn:microsoft.com/office/officeart/2005/8/layout/chevron1"/>
    <dgm:cxn modelId="{33D3B3F5-E399-4923-A469-5E688924072D}" srcId="{9EA58384-2749-43D4-BFB6-B4EDCB3DAFEE}" destId="{E6910A96-EB19-4ED1-9793-3289E291E956}" srcOrd="2" destOrd="0" parTransId="{AC6980D9-A480-4DE1-8CC7-E162471D1A19}" sibTransId="{8F7481ED-541C-4EC7-8157-10ECFDC6593B}"/>
    <dgm:cxn modelId="{E7B856F6-4FC9-4C47-96F7-FCEB78887028}" srcId="{9EA58384-2749-43D4-BFB6-B4EDCB3DAFEE}" destId="{80C2B843-8420-4371-A34E-6E73455DDD17}" srcOrd="3" destOrd="0" parTransId="{5B36F54A-391F-4FFC-9054-D23D67DF47CA}" sibTransId="{337EB0B9-9715-4BC1-BB0F-B4F6D69C27B4}"/>
    <dgm:cxn modelId="{6FF5C2E3-E139-4A0D-AF27-23F5BD8DEF49}" type="presParOf" srcId="{DD6CC566-32FA-473A-A4C2-BAC46348AA25}" destId="{095C9C6A-4ED1-427A-B22D-82132D3A963A}" srcOrd="0" destOrd="0" presId="urn:microsoft.com/office/officeart/2005/8/layout/chevron1"/>
    <dgm:cxn modelId="{3307E353-A1ED-4231-A995-D0CC18ED9E09}" type="presParOf" srcId="{DD6CC566-32FA-473A-A4C2-BAC46348AA25}" destId="{B2C63E1F-7A9A-46B6-876C-2D68975DC9A6}" srcOrd="1" destOrd="0" presId="urn:microsoft.com/office/officeart/2005/8/layout/chevron1"/>
    <dgm:cxn modelId="{0DB14D99-D0C7-4586-B634-8072CEA78D06}" type="presParOf" srcId="{DD6CC566-32FA-473A-A4C2-BAC46348AA25}" destId="{F084C5E5-354D-4A2D-91E6-612F5576F6EC}" srcOrd="2" destOrd="0" presId="urn:microsoft.com/office/officeart/2005/8/layout/chevron1"/>
    <dgm:cxn modelId="{6CF28D85-9669-4CA3-906E-B781CB3D7727}" type="presParOf" srcId="{DD6CC566-32FA-473A-A4C2-BAC46348AA25}" destId="{5A622E8E-05FF-43C4-ABD8-71B1ED2C8A4C}" srcOrd="3" destOrd="0" presId="urn:microsoft.com/office/officeart/2005/8/layout/chevron1"/>
    <dgm:cxn modelId="{7B456F02-5A0D-4B68-B704-58097D56489C}" type="presParOf" srcId="{DD6CC566-32FA-473A-A4C2-BAC46348AA25}" destId="{8A198570-1B64-4123-9473-C3C57F0A28C7}" srcOrd="4" destOrd="0" presId="urn:microsoft.com/office/officeart/2005/8/layout/chevron1"/>
    <dgm:cxn modelId="{29CEF3D0-D45E-43B3-8A96-67E42A7E6BB3}" type="presParOf" srcId="{DD6CC566-32FA-473A-A4C2-BAC46348AA25}" destId="{F0F3B837-6BCC-4607-A6CB-FBA5A9ABAC6D}" srcOrd="5" destOrd="0" presId="urn:microsoft.com/office/officeart/2005/8/layout/chevron1"/>
    <dgm:cxn modelId="{E06CBC4F-CF9E-4049-A9B8-4C8550311090}" type="presParOf" srcId="{DD6CC566-32FA-473A-A4C2-BAC46348AA25}" destId="{BF22EFB2-66A3-4997-B648-284702B4AADD}"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A58384-2749-43D4-BFB6-B4EDCB3DAFEE}" type="doc">
      <dgm:prSet loTypeId="urn:microsoft.com/office/officeart/2005/8/layout/chevron1" loCatId="process" qsTypeId="urn:microsoft.com/office/officeart/2005/8/quickstyle/simple3" qsCatId="simple" csTypeId="urn:microsoft.com/office/officeart/2005/8/colors/accent1_2" csCatId="accent1" phldr="1"/>
      <dgm:spPr/>
    </dgm:pt>
    <dgm:pt modelId="{80C2B843-8420-4371-A34E-6E73455DDD17}">
      <dgm:prSet phldrT="[文本]"/>
      <dgm:spPr/>
      <dgm:t>
        <a:bodyPr/>
        <a:lstStyle/>
        <a:p>
          <a:r>
            <a:rPr lang="zh-CN" altLang="en-US" dirty="0"/>
            <a:t>应用场景与关键技术</a:t>
          </a:r>
        </a:p>
      </dgm:t>
    </dgm:pt>
    <dgm:pt modelId="{5B36F54A-391F-4FFC-9054-D23D67DF47CA}" type="parTrans" cxnId="{E7B856F6-4FC9-4C47-96F7-FCEB78887028}">
      <dgm:prSet/>
      <dgm:spPr/>
      <dgm:t>
        <a:bodyPr/>
        <a:lstStyle/>
        <a:p>
          <a:endParaRPr lang="zh-CN" altLang="en-US"/>
        </a:p>
      </dgm:t>
    </dgm:pt>
    <dgm:pt modelId="{337EB0B9-9715-4BC1-BB0F-B4F6D69C27B4}" type="sibTrans" cxnId="{E7B856F6-4FC9-4C47-96F7-FCEB78887028}">
      <dgm:prSet/>
      <dgm:spPr/>
      <dgm:t>
        <a:bodyPr/>
        <a:lstStyle/>
        <a:p>
          <a:endParaRPr lang="zh-CN" altLang="en-US"/>
        </a:p>
      </dgm:t>
    </dgm:pt>
    <dgm:pt modelId="{2BE7A82E-A6D6-400A-81FE-86E523ADB86A}">
      <dgm:prSet/>
      <dgm:spPr/>
      <dgm:t>
        <a:bodyPr/>
        <a:lstStyle/>
        <a:p>
          <a:r>
            <a:rPr lang="zh-CN" altLang="en-US" dirty="0"/>
            <a:t>概述</a:t>
          </a:r>
        </a:p>
      </dgm:t>
    </dgm:pt>
    <dgm:pt modelId="{4197E1DF-82E6-4405-86E8-91889387593B}" type="parTrans" cxnId="{4E63C854-D30F-4BA5-B702-3901354645C2}">
      <dgm:prSet/>
      <dgm:spPr/>
      <dgm:t>
        <a:bodyPr/>
        <a:lstStyle/>
        <a:p>
          <a:endParaRPr lang="zh-CN" altLang="en-US"/>
        </a:p>
      </dgm:t>
    </dgm:pt>
    <dgm:pt modelId="{6D469075-DC47-4DA6-8262-08F42C68FFFA}" type="sibTrans" cxnId="{4E63C854-D30F-4BA5-B702-3901354645C2}">
      <dgm:prSet/>
      <dgm:spPr/>
      <dgm:t>
        <a:bodyPr/>
        <a:lstStyle/>
        <a:p>
          <a:endParaRPr lang="zh-CN" altLang="en-US"/>
        </a:p>
      </dgm:t>
    </dgm:pt>
    <dgm:pt modelId="{E6910A96-EB19-4ED1-9793-3289E291E956}">
      <dgm:prSet phldrT="[文本]"/>
      <dgm:spPr/>
      <dgm:t>
        <a:bodyPr/>
        <a:lstStyle/>
        <a:p>
          <a:r>
            <a:rPr lang="zh-CN" altLang="en-US" dirty="0"/>
            <a:t>技术路线</a:t>
          </a:r>
        </a:p>
      </dgm:t>
    </dgm:pt>
    <dgm:pt modelId="{8F7481ED-541C-4EC7-8157-10ECFDC6593B}" type="sibTrans" cxnId="{33D3B3F5-E399-4923-A469-5E688924072D}">
      <dgm:prSet/>
      <dgm:spPr/>
      <dgm:t>
        <a:bodyPr/>
        <a:lstStyle/>
        <a:p>
          <a:endParaRPr lang="zh-CN" altLang="en-US"/>
        </a:p>
      </dgm:t>
    </dgm:pt>
    <dgm:pt modelId="{AC6980D9-A480-4DE1-8CC7-E162471D1A19}" type="parTrans" cxnId="{33D3B3F5-E399-4923-A469-5E688924072D}">
      <dgm:prSet/>
      <dgm:spPr/>
      <dgm:t>
        <a:bodyPr/>
        <a:lstStyle/>
        <a:p>
          <a:endParaRPr lang="zh-CN" altLang="en-US"/>
        </a:p>
      </dgm:t>
    </dgm:pt>
    <dgm:pt modelId="{643C18ED-C210-4A47-BE11-976B5F721850}">
      <dgm:prSet/>
      <dgm:spPr>
        <a:solidFill>
          <a:schemeClr val="accent2"/>
        </a:solidFill>
      </dgm:spPr>
      <dgm:t>
        <a:bodyPr vert="horz"/>
        <a:lstStyle/>
        <a:p>
          <a:r>
            <a:rPr lang="zh-CN" altLang="en-US" dirty="0"/>
            <a:t>现状与发展</a:t>
          </a:r>
        </a:p>
      </dgm:t>
    </dgm:pt>
    <dgm:pt modelId="{4C847D5B-CFFD-4B0A-A6BE-1F81698AD047}" type="sibTrans" cxnId="{5A91A00F-7A49-42FC-9A2E-45D782423E30}">
      <dgm:prSet/>
      <dgm:spPr/>
      <dgm:t>
        <a:bodyPr/>
        <a:lstStyle/>
        <a:p>
          <a:endParaRPr lang="zh-CN" altLang="en-US"/>
        </a:p>
      </dgm:t>
    </dgm:pt>
    <dgm:pt modelId="{D086B29C-51C9-40FE-9F5A-F46085235A23}" type="parTrans" cxnId="{5A91A00F-7A49-42FC-9A2E-45D782423E30}">
      <dgm:prSet/>
      <dgm:spPr/>
      <dgm:t>
        <a:bodyPr/>
        <a:lstStyle/>
        <a:p>
          <a:endParaRPr lang="zh-CN" altLang="en-US"/>
        </a:p>
      </dgm:t>
    </dgm:pt>
    <dgm:pt modelId="{DD6CC566-32FA-473A-A4C2-BAC46348AA25}" type="pres">
      <dgm:prSet presAssocID="{9EA58384-2749-43D4-BFB6-B4EDCB3DAFEE}" presName="Name0" presStyleCnt="0">
        <dgm:presLayoutVars>
          <dgm:dir/>
          <dgm:animLvl val="lvl"/>
          <dgm:resizeHandles val="exact"/>
        </dgm:presLayoutVars>
      </dgm:prSet>
      <dgm:spPr/>
    </dgm:pt>
    <dgm:pt modelId="{095C9C6A-4ED1-427A-B22D-82132D3A963A}" type="pres">
      <dgm:prSet presAssocID="{2BE7A82E-A6D6-400A-81FE-86E523ADB86A}" presName="parTxOnly" presStyleLbl="node1" presStyleIdx="0" presStyleCnt="4">
        <dgm:presLayoutVars>
          <dgm:chMax val="0"/>
          <dgm:chPref val="0"/>
          <dgm:bulletEnabled val="1"/>
        </dgm:presLayoutVars>
      </dgm:prSet>
      <dgm:spPr/>
    </dgm:pt>
    <dgm:pt modelId="{B2C63E1F-7A9A-46B6-876C-2D68975DC9A6}" type="pres">
      <dgm:prSet presAssocID="{6D469075-DC47-4DA6-8262-08F42C68FFFA}" presName="parTxOnlySpace" presStyleCnt="0"/>
      <dgm:spPr/>
    </dgm:pt>
    <dgm:pt modelId="{F084C5E5-354D-4A2D-91E6-612F5576F6EC}" type="pres">
      <dgm:prSet presAssocID="{643C18ED-C210-4A47-BE11-976B5F721850}" presName="parTxOnly" presStyleLbl="node1" presStyleIdx="1" presStyleCnt="4" custLinFactNeighborX="0" custLinFactNeighborY="-2219">
        <dgm:presLayoutVars>
          <dgm:chMax val="0"/>
          <dgm:chPref val="0"/>
          <dgm:bulletEnabled val="1"/>
        </dgm:presLayoutVars>
      </dgm:prSet>
      <dgm:spPr>
        <a:xfrm>
          <a:off x="1664262" y="0"/>
          <a:ext cx="1715258" cy="400109"/>
        </a:xfrm>
      </dgm:spPr>
    </dgm:pt>
    <dgm:pt modelId="{5A622E8E-05FF-43C4-ABD8-71B1ED2C8A4C}" type="pres">
      <dgm:prSet presAssocID="{4C847D5B-CFFD-4B0A-A6BE-1F81698AD047}" presName="parTxOnlySpace" presStyleCnt="0"/>
      <dgm:spPr/>
    </dgm:pt>
    <dgm:pt modelId="{8A198570-1B64-4123-9473-C3C57F0A28C7}" type="pres">
      <dgm:prSet presAssocID="{E6910A96-EB19-4ED1-9793-3289E291E956}" presName="parTxOnly" presStyleLbl="node1" presStyleIdx="2" presStyleCnt="4">
        <dgm:presLayoutVars>
          <dgm:chMax val="0"/>
          <dgm:chPref val="0"/>
          <dgm:bulletEnabled val="1"/>
        </dgm:presLayoutVars>
      </dgm:prSet>
      <dgm:spPr/>
    </dgm:pt>
    <dgm:pt modelId="{F0F3B837-6BCC-4607-A6CB-FBA5A9ABAC6D}" type="pres">
      <dgm:prSet presAssocID="{8F7481ED-541C-4EC7-8157-10ECFDC6593B}" presName="parTxOnlySpace" presStyleCnt="0"/>
      <dgm:spPr/>
    </dgm:pt>
    <dgm:pt modelId="{BF22EFB2-66A3-4997-B648-284702B4AADD}" type="pres">
      <dgm:prSet presAssocID="{80C2B843-8420-4371-A34E-6E73455DDD17}" presName="parTxOnly" presStyleLbl="node1" presStyleIdx="3" presStyleCnt="4">
        <dgm:presLayoutVars>
          <dgm:chMax val="0"/>
          <dgm:chPref val="0"/>
          <dgm:bulletEnabled val="1"/>
        </dgm:presLayoutVars>
      </dgm:prSet>
      <dgm:spPr/>
    </dgm:pt>
  </dgm:ptLst>
  <dgm:cxnLst>
    <dgm:cxn modelId="{5A91A00F-7A49-42FC-9A2E-45D782423E30}" srcId="{9EA58384-2749-43D4-BFB6-B4EDCB3DAFEE}" destId="{643C18ED-C210-4A47-BE11-976B5F721850}" srcOrd="1" destOrd="0" parTransId="{D086B29C-51C9-40FE-9F5A-F46085235A23}" sibTransId="{4C847D5B-CFFD-4B0A-A6BE-1F81698AD047}"/>
    <dgm:cxn modelId="{DC2D3B52-9F67-4D1E-84BD-4B6571AD7540}" type="presOf" srcId="{643C18ED-C210-4A47-BE11-976B5F721850}" destId="{F084C5E5-354D-4A2D-91E6-612F5576F6EC}" srcOrd="0" destOrd="0" presId="urn:microsoft.com/office/officeart/2005/8/layout/chevron1"/>
    <dgm:cxn modelId="{4E63C854-D30F-4BA5-B702-3901354645C2}" srcId="{9EA58384-2749-43D4-BFB6-B4EDCB3DAFEE}" destId="{2BE7A82E-A6D6-400A-81FE-86E523ADB86A}" srcOrd="0" destOrd="0" parTransId="{4197E1DF-82E6-4405-86E8-91889387593B}" sibTransId="{6D469075-DC47-4DA6-8262-08F42C68FFFA}"/>
    <dgm:cxn modelId="{9B462A9A-5503-466A-A315-C33C90796BC3}" type="presOf" srcId="{E6910A96-EB19-4ED1-9793-3289E291E956}" destId="{8A198570-1B64-4123-9473-C3C57F0A28C7}" srcOrd="0" destOrd="0" presId="urn:microsoft.com/office/officeart/2005/8/layout/chevron1"/>
    <dgm:cxn modelId="{8B5DA19F-5AD8-4743-9651-279945AC7AE9}" type="presOf" srcId="{80C2B843-8420-4371-A34E-6E73455DDD17}" destId="{BF22EFB2-66A3-4997-B648-284702B4AADD}" srcOrd="0" destOrd="0" presId="urn:microsoft.com/office/officeart/2005/8/layout/chevron1"/>
    <dgm:cxn modelId="{DCF2CFB2-506D-4116-8FF9-127331A540BB}" type="presOf" srcId="{9EA58384-2749-43D4-BFB6-B4EDCB3DAFEE}" destId="{DD6CC566-32FA-473A-A4C2-BAC46348AA25}" srcOrd="0" destOrd="0" presId="urn:microsoft.com/office/officeart/2005/8/layout/chevron1"/>
    <dgm:cxn modelId="{0D134FF5-DC50-4092-B09E-829D758533B3}" type="presOf" srcId="{2BE7A82E-A6D6-400A-81FE-86E523ADB86A}" destId="{095C9C6A-4ED1-427A-B22D-82132D3A963A}" srcOrd="0" destOrd="0" presId="urn:microsoft.com/office/officeart/2005/8/layout/chevron1"/>
    <dgm:cxn modelId="{33D3B3F5-E399-4923-A469-5E688924072D}" srcId="{9EA58384-2749-43D4-BFB6-B4EDCB3DAFEE}" destId="{E6910A96-EB19-4ED1-9793-3289E291E956}" srcOrd="2" destOrd="0" parTransId="{AC6980D9-A480-4DE1-8CC7-E162471D1A19}" sibTransId="{8F7481ED-541C-4EC7-8157-10ECFDC6593B}"/>
    <dgm:cxn modelId="{E7B856F6-4FC9-4C47-96F7-FCEB78887028}" srcId="{9EA58384-2749-43D4-BFB6-B4EDCB3DAFEE}" destId="{80C2B843-8420-4371-A34E-6E73455DDD17}" srcOrd="3" destOrd="0" parTransId="{5B36F54A-391F-4FFC-9054-D23D67DF47CA}" sibTransId="{337EB0B9-9715-4BC1-BB0F-B4F6D69C27B4}"/>
    <dgm:cxn modelId="{6FF5C2E3-E139-4A0D-AF27-23F5BD8DEF49}" type="presParOf" srcId="{DD6CC566-32FA-473A-A4C2-BAC46348AA25}" destId="{095C9C6A-4ED1-427A-B22D-82132D3A963A}" srcOrd="0" destOrd="0" presId="urn:microsoft.com/office/officeart/2005/8/layout/chevron1"/>
    <dgm:cxn modelId="{3307E353-A1ED-4231-A995-D0CC18ED9E09}" type="presParOf" srcId="{DD6CC566-32FA-473A-A4C2-BAC46348AA25}" destId="{B2C63E1F-7A9A-46B6-876C-2D68975DC9A6}" srcOrd="1" destOrd="0" presId="urn:microsoft.com/office/officeart/2005/8/layout/chevron1"/>
    <dgm:cxn modelId="{0DB14D99-D0C7-4586-B634-8072CEA78D06}" type="presParOf" srcId="{DD6CC566-32FA-473A-A4C2-BAC46348AA25}" destId="{F084C5E5-354D-4A2D-91E6-612F5576F6EC}" srcOrd="2" destOrd="0" presId="urn:microsoft.com/office/officeart/2005/8/layout/chevron1"/>
    <dgm:cxn modelId="{6CF28D85-9669-4CA3-906E-B781CB3D7727}" type="presParOf" srcId="{DD6CC566-32FA-473A-A4C2-BAC46348AA25}" destId="{5A622E8E-05FF-43C4-ABD8-71B1ED2C8A4C}" srcOrd="3" destOrd="0" presId="urn:microsoft.com/office/officeart/2005/8/layout/chevron1"/>
    <dgm:cxn modelId="{7B456F02-5A0D-4B68-B704-58097D56489C}" type="presParOf" srcId="{DD6CC566-32FA-473A-A4C2-BAC46348AA25}" destId="{8A198570-1B64-4123-9473-C3C57F0A28C7}" srcOrd="4" destOrd="0" presId="urn:microsoft.com/office/officeart/2005/8/layout/chevron1"/>
    <dgm:cxn modelId="{29CEF3D0-D45E-43B3-8A96-67E42A7E6BB3}" type="presParOf" srcId="{DD6CC566-32FA-473A-A4C2-BAC46348AA25}" destId="{F0F3B837-6BCC-4607-A6CB-FBA5A9ABAC6D}" srcOrd="5" destOrd="0" presId="urn:microsoft.com/office/officeart/2005/8/layout/chevron1"/>
    <dgm:cxn modelId="{E06CBC4F-CF9E-4049-A9B8-4C8550311090}" type="presParOf" srcId="{DD6CC566-32FA-473A-A4C2-BAC46348AA25}" destId="{BF22EFB2-66A3-4997-B648-284702B4AADD}"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EA58384-2749-43D4-BFB6-B4EDCB3DAFEE}" type="doc">
      <dgm:prSet loTypeId="urn:microsoft.com/office/officeart/2005/8/layout/chevron1" loCatId="process" qsTypeId="urn:microsoft.com/office/officeart/2005/8/quickstyle/simple3" qsCatId="simple" csTypeId="urn:microsoft.com/office/officeart/2005/8/colors/accent1_2" csCatId="accent1" phldr="1"/>
      <dgm:spPr/>
    </dgm:pt>
    <dgm:pt modelId="{80C2B843-8420-4371-A34E-6E73455DDD17}">
      <dgm:prSet phldrT="[文本]"/>
      <dgm:spPr/>
      <dgm:t>
        <a:bodyPr/>
        <a:lstStyle/>
        <a:p>
          <a:r>
            <a:rPr lang="zh-CN" altLang="en-US" dirty="0"/>
            <a:t>应用场景与关键技术</a:t>
          </a:r>
        </a:p>
      </dgm:t>
    </dgm:pt>
    <dgm:pt modelId="{5B36F54A-391F-4FFC-9054-D23D67DF47CA}" type="parTrans" cxnId="{E7B856F6-4FC9-4C47-96F7-FCEB78887028}">
      <dgm:prSet/>
      <dgm:spPr/>
      <dgm:t>
        <a:bodyPr/>
        <a:lstStyle/>
        <a:p>
          <a:endParaRPr lang="zh-CN" altLang="en-US"/>
        </a:p>
      </dgm:t>
    </dgm:pt>
    <dgm:pt modelId="{337EB0B9-9715-4BC1-BB0F-B4F6D69C27B4}" type="sibTrans" cxnId="{E7B856F6-4FC9-4C47-96F7-FCEB78887028}">
      <dgm:prSet/>
      <dgm:spPr/>
      <dgm:t>
        <a:bodyPr/>
        <a:lstStyle/>
        <a:p>
          <a:endParaRPr lang="zh-CN" altLang="en-US"/>
        </a:p>
      </dgm:t>
    </dgm:pt>
    <dgm:pt modelId="{2BE7A82E-A6D6-400A-81FE-86E523ADB86A}">
      <dgm:prSet/>
      <dgm:spPr/>
      <dgm:t>
        <a:bodyPr/>
        <a:lstStyle/>
        <a:p>
          <a:r>
            <a:rPr lang="zh-CN" altLang="en-US" dirty="0"/>
            <a:t>概述</a:t>
          </a:r>
        </a:p>
      </dgm:t>
    </dgm:pt>
    <dgm:pt modelId="{4197E1DF-82E6-4405-86E8-91889387593B}" type="parTrans" cxnId="{4E63C854-D30F-4BA5-B702-3901354645C2}">
      <dgm:prSet/>
      <dgm:spPr/>
      <dgm:t>
        <a:bodyPr/>
        <a:lstStyle/>
        <a:p>
          <a:endParaRPr lang="zh-CN" altLang="en-US"/>
        </a:p>
      </dgm:t>
    </dgm:pt>
    <dgm:pt modelId="{6D469075-DC47-4DA6-8262-08F42C68FFFA}" type="sibTrans" cxnId="{4E63C854-D30F-4BA5-B702-3901354645C2}">
      <dgm:prSet/>
      <dgm:spPr/>
      <dgm:t>
        <a:bodyPr/>
        <a:lstStyle/>
        <a:p>
          <a:endParaRPr lang="zh-CN" altLang="en-US"/>
        </a:p>
      </dgm:t>
    </dgm:pt>
    <dgm:pt modelId="{E6910A96-EB19-4ED1-9793-3289E291E956}">
      <dgm:prSet phldrT="[文本]"/>
      <dgm:spPr/>
      <dgm:t>
        <a:bodyPr/>
        <a:lstStyle/>
        <a:p>
          <a:r>
            <a:rPr lang="zh-CN" altLang="en-US" dirty="0"/>
            <a:t>技术路线</a:t>
          </a:r>
        </a:p>
      </dgm:t>
    </dgm:pt>
    <dgm:pt modelId="{8F7481ED-541C-4EC7-8157-10ECFDC6593B}" type="sibTrans" cxnId="{33D3B3F5-E399-4923-A469-5E688924072D}">
      <dgm:prSet/>
      <dgm:spPr/>
      <dgm:t>
        <a:bodyPr/>
        <a:lstStyle/>
        <a:p>
          <a:endParaRPr lang="zh-CN" altLang="en-US"/>
        </a:p>
      </dgm:t>
    </dgm:pt>
    <dgm:pt modelId="{AC6980D9-A480-4DE1-8CC7-E162471D1A19}" type="parTrans" cxnId="{33D3B3F5-E399-4923-A469-5E688924072D}">
      <dgm:prSet/>
      <dgm:spPr/>
      <dgm:t>
        <a:bodyPr/>
        <a:lstStyle/>
        <a:p>
          <a:endParaRPr lang="zh-CN" altLang="en-US"/>
        </a:p>
      </dgm:t>
    </dgm:pt>
    <dgm:pt modelId="{643C18ED-C210-4A47-BE11-976B5F721850}">
      <dgm:prSet/>
      <dgm:spPr>
        <a:solidFill>
          <a:schemeClr val="accent2"/>
        </a:solidFill>
      </dgm:spPr>
      <dgm:t>
        <a:bodyPr vert="horz"/>
        <a:lstStyle/>
        <a:p>
          <a:r>
            <a:rPr lang="zh-CN" altLang="en-US" dirty="0"/>
            <a:t>现状与发展</a:t>
          </a:r>
        </a:p>
      </dgm:t>
    </dgm:pt>
    <dgm:pt modelId="{4C847D5B-CFFD-4B0A-A6BE-1F81698AD047}" type="sibTrans" cxnId="{5A91A00F-7A49-42FC-9A2E-45D782423E30}">
      <dgm:prSet/>
      <dgm:spPr/>
      <dgm:t>
        <a:bodyPr/>
        <a:lstStyle/>
        <a:p>
          <a:endParaRPr lang="zh-CN" altLang="en-US"/>
        </a:p>
      </dgm:t>
    </dgm:pt>
    <dgm:pt modelId="{D086B29C-51C9-40FE-9F5A-F46085235A23}" type="parTrans" cxnId="{5A91A00F-7A49-42FC-9A2E-45D782423E30}">
      <dgm:prSet/>
      <dgm:spPr/>
      <dgm:t>
        <a:bodyPr/>
        <a:lstStyle/>
        <a:p>
          <a:endParaRPr lang="zh-CN" altLang="en-US"/>
        </a:p>
      </dgm:t>
    </dgm:pt>
    <dgm:pt modelId="{DD6CC566-32FA-473A-A4C2-BAC46348AA25}" type="pres">
      <dgm:prSet presAssocID="{9EA58384-2749-43D4-BFB6-B4EDCB3DAFEE}" presName="Name0" presStyleCnt="0">
        <dgm:presLayoutVars>
          <dgm:dir/>
          <dgm:animLvl val="lvl"/>
          <dgm:resizeHandles val="exact"/>
        </dgm:presLayoutVars>
      </dgm:prSet>
      <dgm:spPr/>
    </dgm:pt>
    <dgm:pt modelId="{095C9C6A-4ED1-427A-B22D-82132D3A963A}" type="pres">
      <dgm:prSet presAssocID="{2BE7A82E-A6D6-400A-81FE-86E523ADB86A}" presName="parTxOnly" presStyleLbl="node1" presStyleIdx="0" presStyleCnt="4">
        <dgm:presLayoutVars>
          <dgm:chMax val="0"/>
          <dgm:chPref val="0"/>
          <dgm:bulletEnabled val="1"/>
        </dgm:presLayoutVars>
      </dgm:prSet>
      <dgm:spPr/>
    </dgm:pt>
    <dgm:pt modelId="{B2C63E1F-7A9A-46B6-876C-2D68975DC9A6}" type="pres">
      <dgm:prSet presAssocID="{6D469075-DC47-4DA6-8262-08F42C68FFFA}" presName="parTxOnlySpace" presStyleCnt="0"/>
      <dgm:spPr/>
    </dgm:pt>
    <dgm:pt modelId="{F084C5E5-354D-4A2D-91E6-612F5576F6EC}" type="pres">
      <dgm:prSet presAssocID="{643C18ED-C210-4A47-BE11-976B5F721850}" presName="parTxOnly" presStyleLbl="node1" presStyleIdx="1" presStyleCnt="4" custLinFactNeighborX="0" custLinFactNeighborY="-2219">
        <dgm:presLayoutVars>
          <dgm:chMax val="0"/>
          <dgm:chPref val="0"/>
          <dgm:bulletEnabled val="1"/>
        </dgm:presLayoutVars>
      </dgm:prSet>
      <dgm:spPr>
        <a:xfrm>
          <a:off x="1664262" y="0"/>
          <a:ext cx="1715258" cy="400109"/>
        </a:xfrm>
      </dgm:spPr>
    </dgm:pt>
    <dgm:pt modelId="{5A622E8E-05FF-43C4-ABD8-71B1ED2C8A4C}" type="pres">
      <dgm:prSet presAssocID="{4C847D5B-CFFD-4B0A-A6BE-1F81698AD047}" presName="parTxOnlySpace" presStyleCnt="0"/>
      <dgm:spPr/>
    </dgm:pt>
    <dgm:pt modelId="{8A198570-1B64-4123-9473-C3C57F0A28C7}" type="pres">
      <dgm:prSet presAssocID="{E6910A96-EB19-4ED1-9793-3289E291E956}" presName="parTxOnly" presStyleLbl="node1" presStyleIdx="2" presStyleCnt="4">
        <dgm:presLayoutVars>
          <dgm:chMax val="0"/>
          <dgm:chPref val="0"/>
          <dgm:bulletEnabled val="1"/>
        </dgm:presLayoutVars>
      </dgm:prSet>
      <dgm:spPr/>
    </dgm:pt>
    <dgm:pt modelId="{F0F3B837-6BCC-4607-A6CB-FBA5A9ABAC6D}" type="pres">
      <dgm:prSet presAssocID="{8F7481ED-541C-4EC7-8157-10ECFDC6593B}" presName="parTxOnlySpace" presStyleCnt="0"/>
      <dgm:spPr/>
    </dgm:pt>
    <dgm:pt modelId="{BF22EFB2-66A3-4997-B648-284702B4AADD}" type="pres">
      <dgm:prSet presAssocID="{80C2B843-8420-4371-A34E-6E73455DDD17}" presName="parTxOnly" presStyleLbl="node1" presStyleIdx="3" presStyleCnt="4">
        <dgm:presLayoutVars>
          <dgm:chMax val="0"/>
          <dgm:chPref val="0"/>
          <dgm:bulletEnabled val="1"/>
        </dgm:presLayoutVars>
      </dgm:prSet>
      <dgm:spPr/>
    </dgm:pt>
  </dgm:ptLst>
  <dgm:cxnLst>
    <dgm:cxn modelId="{5A91A00F-7A49-42FC-9A2E-45D782423E30}" srcId="{9EA58384-2749-43D4-BFB6-B4EDCB3DAFEE}" destId="{643C18ED-C210-4A47-BE11-976B5F721850}" srcOrd="1" destOrd="0" parTransId="{D086B29C-51C9-40FE-9F5A-F46085235A23}" sibTransId="{4C847D5B-CFFD-4B0A-A6BE-1F81698AD047}"/>
    <dgm:cxn modelId="{DC2D3B52-9F67-4D1E-84BD-4B6571AD7540}" type="presOf" srcId="{643C18ED-C210-4A47-BE11-976B5F721850}" destId="{F084C5E5-354D-4A2D-91E6-612F5576F6EC}" srcOrd="0" destOrd="0" presId="urn:microsoft.com/office/officeart/2005/8/layout/chevron1"/>
    <dgm:cxn modelId="{4E63C854-D30F-4BA5-B702-3901354645C2}" srcId="{9EA58384-2749-43D4-BFB6-B4EDCB3DAFEE}" destId="{2BE7A82E-A6D6-400A-81FE-86E523ADB86A}" srcOrd="0" destOrd="0" parTransId="{4197E1DF-82E6-4405-86E8-91889387593B}" sibTransId="{6D469075-DC47-4DA6-8262-08F42C68FFFA}"/>
    <dgm:cxn modelId="{9B462A9A-5503-466A-A315-C33C90796BC3}" type="presOf" srcId="{E6910A96-EB19-4ED1-9793-3289E291E956}" destId="{8A198570-1B64-4123-9473-C3C57F0A28C7}" srcOrd="0" destOrd="0" presId="urn:microsoft.com/office/officeart/2005/8/layout/chevron1"/>
    <dgm:cxn modelId="{8B5DA19F-5AD8-4743-9651-279945AC7AE9}" type="presOf" srcId="{80C2B843-8420-4371-A34E-6E73455DDD17}" destId="{BF22EFB2-66A3-4997-B648-284702B4AADD}" srcOrd="0" destOrd="0" presId="urn:microsoft.com/office/officeart/2005/8/layout/chevron1"/>
    <dgm:cxn modelId="{DCF2CFB2-506D-4116-8FF9-127331A540BB}" type="presOf" srcId="{9EA58384-2749-43D4-BFB6-B4EDCB3DAFEE}" destId="{DD6CC566-32FA-473A-A4C2-BAC46348AA25}" srcOrd="0" destOrd="0" presId="urn:microsoft.com/office/officeart/2005/8/layout/chevron1"/>
    <dgm:cxn modelId="{0D134FF5-DC50-4092-B09E-829D758533B3}" type="presOf" srcId="{2BE7A82E-A6D6-400A-81FE-86E523ADB86A}" destId="{095C9C6A-4ED1-427A-B22D-82132D3A963A}" srcOrd="0" destOrd="0" presId="urn:microsoft.com/office/officeart/2005/8/layout/chevron1"/>
    <dgm:cxn modelId="{33D3B3F5-E399-4923-A469-5E688924072D}" srcId="{9EA58384-2749-43D4-BFB6-B4EDCB3DAFEE}" destId="{E6910A96-EB19-4ED1-9793-3289E291E956}" srcOrd="2" destOrd="0" parTransId="{AC6980D9-A480-4DE1-8CC7-E162471D1A19}" sibTransId="{8F7481ED-541C-4EC7-8157-10ECFDC6593B}"/>
    <dgm:cxn modelId="{E7B856F6-4FC9-4C47-96F7-FCEB78887028}" srcId="{9EA58384-2749-43D4-BFB6-B4EDCB3DAFEE}" destId="{80C2B843-8420-4371-A34E-6E73455DDD17}" srcOrd="3" destOrd="0" parTransId="{5B36F54A-391F-4FFC-9054-D23D67DF47CA}" sibTransId="{337EB0B9-9715-4BC1-BB0F-B4F6D69C27B4}"/>
    <dgm:cxn modelId="{6FF5C2E3-E139-4A0D-AF27-23F5BD8DEF49}" type="presParOf" srcId="{DD6CC566-32FA-473A-A4C2-BAC46348AA25}" destId="{095C9C6A-4ED1-427A-B22D-82132D3A963A}" srcOrd="0" destOrd="0" presId="urn:microsoft.com/office/officeart/2005/8/layout/chevron1"/>
    <dgm:cxn modelId="{3307E353-A1ED-4231-A995-D0CC18ED9E09}" type="presParOf" srcId="{DD6CC566-32FA-473A-A4C2-BAC46348AA25}" destId="{B2C63E1F-7A9A-46B6-876C-2D68975DC9A6}" srcOrd="1" destOrd="0" presId="urn:microsoft.com/office/officeart/2005/8/layout/chevron1"/>
    <dgm:cxn modelId="{0DB14D99-D0C7-4586-B634-8072CEA78D06}" type="presParOf" srcId="{DD6CC566-32FA-473A-A4C2-BAC46348AA25}" destId="{F084C5E5-354D-4A2D-91E6-612F5576F6EC}" srcOrd="2" destOrd="0" presId="urn:microsoft.com/office/officeart/2005/8/layout/chevron1"/>
    <dgm:cxn modelId="{6CF28D85-9669-4CA3-906E-B781CB3D7727}" type="presParOf" srcId="{DD6CC566-32FA-473A-A4C2-BAC46348AA25}" destId="{5A622E8E-05FF-43C4-ABD8-71B1ED2C8A4C}" srcOrd="3" destOrd="0" presId="urn:microsoft.com/office/officeart/2005/8/layout/chevron1"/>
    <dgm:cxn modelId="{7B456F02-5A0D-4B68-B704-58097D56489C}" type="presParOf" srcId="{DD6CC566-32FA-473A-A4C2-BAC46348AA25}" destId="{8A198570-1B64-4123-9473-C3C57F0A28C7}" srcOrd="4" destOrd="0" presId="urn:microsoft.com/office/officeart/2005/8/layout/chevron1"/>
    <dgm:cxn modelId="{29CEF3D0-D45E-43B3-8A96-67E42A7E6BB3}" type="presParOf" srcId="{DD6CC566-32FA-473A-A4C2-BAC46348AA25}" destId="{F0F3B837-6BCC-4607-A6CB-FBA5A9ABAC6D}" srcOrd="5" destOrd="0" presId="urn:microsoft.com/office/officeart/2005/8/layout/chevron1"/>
    <dgm:cxn modelId="{E06CBC4F-CF9E-4049-A9B8-4C8550311090}" type="presParOf" srcId="{DD6CC566-32FA-473A-A4C2-BAC46348AA25}" destId="{BF22EFB2-66A3-4997-B648-284702B4AADD}"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A58384-2749-43D4-BFB6-B4EDCB3DAFEE}" type="doc">
      <dgm:prSet loTypeId="urn:microsoft.com/office/officeart/2005/8/layout/chevron1" loCatId="process" qsTypeId="urn:microsoft.com/office/officeart/2005/8/quickstyle/simple3" qsCatId="simple" csTypeId="urn:microsoft.com/office/officeart/2005/8/colors/accent1_2" csCatId="accent1" phldr="1"/>
      <dgm:spPr/>
    </dgm:pt>
    <dgm:pt modelId="{80C2B843-8420-4371-A34E-6E73455DDD17}">
      <dgm:prSet phldrT="[文本]"/>
      <dgm:spPr/>
      <dgm:t>
        <a:bodyPr/>
        <a:lstStyle/>
        <a:p>
          <a:r>
            <a:rPr lang="zh-CN" altLang="en-US" dirty="0"/>
            <a:t>应用场景与关键技术</a:t>
          </a:r>
        </a:p>
      </dgm:t>
    </dgm:pt>
    <dgm:pt modelId="{5B36F54A-391F-4FFC-9054-D23D67DF47CA}" type="parTrans" cxnId="{E7B856F6-4FC9-4C47-96F7-FCEB78887028}">
      <dgm:prSet/>
      <dgm:spPr/>
      <dgm:t>
        <a:bodyPr/>
        <a:lstStyle/>
        <a:p>
          <a:endParaRPr lang="zh-CN" altLang="en-US"/>
        </a:p>
      </dgm:t>
    </dgm:pt>
    <dgm:pt modelId="{337EB0B9-9715-4BC1-BB0F-B4F6D69C27B4}" type="sibTrans" cxnId="{E7B856F6-4FC9-4C47-96F7-FCEB78887028}">
      <dgm:prSet/>
      <dgm:spPr/>
      <dgm:t>
        <a:bodyPr/>
        <a:lstStyle/>
        <a:p>
          <a:endParaRPr lang="zh-CN" altLang="en-US"/>
        </a:p>
      </dgm:t>
    </dgm:pt>
    <dgm:pt modelId="{2BE7A82E-A6D6-400A-81FE-86E523ADB86A}">
      <dgm:prSet/>
      <dgm:spPr/>
      <dgm:t>
        <a:bodyPr/>
        <a:lstStyle/>
        <a:p>
          <a:r>
            <a:rPr lang="zh-CN" altLang="en-US" dirty="0"/>
            <a:t>概述</a:t>
          </a:r>
        </a:p>
      </dgm:t>
    </dgm:pt>
    <dgm:pt modelId="{4197E1DF-82E6-4405-86E8-91889387593B}" type="parTrans" cxnId="{4E63C854-D30F-4BA5-B702-3901354645C2}">
      <dgm:prSet/>
      <dgm:spPr/>
      <dgm:t>
        <a:bodyPr/>
        <a:lstStyle/>
        <a:p>
          <a:endParaRPr lang="zh-CN" altLang="en-US"/>
        </a:p>
      </dgm:t>
    </dgm:pt>
    <dgm:pt modelId="{6D469075-DC47-4DA6-8262-08F42C68FFFA}" type="sibTrans" cxnId="{4E63C854-D30F-4BA5-B702-3901354645C2}">
      <dgm:prSet/>
      <dgm:spPr/>
      <dgm:t>
        <a:bodyPr/>
        <a:lstStyle/>
        <a:p>
          <a:endParaRPr lang="zh-CN" altLang="en-US"/>
        </a:p>
      </dgm:t>
    </dgm:pt>
    <dgm:pt modelId="{E6910A96-EB19-4ED1-9793-3289E291E956}">
      <dgm:prSet phldrT="[文本]"/>
      <dgm:spPr>
        <a:solidFill>
          <a:schemeClr val="accent2"/>
        </a:solidFill>
      </dgm:spPr>
      <dgm:t>
        <a:bodyPr/>
        <a:lstStyle/>
        <a:p>
          <a:r>
            <a:rPr lang="zh-CN" altLang="en-US" dirty="0"/>
            <a:t>技术路线</a:t>
          </a:r>
        </a:p>
      </dgm:t>
    </dgm:pt>
    <dgm:pt modelId="{8F7481ED-541C-4EC7-8157-10ECFDC6593B}" type="sibTrans" cxnId="{33D3B3F5-E399-4923-A469-5E688924072D}">
      <dgm:prSet/>
      <dgm:spPr/>
      <dgm:t>
        <a:bodyPr/>
        <a:lstStyle/>
        <a:p>
          <a:endParaRPr lang="zh-CN" altLang="en-US"/>
        </a:p>
      </dgm:t>
    </dgm:pt>
    <dgm:pt modelId="{AC6980D9-A480-4DE1-8CC7-E162471D1A19}" type="parTrans" cxnId="{33D3B3F5-E399-4923-A469-5E688924072D}">
      <dgm:prSet/>
      <dgm:spPr/>
      <dgm:t>
        <a:bodyPr/>
        <a:lstStyle/>
        <a:p>
          <a:endParaRPr lang="zh-CN" altLang="en-US"/>
        </a:p>
      </dgm:t>
    </dgm:pt>
    <dgm:pt modelId="{643C18ED-C210-4A47-BE11-976B5F721850}">
      <dgm:prSet/>
      <dgm:spPr/>
      <dgm:t>
        <a:bodyPr vert="horz"/>
        <a:lstStyle/>
        <a:p>
          <a:r>
            <a:rPr lang="zh-CN" altLang="en-US" dirty="0"/>
            <a:t>现状与发展</a:t>
          </a:r>
        </a:p>
      </dgm:t>
    </dgm:pt>
    <dgm:pt modelId="{4C847D5B-CFFD-4B0A-A6BE-1F81698AD047}" type="sibTrans" cxnId="{5A91A00F-7A49-42FC-9A2E-45D782423E30}">
      <dgm:prSet/>
      <dgm:spPr/>
      <dgm:t>
        <a:bodyPr/>
        <a:lstStyle/>
        <a:p>
          <a:endParaRPr lang="zh-CN" altLang="en-US"/>
        </a:p>
      </dgm:t>
    </dgm:pt>
    <dgm:pt modelId="{D086B29C-51C9-40FE-9F5A-F46085235A23}" type="parTrans" cxnId="{5A91A00F-7A49-42FC-9A2E-45D782423E30}">
      <dgm:prSet/>
      <dgm:spPr/>
      <dgm:t>
        <a:bodyPr/>
        <a:lstStyle/>
        <a:p>
          <a:endParaRPr lang="zh-CN" altLang="en-US"/>
        </a:p>
      </dgm:t>
    </dgm:pt>
    <dgm:pt modelId="{DD6CC566-32FA-473A-A4C2-BAC46348AA25}" type="pres">
      <dgm:prSet presAssocID="{9EA58384-2749-43D4-BFB6-B4EDCB3DAFEE}" presName="Name0" presStyleCnt="0">
        <dgm:presLayoutVars>
          <dgm:dir/>
          <dgm:animLvl val="lvl"/>
          <dgm:resizeHandles val="exact"/>
        </dgm:presLayoutVars>
      </dgm:prSet>
      <dgm:spPr/>
    </dgm:pt>
    <dgm:pt modelId="{095C9C6A-4ED1-427A-B22D-82132D3A963A}" type="pres">
      <dgm:prSet presAssocID="{2BE7A82E-A6D6-400A-81FE-86E523ADB86A}" presName="parTxOnly" presStyleLbl="node1" presStyleIdx="0" presStyleCnt="4">
        <dgm:presLayoutVars>
          <dgm:chMax val="0"/>
          <dgm:chPref val="0"/>
          <dgm:bulletEnabled val="1"/>
        </dgm:presLayoutVars>
      </dgm:prSet>
      <dgm:spPr/>
    </dgm:pt>
    <dgm:pt modelId="{B2C63E1F-7A9A-46B6-876C-2D68975DC9A6}" type="pres">
      <dgm:prSet presAssocID="{6D469075-DC47-4DA6-8262-08F42C68FFFA}" presName="parTxOnlySpace" presStyleCnt="0"/>
      <dgm:spPr/>
    </dgm:pt>
    <dgm:pt modelId="{F084C5E5-354D-4A2D-91E6-612F5576F6EC}" type="pres">
      <dgm:prSet presAssocID="{643C18ED-C210-4A47-BE11-976B5F721850}" presName="parTxOnly" presStyleLbl="node1" presStyleIdx="1" presStyleCnt="4" custLinFactNeighborX="0" custLinFactNeighborY="-2219">
        <dgm:presLayoutVars>
          <dgm:chMax val="0"/>
          <dgm:chPref val="0"/>
          <dgm:bulletEnabled val="1"/>
        </dgm:presLayoutVars>
      </dgm:prSet>
      <dgm:spPr>
        <a:xfrm>
          <a:off x="1664262" y="0"/>
          <a:ext cx="1715258" cy="400109"/>
        </a:xfrm>
      </dgm:spPr>
    </dgm:pt>
    <dgm:pt modelId="{5A622E8E-05FF-43C4-ABD8-71B1ED2C8A4C}" type="pres">
      <dgm:prSet presAssocID="{4C847D5B-CFFD-4B0A-A6BE-1F81698AD047}" presName="parTxOnlySpace" presStyleCnt="0"/>
      <dgm:spPr/>
    </dgm:pt>
    <dgm:pt modelId="{8A198570-1B64-4123-9473-C3C57F0A28C7}" type="pres">
      <dgm:prSet presAssocID="{E6910A96-EB19-4ED1-9793-3289E291E956}" presName="parTxOnly" presStyleLbl="node1" presStyleIdx="2" presStyleCnt="4">
        <dgm:presLayoutVars>
          <dgm:chMax val="0"/>
          <dgm:chPref val="0"/>
          <dgm:bulletEnabled val="1"/>
        </dgm:presLayoutVars>
      </dgm:prSet>
      <dgm:spPr/>
    </dgm:pt>
    <dgm:pt modelId="{F0F3B837-6BCC-4607-A6CB-FBA5A9ABAC6D}" type="pres">
      <dgm:prSet presAssocID="{8F7481ED-541C-4EC7-8157-10ECFDC6593B}" presName="parTxOnlySpace" presStyleCnt="0"/>
      <dgm:spPr/>
    </dgm:pt>
    <dgm:pt modelId="{BF22EFB2-66A3-4997-B648-284702B4AADD}" type="pres">
      <dgm:prSet presAssocID="{80C2B843-8420-4371-A34E-6E73455DDD17}" presName="parTxOnly" presStyleLbl="node1" presStyleIdx="3" presStyleCnt="4">
        <dgm:presLayoutVars>
          <dgm:chMax val="0"/>
          <dgm:chPref val="0"/>
          <dgm:bulletEnabled val="1"/>
        </dgm:presLayoutVars>
      </dgm:prSet>
      <dgm:spPr/>
    </dgm:pt>
  </dgm:ptLst>
  <dgm:cxnLst>
    <dgm:cxn modelId="{5A91A00F-7A49-42FC-9A2E-45D782423E30}" srcId="{9EA58384-2749-43D4-BFB6-B4EDCB3DAFEE}" destId="{643C18ED-C210-4A47-BE11-976B5F721850}" srcOrd="1" destOrd="0" parTransId="{D086B29C-51C9-40FE-9F5A-F46085235A23}" sibTransId="{4C847D5B-CFFD-4B0A-A6BE-1F81698AD047}"/>
    <dgm:cxn modelId="{DC2D3B52-9F67-4D1E-84BD-4B6571AD7540}" type="presOf" srcId="{643C18ED-C210-4A47-BE11-976B5F721850}" destId="{F084C5E5-354D-4A2D-91E6-612F5576F6EC}" srcOrd="0" destOrd="0" presId="urn:microsoft.com/office/officeart/2005/8/layout/chevron1"/>
    <dgm:cxn modelId="{4E63C854-D30F-4BA5-B702-3901354645C2}" srcId="{9EA58384-2749-43D4-BFB6-B4EDCB3DAFEE}" destId="{2BE7A82E-A6D6-400A-81FE-86E523ADB86A}" srcOrd="0" destOrd="0" parTransId="{4197E1DF-82E6-4405-86E8-91889387593B}" sibTransId="{6D469075-DC47-4DA6-8262-08F42C68FFFA}"/>
    <dgm:cxn modelId="{9B462A9A-5503-466A-A315-C33C90796BC3}" type="presOf" srcId="{E6910A96-EB19-4ED1-9793-3289E291E956}" destId="{8A198570-1B64-4123-9473-C3C57F0A28C7}" srcOrd="0" destOrd="0" presId="urn:microsoft.com/office/officeart/2005/8/layout/chevron1"/>
    <dgm:cxn modelId="{8B5DA19F-5AD8-4743-9651-279945AC7AE9}" type="presOf" srcId="{80C2B843-8420-4371-A34E-6E73455DDD17}" destId="{BF22EFB2-66A3-4997-B648-284702B4AADD}" srcOrd="0" destOrd="0" presId="urn:microsoft.com/office/officeart/2005/8/layout/chevron1"/>
    <dgm:cxn modelId="{DCF2CFB2-506D-4116-8FF9-127331A540BB}" type="presOf" srcId="{9EA58384-2749-43D4-BFB6-B4EDCB3DAFEE}" destId="{DD6CC566-32FA-473A-A4C2-BAC46348AA25}" srcOrd="0" destOrd="0" presId="urn:microsoft.com/office/officeart/2005/8/layout/chevron1"/>
    <dgm:cxn modelId="{0D134FF5-DC50-4092-B09E-829D758533B3}" type="presOf" srcId="{2BE7A82E-A6D6-400A-81FE-86E523ADB86A}" destId="{095C9C6A-4ED1-427A-B22D-82132D3A963A}" srcOrd="0" destOrd="0" presId="urn:microsoft.com/office/officeart/2005/8/layout/chevron1"/>
    <dgm:cxn modelId="{33D3B3F5-E399-4923-A469-5E688924072D}" srcId="{9EA58384-2749-43D4-BFB6-B4EDCB3DAFEE}" destId="{E6910A96-EB19-4ED1-9793-3289E291E956}" srcOrd="2" destOrd="0" parTransId="{AC6980D9-A480-4DE1-8CC7-E162471D1A19}" sibTransId="{8F7481ED-541C-4EC7-8157-10ECFDC6593B}"/>
    <dgm:cxn modelId="{E7B856F6-4FC9-4C47-96F7-FCEB78887028}" srcId="{9EA58384-2749-43D4-BFB6-B4EDCB3DAFEE}" destId="{80C2B843-8420-4371-A34E-6E73455DDD17}" srcOrd="3" destOrd="0" parTransId="{5B36F54A-391F-4FFC-9054-D23D67DF47CA}" sibTransId="{337EB0B9-9715-4BC1-BB0F-B4F6D69C27B4}"/>
    <dgm:cxn modelId="{6FF5C2E3-E139-4A0D-AF27-23F5BD8DEF49}" type="presParOf" srcId="{DD6CC566-32FA-473A-A4C2-BAC46348AA25}" destId="{095C9C6A-4ED1-427A-B22D-82132D3A963A}" srcOrd="0" destOrd="0" presId="urn:microsoft.com/office/officeart/2005/8/layout/chevron1"/>
    <dgm:cxn modelId="{3307E353-A1ED-4231-A995-D0CC18ED9E09}" type="presParOf" srcId="{DD6CC566-32FA-473A-A4C2-BAC46348AA25}" destId="{B2C63E1F-7A9A-46B6-876C-2D68975DC9A6}" srcOrd="1" destOrd="0" presId="urn:microsoft.com/office/officeart/2005/8/layout/chevron1"/>
    <dgm:cxn modelId="{0DB14D99-D0C7-4586-B634-8072CEA78D06}" type="presParOf" srcId="{DD6CC566-32FA-473A-A4C2-BAC46348AA25}" destId="{F084C5E5-354D-4A2D-91E6-612F5576F6EC}" srcOrd="2" destOrd="0" presId="urn:microsoft.com/office/officeart/2005/8/layout/chevron1"/>
    <dgm:cxn modelId="{6CF28D85-9669-4CA3-906E-B781CB3D7727}" type="presParOf" srcId="{DD6CC566-32FA-473A-A4C2-BAC46348AA25}" destId="{5A622E8E-05FF-43C4-ABD8-71B1ED2C8A4C}" srcOrd="3" destOrd="0" presId="urn:microsoft.com/office/officeart/2005/8/layout/chevron1"/>
    <dgm:cxn modelId="{7B456F02-5A0D-4B68-B704-58097D56489C}" type="presParOf" srcId="{DD6CC566-32FA-473A-A4C2-BAC46348AA25}" destId="{8A198570-1B64-4123-9473-C3C57F0A28C7}" srcOrd="4" destOrd="0" presId="urn:microsoft.com/office/officeart/2005/8/layout/chevron1"/>
    <dgm:cxn modelId="{29CEF3D0-D45E-43B3-8A96-67E42A7E6BB3}" type="presParOf" srcId="{DD6CC566-32FA-473A-A4C2-BAC46348AA25}" destId="{F0F3B837-6BCC-4607-A6CB-FBA5A9ABAC6D}" srcOrd="5" destOrd="0" presId="urn:microsoft.com/office/officeart/2005/8/layout/chevron1"/>
    <dgm:cxn modelId="{E06CBC4F-CF9E-4049-A9B8-4C8550311090}" type="presParOf" srcId="{DD6CC566-32FA-473A-A4C2-BAC46348AA25}" destId="{BF22EFB2-66A3-4997-B648-284702B4AADD}"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EA58384-2749-43D4-BFB6-B4EDCB3DAFEE}" type="doc">
      <dgm:prSet loTypeId="urn:microsoft.com/office/officeart/2005/8/layout/chevron1" loCatId="process" qsTypeId="urn:microsoft.com/office/officeart/2005/8/quickstyle/simple3" qsCatId="simple" csTypeId="urn:microsoft.com/office/officeart/2005/8/colors/accent1_2" csCatId="accent1" phldr="1"/>
      <dgm:spPr/>
    </dgm:pt>
    <dgm:pt modelId="{80C2B843-8420-4371-A34E-6E73455DDD17}">
      <dgm:prSet phldrT="[文本]"/>
      <dgm:spPr>
        <a:solidFill>
          <a:schemeClr val="accent2"/>
        </a:solidFill>
      </dgm:spPr>
      <dgm:t>
        <a:bodyPr/>
        <a:lstStyle/>
        <a:p>
          <a:r>
            <a:rPr lang="zh-CN" altLang="en-US" dirty="0"/>
            <a:t>应用场景与关键技术</a:t>
          </a:r>
        </a:p>
      </dgm:t>
    </dgm:pt>
    <dgm:pt modelId="{5B36F54A-391F-4FFC-9054-D23D67DF47CA}" type="parTrans" cxnId="{E7B856F6-4FC9-4C47-96F7-FCEB78887028}">
      <dgm:prSet/>
      <dgm:spPr/>
      <dgm:t>
        <a:bodyPr/>
        <a:lstStyle/>
        <a:p>
          <a:endParaRPr lang="zh-CN" altLang="en-US"/>
        </a:p>
      </dgm:t>
    </dgm:pt>
    <dgm:pt modelId="{337EB0B9-9715-4BC1-BB0F-B4F6D69C27B4}" type="sibTrans" cxnId="{E7B856F6-4FC9-4C47-96F7-FCEB78887028}">
      <dgm:prSet/>
      <dgm:spPr/>
      <dgm:t>
        <a:bodyPr/>
        <a:lstStyle/>
        <a:p>
          <a:endParaRPr lang="zh-CN" altLang="en-US"/>
        </a:p>
      </dgm:t>
    </dgm:pt>
    <dgm:pt modelId="{2BE7A82E-A6D6-400A-81FE-86E523ADB86A}">
      <dgm:prSet/>
      <dgm:spPr/>
      <dgm:t>
        <a:bodyPr/>
        <a:lstStyle/>
        <a:p>
          <a:r>
            <a:rPr lang="zh-CN" altLang="en-US" dirty="0"/>
            <a:t>概述</a:t>
          </a:r>
        </a:p>
      </dgm:t>
    </dgm:pt>
    <dgm:pt modelId="{4197E1DF-82E6-4405-86E8-91889387593B}" type="parTrans" cxnId="{4E63C854-D30F-4BA5-B702-3901354645C2}">
      <dgm:prSet/>
      <dgm:spPr/>
      <dgm:t>
        <a:bodyPr/>
        <a:lstStyle/>
        <a:p>
          <a:endParaRPr lang="zh-CN" altLang="en-US"/>
        </a:p>
      </dgm:t>
    </dgm:pt>
    <dgm:pt modelId="{6D469075-DC47-4DA6-8262-08F42C68FFFA}" type="sibTrans" cxnId="{4E63C854-D30F-4BA5-B702-3901354645C2}">
      <dgm:prSet/>
      <dgm:spPr/>
      <dgm:t>
        <a:bodyPr/>
        <a:lstStyle/>
        <a:p>
          <a:endParaRPr lang="zh-CN" altLang="en-US"/>
        </a:p>
      </dgm:t>
    </dgm:pt>
    <dgm:pt modelId="{E6910A96-EB19-4ED1-9793-3289E291E956}">
      <dgm:prSet phldrT="[文本]"/>
      <dgm:spPr/>
      <dgm:t>
        <a:bodyPr/>
        <a:lstStyle/>
        <a:p>
          <a:r>
            <a:rPr lang="zh-CN" altLang="en-US" dirty="0"/>
            <a:t>技术路线</a:t>
          </a:r>
        </a:p>
      </dgm:t>
    </dgm:pt>
    <dgm:pt modelId="{8F7481ED-541C-4EC7-8157-10ECFDC6593B}" type="sibTrans" cxnId="{33D3B3F5-E399-4923-A469-5E688924072D}">
      <dgm:prSet/>
      <dgm:spPr/>
      <dgm:t>
        <a:bodyPr/>
        <a:lstStyle/>
        <a:p>
          <a:endParaRPr lang="zh-CN" altLang="en-US"/>
        </a:p>
      </dgm:t>
    </dgm:pt>
    <dgm:pt modelId="{AC6980D9-A480-4DE1-8CC7-E162471D1A19}" type="parTrans" cxnId="{33D3B3F5-E399-4923-A469-5E688924072D}">
      <dgm:prSet/>
      <dgm:spPr/>
      <dgm:t>
        <a:bodyPr/>
        <a:lstStyle/>
        <a:p>
          <a:endParaRPr lang="zh-CN" altLang="en-US"/>
        </a:p>
      </dgm:t>
    </dgm:pt>
    <dgm:pt modelId="{643C18ED-C210-4A47-BE11-976B5F721850}">
      <dgm:prSet/>
      <dgm:spPr/>
      <dgm:t>
        <a:bodyPr vert="horz"/>
        <a:lstStyle/>
        <a:p>
          <a:r>
            <a:rPr lang="zh-CN" altLang="en-US" dirty="0"/>
            <a:t>现状与发展</a:t>
          </a:r>
        </a:p>
      </dgm:t>
    </dgm:pt>
    <dgm:pt modelId="{4C847D5B-CFFD-4B0A-A6BE-1F81698AD047}" type="sibTrans" cxnId="{5A91A00F-7A49-42FC-9A2E-45D782423E30}">
      <dgm:prSet/>
      <dgm:spPr/>
      <dgm:t>
        <a:bodyPr/>
        <a:lstStyle/>
        <a:p>
          <a:endParaRPr lang="zh-CN" altLang="en-US"/>
        </a:p>
      </dgm:t>
    </dgm:pt>
    <dgm:pt modelId="{D086B29C-51C9-40FE-9F5A-F46085235A23}" type="parTrans" cxnId="{5A91A00F-7A49-42FC-9A2E-45D782423E30}">
      <dgm:prSet/>
      <dgm:spPr/>
      <dgm:t>
        <a:bodyPr/>
        <a:lstStyle/>
        <a:p>
          <a:endParaRPr lang="zh-CN" altLang="en-US"/>
        </a:p>
      </dgm:t>
    </dgm:pt>
    <dgm:pt modelId="{DD6CC566-32FA-473A-A4C2-BAC46348AA25}" type="pres">
      <dgm:prSet presAssocID="{9EA58384-2749-43D4-BFB6-B4EDCB3DAFEE}" presName="Name0" presStyleCnt="0">
        <dgm:presLayoutVars>
          <dgm:dir/>
          <dgm:animLvl val="lvl"/>
          <dgm:resizeHandles val="exact"/>
        </dgm:presLayoutVars>
      </dgm:prSet>
      <dgm:spPr/>
    </dgm:pt>
    <dgm:pt modelId="{095C9C6A-4ED1-427A-B22D-82132D3A963A}" type="pres">
      <dgm:prSet presAssocID="{2BE7A82E-A6D6-400A-81FE-86E523ADB86A}" presName="parTxOnly" presStyleLbl="node1" presStyleIdx="0" presStyleCnt="4">
        <dgm:presLayoutVars>
          <dgm:chMax val="0"/>
          <dgm:chPref val="0"/>
          <dgm:bulletEnabled val="1"/>
        </dgm:presLayoutVars>
      </dgm:prSet>
      <dgm:spPr/>
    </dgm:pt>
    <dgm:pt modelId="{B2C63E1F-7A9A-46B6-876C-2D68975DC9A6}" type="pres">
      <dgm:prSet presAssocID="{6D469075-DC47-4DA6-8262-08F42C68FFFA}" presName="parTxOnlySpace" presStyleCnt="0"/>
      <dgm:spPr/>
    </dgm:pt>
    <dgm:pt modelId="{F084C5E5-354D-4A2D-91E6-612F5576F6EC}" type="pres">
      <dgm:prSet presAssocID="{643C18ED-C210-4A47-BE11-976B5F721850}" presName="parTxOnly" presStyleLbl="node1" presStyleIdx="1" presStyleCnt="4" custLinFactNeighborX="0" custLinFactNeighborY="-2219">
        <dgm:presLayoutVars>
          <dgm:chMax val="0"/>
          <dgm:chPref val="0"/>
          <dgm:bulletEnabled val="1"/>
        </dgm:presLayoutVars>
      </dgm:prSet>
      <dgm:spPr>
        <a:xfrm>
          <a:off x="1664262" y="0"/>
          <a:ext cx="1715258" cy="400109"/>
        </a:xfrm>
      </dgm:spPr>
    </dgm:pt>
    <dgm:pt modelId="{5A622E8E-05FF-43C4-ABD8-71B1ED2C8A4C}" type="pres">
      <dgm:prSet presAssocID="{4C847D5B-CFFD-4B0A-A6BE-1F81698AD047}" presName="parTxOnlySpace" presStyleCnt="0"/>
      <dgm:spPr/>
    </dgm:pt>
    <dgm:pt modelId="{8A198570-1B64-4123-9473-C3C57F0A28C7}" type="pres">
      <dgm:prSet presAssocID="{E6910A96-EB19-4ED1-9793-3289E291E956}" presName="parTxOnly" presStyleLbl="node1" presStyleIdx="2" presStyleCnt="4">
        <dgm:presLayoutVars>
          <dgm:chMax val="0"/>
          <dgm:chPref val="0"/>
          <dgm:bulletEnabled val="1"/>
        </dgm:presLayoutVars>
      </dgm:prSet>
      <dgm:spPr/>
    </dgm:pt>
    <dgm:pt modelId="{F0F3B837-6BCC-4607-A6CB-FBA5A9ABAC6D}" type="pres">
      <dgm:prSet presAssocID="{8F7481ED-541C-4EC7-8157-10ECFDC6593B}" presName="parTxOnlySpace" presStyleCnt="0"/>
      <dgm:spPr/>
    </dgm:pt>
    <dgm:pt modelId="{BF22EFB2-66A3-4997-B648-284702B4AADD}" type="pres">
      <dgm:prSet presAssocID="{80C2B843-8420-4371-A34E-6E73455DDD17}" presName="parTxOnly" presStyleLbl="node1" presStyleIdx="3" presStyleCnt="4">
        <dgm:presLayoutVars>
          <dgm:chMax val="0"/>
          <dgm:chPref val="0"/>
          <dgm:bulletEnabled val="1"/>
        </dgm:presLayoutVars>
      </dgm:prSet>
      <dgm:spPr/>
    </dgm:pt>
  </dgm:ptLst>
  <dgm:cxnLst>
    <dgm:cxn modelId="{5A91A00F-7A49-42FC-9A2E-45D782423E30}" srcId="{9EA58384-2749-43D4-BFB6-B4EDCB3DAFEE}" destId="{643C18ED-C210-4A47-BE11-976B5F721850}" srcOrd="1" destOrd="0" parTransId="{D086B29C-51C9-40FE-9F5A-F46085235A23}" sibTransId="{4C847D5B-CFFD-4B0A-A6BE-1F81698AD047}"/>
    <dgm:cxn modelId="{DC2D3B52-9F67-4D1E-84BD-4B6571AD7540}" type="presOf" srcId="{643C18ED-C210-4A47-BE11-976B5F721850}" destId="{F084C5E5-354D-4A2D-91E6-612F5576F6EC}" srcOrd="0" destOrd="0" presId="urn:microsoft.com/office/officeart/2005/8/layout/chevron1"/>
    <dgm:cxn modelId="{4E63C854-D30F-4BA5-B702-3901354645C2}" srcId="{9EA58384-2749-43D4-BFB6-B4EDCB3DAFEE}" destId="{2BE7A82E-A6D6-400A-81FE-86E523ADB86A}" srcOrd="0" destOrd="0" parTransId="{4197E1DF-82E6-4405-86E8-91889387593B}" sibTransId="{6D469075-DC47-4DA6-8262-08F42C68FFFA}"/>
    <dgm:cxn modelId="{9B462A9A-5503-466A-A315-C33C90796BC3}" type="presOf" srcId="{E6910A96-EB19-4ED1-9793-3289E291E956}" destId="{8A198570-1B64-4123-9473-C3C57F0A28C7}" srcOrd="0" destOrd="0" presId="urn:microsoft.com/office/officeart/2005/8/layout/chevron1"/>
    <dgm:cxn modelId="{8B5DA19F-5AD8-4743-9651-279945AC7AE9}" type="presOf" srcId="{80C2B843-8420-4371-A34E-6E73455DDD17}" destId="{BF22EFB2-66A3-4997-B648-284702B4AADD}" srcOrd="0" destOrd="0" presId="urn:microsoft.com/office/officeart/2005/8/layout/chevron1"/>
    <dgm:cxn modelId="{DCF2CFB2-506D-4116-8FF9-127331A540BB}" type="presOf" srcId="{9EA58384-2749-43D4-BFB6-B4EDCB3DAFEE}" destId="{DD6CC566-32FA-473A-A4C2-BAC46348AA25}" srcOrd="0" destOrd="0" presId="urn:microsoft.com/office/officeart/2005/8/layout/chevron1"/>
    <dgm:cxn modelId="{0D134FF5-DC50-4092-B09E-829D758533B3}" type="presOf" srcId="{2BE7A82E-A6D6-400A-81FE-86E523ADB86A}" destId="{095C9C6A-4ED1-427A-B22D-82132D3A963A}" srcOrd="0" destOrd="0" presId="urn:microsoft.com/office/officeart/2005/8/layout/chevron1"/>
    <dgm:cxn modelId="{33D3B3F5-E399-4923-A469-5E688924072D}" srcId="{9EA58384-2749-43D4-BFB6-B4EDCB3DAFEE}" destId="{E6910A96-EB19-4ED1-9793-3289E291E956}" srcOrd="2" destOrd="0" parTransId="{AC6980D9-A480-4DE1-8CC7-E162471D1A19}" sibTransId="{8F7481ED-541C-4EC7-8157-10ECFDC6593B}"/>
    <dgm:cxn modelId="{E7B856F6-4FC9-4C47-96F7-FCEB78887028}" srcId="{9EA58384-2749-43D4-BFB6-B4EDCB3DAFEE}" destId="{80C2B843-8420-4371-A34E-6E73455DDD17}" srcOrd="3" destOrd="0" parTransId="{5B36F54A-391F-4FFC-9054-D23D67DF47CA}" sibTransId="{337EB0B9-9715-4BC1-BB0F-B4F6D69C27B4}"/>
    <dgm:cxn modelId="{6FF5C2E3-E139-4A0D-AF27-23F5BD8DEF49}" type="presParOf" srcId="{DD6CC566-32FA-473A-A4C2-BAC46348AA25}" destId="{095C9C6A-4ED1-427A-B22D-82132D3A963A}" srcOrd="0" destOrd="0" presId="urn:microsoft.com/office/officeart/2005/8/layout/chevron1"/>
    <dgm:cxn modelId="{3307E353-A1ED-4231-A995-D0CC18ED9E09}" type="presParOf" srcId="{DD6CC566-32FA-473A-A4C2-BAC46348AA25}" destId="{B2C63E1F-7A9A-46B6-876C-2D68975DC9A6}" srcOrd="1" destOrd="0" presId="urn:microsoft.com/office/officeart/2005/8/layout/chevron1"/>
    <dgm:cxn modelId="{0DB14D99-D0C7-4586-B634-8072CEA78D06}" type="presParOf" srcId="{DD6CC566-32FA-473A-A4C2-BAC46348AA25}" destId="{F084C5E5-354D-4A2D-91E6-612F5576F6EC}" srcOrd="2" destOrd="0" presId="urn:microsoft.com/office/officeart/2005/8/layout/chevron1"/>
    <dgm:cxn modelId="{6CF28D85-9669-4CA3-906E-B781CB3D7727}" type="presParOf" srcId="{DD6CC566-32FA-473A-A4C2-BAC46348AA25}" destId="{5A622E8E-05FF-43C4-ABD8-71B1ED2C8A4C}" srcOrd="3" destOrd="0" presId="urn:microsoft.com/office/officeart/2005/8/layout/chevron1"/>
    <dgm:cxn modelId="{7B456F02-5A0D-4B68-B704-58097D56489C}" type="presParOf" srcId="{DD6CC566-32FA-473A-A4C2-BAC46348AA25}" destId="{8A198570-1B64-4123-9473-C3C57F0A28C7}" srcOrd="4" destOrd="0" presId="urn:microsoft.com/office/officeart/2005/8/layout/chevron1"/>
    <dgm:cxn modelId="{29CEF3D0-D45E-43B3-8A96-67E42A7E6BB3}" type="presParOf" srcId="{DD6CC566-32FA-473A-A4C2-BAC46348AA25}" destId="{F0F3B837-6BCC-4607-A6CB-FBA5A9ABAC6D}" srcOrd="5" destOrd="0" presId="urn:microsoft.com/office/officeart/2005/8/layout/chevron1"/>
    <dgm:cxn modelId="{E06CBC4F-CF9E-4049-A9B8-4C8550311090}" type="presParOf" srcId="{DD6CC566-32FA-473A-A4C2-BAC46348AA25}" destId="{BF22EFB2-66A3-4997-B648-284702B4AADD}"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EA58384-2749-43D4-BFB6-B4EDCB3DAFEE}" type="doc">
      <dgm:prSet loTypeId="urn:microsoft.com/office/officeart/2005/8/layout/chevron1" loCatId="process" qsTypeId="urn:microsoft.com/office/officeart/2005/8/quickstyle/simple3" qsCatId="simple" csTypeId="urn:microsoft.com/office/officeart/2005/8/colors/accent1_2" csCatId="accent1" phldr="1"/>
      <dgm:spPr/>
    </dgm:pt>
    <dgm:pt modelId="{80C2B843-8420-4371-A34E-6E73455DDD17}">
      <dgm:prSet phldrT="[文本]"/>
      <dgm:spPr>
        <a:solidFill>
          <a:schemeClr val="accent2"/>
        </a:solidFill>
      </dgm:spPr>
      <dgm:t>
        <a:bodyPr/>
        <a:lstStyle/>
        <a:p>
          <a:r>
            <a:rPr lang="zh-CN" altLang="en-US" dirty="0"/>
            <a:t>应用场景与关键技术</a:t>
          </a:r>
        </a:p>
      </dgm:t>
    </dgm:pt>
    <dgm:pt modelId="{5B36F54A-391F-4FFC-9054-D23D67DF47CA}" type="parTrans" cxnId="{E7B856F6-4FC9-4C47-96F7-FCEB78887028}">
      <dgm:prSet/>
      <dgm:spPr/>
      <dgm:t>
        <a:bodyPr/>
        <a:lstStyle/>
        <a:p>
          <a:endParaRPr lang="zh-CN" altLang="en-US"/>
        </a:p>
      </dgm:t>
    </dgm:pt>
    <dgm:pt modelId="{337EB0B9-9715-4BC1-BB0F-B4F6D69C27B4}" type="sibTrans" cxnId="{E7B856F6-4FC9-4C47-96F7-FCEB78887028}">
      <dgm:prSet/>
      <dgm:spPr/>
      <dgm:t>
        <a:bodyPr/>
        <a:lstStyle/>
        <a:p>
          <a:endParaRPr lang="zh-CN" altLang="en-US"/>
        </a:p>
      </dgm:t>
    </dgm:pt>
    <dgm:pt modelId="{2BE7A82E-A6D6-400A-81FE-86E523ADB86A}">
      <dgm:prSet/>
      <dgm:spPr/>
      <dgm:t>
        <a:bodyPr/>
        <a:lstStyle/>
        <a:p>
          <a:r>
            <a:rPr lang="zh-CN" altLang="en-US" dirty="0"/>
            <a:t>概述</a:t>
          </a:r>
        </a:p>
      </dgm:t>
    </dgm:pt>
    <dgm:pt modelId="{4197E1DF-82E6-4405-86E8-91889387593B}" type="parTrans" cxnId="{4E63C854-D30F-4BA5-B702-3901354645C2}">
      <dgm:prSet/>
      <dgm:spPr/>
      <dgm:t>
        <a:bodyPr/>
        <a:lstStyle/>
        <a:p>
          <a:endParaRPr lang="zh-CN" altLang="en-US"/>
        </a:p>
      </dgm:t>
    </dgm:pt>
    <dgm:pt modelId="{6D469075-DC47-4DA6-8262-08F42C68FFFA}" type="sibTrans" cxnId="{4E63C854-D30F-4BA5-B702-3901354645C2}">
      <dgm:prSet/>
      <dgm:spPr/>
      <dgm:t>
        <a:bodyPr/>
        <a:lstStyle/>
        <a:p>
          <a:endParaRPr lang="zh-CN" altLang="en-US"/>
        </a:p>
      </dgm:t>
    </dgm:pt>
    <dgm:pt modelId="{E6910A96-EB19-4ED1-9793-3289E291E956}">
      <dgm:prSet phldrT="[文本]"/>
      <dgm:spPr/>
      <dgm:t>
        <a:bodyPr/>
        <a:lstStyle/>
        <a:p>
          <a:r>
            <a:rPr lang="zh-CN" altLang="en-US" dirty="0"/>
            <a:t>技术路线</a:t>
          </a:r>
        </a:p>
      </dgm:t>
    </dgm:pt>
    <dgm:pt modelId="{8F7481ED-541C-4EC7-8157-10ECFDC6593B}" type="sibTrans" cxnId="{33D3B3F5-E399-4923-A469-5E688924072D}">
      <dgm:prSet/>
      <dgm:spPr/>
      <dgm:t>
        <a:bodyPr/>
        <a:lstStyle/>
        <a:p>
          <a:endParaRPr lang="zh-CN" altLang="en-US"/>
        </a:p>
      </dgm:t>
    </dgm:pt>
    <dgm:pt modelId="{AC6980D9-A480-4DE1-8CC7-E162471D1A19}" type="parTrans" cxnId="{33D3B3F5-E399-4923-A469-5E688924072D}">
      <dgm:prSet/>
      <dgm:spPr/>
      <dgm:t>
        <a:bodyPr/>
        <a:lstStyle/>
        <a:p>
          <a:endParaRPr lang="zh-CN" altLang="en-US"/>
        </a:p>
      </dgm:t>
    </dgm:pt>
    <dgm:pt modelId="{643C18ED-C210-4A47-BE11-976B5F721850}">
      <dgm:prSet/>
      <dgm:spPr/>
      <dgm:t>
        <a:bodyPr vert="horz"/>
        <a:lstStyle/>
        <a:p>
          <a:r>
            <a:rPr lang="zh-CN" altLang="en-US" dirty="0"/>
            <a:t>现状与发展</a:t>
          </a:r>
        </a:p>
      </dgm:t>
    </dgm:pt>
    <dgm:pt modelId="{4C847D5B-CFFD-4B0A-A6BE-1F81698AD047}" type="sibTrans" cxnId="{5A91A00F-7A49-42FC-9A2E-45D782423E30}">
      <dgm:prSet/>
      <dgm:spPr/>
      <dgm:t>
        <a:bodyPr/>
        <a:lstStyle/>
        <a:p>
          <a:endParaRPr lang="zh-CN" altLang="en-US"/>
        </a:p>
      </dgm:t>
    </dgm:pt>
    <dgm:pt modelId="{D086B29C-51C9-40FE-9F5A-F46085235A23}" type="parTrans" cxnId="{5A91A00F-7A49-42FC-9A2E-45D782423E30}">
      <dgm:prSet/>
      <dgm:spPr/>
      <dgm:t>
        <a:bodyPr/>
        <a:lstStyle/>
        <a:p>
          <a:endParaRPr lang="zh-CN" altLang="en-US"/>
        </a:p>
      </dgm:t>
    </dgm:pt>
    <dgm:pt modelId="{DD6CC566-32FA-473A-A4C2-BAC46348AA25}" type="pres">
      <dgm:prSet presAssocID="{9EA58384-2749-43D4-BFB6-B4EDCB3DAFEE}" presName="Name0" presStyleCnt="0">
        <dgm:presLayoutVars>
          <dgm:dir/>
          <dgm:animLvl val="lvl"/>
          <dgm:resizeHandles val="exact"/>
        </dgm:presLayoutVars>
      </dgm:prSet>
      <dgm:spPr/>
    </dgm:pt>
    <dgm:pt modelId="{095C9C6A-4ED1-427A-B22D-82132D3A963A}" type="pres">
      <dgm:prSet presAssocID="{2BE7A82E-A6D6-400A-81FE-86E523ADB86A}" presName="parTxOnly" presStyleLbl="node1" presStyleIdx="0" presStyleCnt="4">
        <dgm:presLayoutVars>
          <dgm:chMax val="0"/>
          <dgm:chPref val="0"/>
          <dgm:bulletEnabled val="1"/>
        </dgm:presLayoutVars>
      </dgm:prSet>
      <dgm:spPr/>
    </dgm:pt>
    <dgm:pt modelId="{B2C63E1F-7A9A-46B6-876C-2D68975DC9A6}" type="pres">
      <dgm:prSet presAssocID="{6D469075-DC47-4DA6-8262-08F42C68FFFA}" presName="parTxOnlySpace" presStyleCnt="0"/>
      <dgm:spPr/>
    </dgm:pt>
    <dgm:pt modelId="{F084C5E5-354D-4A2D-91E6-612F5576F6EC}" type="pres">
      <dgm:prSet presAssocID="{643C18ED-C210-4A47-BE11-976B5F721850}" presName="parTxOnly" presStyleLbl="node1" presStyleIdx="1" presStyleCnt="4" custLinFactNeighborX="0" custLinFactNeighborY="-2219">
        <dgm:presLayoutVars>
          <dgm:chMax val="0"/>
          <dgm:chPref val="0"/>
          <dgm:bulletEnabled val="1"/>
        </dgm:presLayoutVars>
      </dgm:prSet>
      <dgm:spPr>
        <a:xfrm>
          <a:off x="1664262" y="0"/>
          <a:ext cx="1715258" cy="400109"/>
        </a:xfrm>
      </dgm:spPr>
    </dgm:pt>
    <dgm:pt modelId="{5A622E8E-05FF-43C4-ABD8-71B1ED2C8A4C}" type="pres">
      <dgm:prSet presAssocID="{4C847D5B-CFFD-4B0A-A6BE-1F81698AD047}" presName="parTxOnlySpace" presStyleCnt="0"/>
      <dgm:spPr/>
    </dgm:pt>
    <dgm:pt modelId="{8A198570-1B64-4123-9473-C3C57F0A28C7}" type="pres">
      <dgm:prSet presAssocID="{E6910A96-EB19-4ED1-9793-3289E291E956}" presName="parTxOnly" presStyleLbl="node1" presStyleIdx="2" presStyleCnt="4">
        <dgm:presLayoutVars>
          <dgm:chMax val="0"/>
          <dgm:chPref val="0"/>
          <dgm:bulletEnabled val="1"/>
        </dgm:presLayoutVars>
      </dgm:prSet>
      <dgm:spPr/>
    </dgm:pt>
    <dgm:pt modelId="{F0F3B837-6BCC-4607-A6CB-FBA5A9ABAC6D}" type="pres">
      <dgm:prSet presAssocID="{8F7481ED-541C-4EC7-8157-10ECFDC6593B}" presName="parTxOnlySpace" presStyleCnt="0"/>
      <dgm:spPr/>
    </dgm:pt>
    <dgm:pt modelId="{BF22EFB2-66A3-4997-B648-284702B4AADD}" type="pres">
      <dgm:prSet presAssocID="{80C2B843-8420-4371-A34E-6E73455DDD17}" presName="parTxOnly" presStyleLbl="node1" presStyleIdx="3" presStyleCnt="4">
        <dgm:presLayoutVars>
          <dgm:chMax val="0"/>
          <dgm:chPref val="0"/>
          <dgm:bulletEnabled val="1"/>
        </dgm:presLayoutVars>
      </dgm:prSet>
      <dgm:spPr/>
    </dgm:pt>
  </dgm:ptLst>
  <dgm:cxnLst>
    <dgm:cxn modelId="{5A91A00F-7A49-42FC-9A2E-45D782423E30}" srcId="{9EA58384-2749-43D4-BFB6-B4EDCB3DAFEE}" destId="{643C18ED-C210-4A47-BE11-976B5F721850}" srcOrd="1" destOrd="0" parTransId="{D086B29C-51C9-40FE-9F5A-F46085235A23}" sibTransId="{4C847D5B-CFFD-4B0A-A6BE-1F81698AD047}"/>
    <dgm:cxn modelId="{DC2D3B52-9F67-4D1E-84BD-4B6571AD7540}" type="presOf" srcId="{643C18ED-C210-4A47-BE11-976B5F721850}" destId="{F084C5E5-354D-4A2D-91E6-612F5576F6EC}" srcOrd="0" destOrd="0" presId="urn:microsoft.com/office/officeart/2005/8/layout/chevron1"/>
    <dgm:cxn modelId="{4E63C854-D30F-4BA5-B702-3901354645C2}" srcId="{9EA58384-2749-43D4-BFB6-B4EDCB3DAFEE}" destId="{2BE7A82E-A6D6-400A-81FE-86E523ADB86A}" srcOrd="0" destOrd="0" parTransId="{4197E1DF-82E6-4405-86E8-91889387593B}" sibTransId="{6D469075-DC47-4DA6-8262-08F42C68FFFA}"/>
    <dgm:cxn modelId="{9B462A9A-5503-466A-A315-C33C90796BC3}" type="presOf" srcId="{E6910A96-EB19-4ED1-9793-3289E291E956}" destId="{8A198570-1B64-4123-9473-C3C57F0A28C7}" srcOrd="0" destOrd="0" presId="urn:microsoft.com/office/officeart/2005/8/layout/chevron1"/>
    <dgm:cxn modelId="{8B5DA19F-5AD8-4743-9651-279945AC7AE9}" type="presOf" srcId="{80C2B843-8420-4371-A34E-6E73455DDD17}" destId="{BF22EFB2-66A3-4997-B648-284702B4AADD}" srcOrd="0" destOrd="0" presId="urn:microsoft.com/office/officeart/2005/8/layout/chevron1"/>
    <dgm:cxn modelId="{DCF2CFB2-506D-4116-8FF9-127331A540BB}" type="presOf" srcId="{9EA58384-2749-43D4-BFB6-B4EDCB3DAFEE}" destId="{DD6CC566-32FA-473A-A4C2-BAC46348AA25}" srcOrd="0" destOrd="0" presId="urn:microsoft.com/office/officeart/2005/8/layout/chevron1"/>
    <dgm:cxn modelId="{0D134FF5-DC50-4092-B09E-829D758533B3}" type="presOf" srcId="{2BE7A82E-A6D6-400A-81FE-86E523ADB86A}" destId="{095C9C6A-4ED1-427A-B22D-82132D3A963A}" srcOrd="0" destOrd="0" presId="urn:microsoft.com/office/officeart/2005/8/layout/chevron1"/>
    <dgm:cxn modelId="{33D3B3F5-E399-4923-A469-5E688924072D}" srcId="{9EA58384-2749-43D4-BFB6-B4EDCB3DAFEE}" destId="{E6910A96-EB19-4ED1-9793-3289E291E956}" srcOrd="2" destOrd="0" parTransId="{AC6980D9-A480-4DE1-8CC7-E162471D1A19}" sibTransId="{8F7481ED-541C-4EC7-8157-10ECFDC6593B}"/>
    <dgm:cxn modelId="{E7B856F6-4FC9-4C47-96F7-FCEB78887028}" srcId="{9EA58384-2749-43D4-BFB6-B4EDCB3DAFEE}" destId="{80C2B843-8420-4371-A34E-6E73455DDD17}" srcOrd="3" destOrd="0" parTransId="{5B36F54A-391F-4FFC-9054-D23D67DF47CA}" sibTransId="{337EB0B9-9715-4BC1-BB0F-B4F6D69C27B4}"/>
    <dgm:cxn modelId="{6FF5C2E3-E139-4A0D-AF27-23F5BD8DEF49}" type="presParOf" srcId="{DD6CC566-32FA-473A-A4C2-BAC46348AA25}" destId="{095C9C6A-4ED1-427A-B22D-82132D3A963A}" srcOrd="0" destOrd="0" presId="urn:microsoft.com/office/officeart/2005/8/layout/chevron1"/>
    <dgm:cxn modelId="{3307E353-A1ED-4231-A995-D0CC18ED9E09}" type="presParOf" srcId="{DD6CC566-32FA-473A-A4C2-BAC46348AA25}" destId="{B2C63E1F-7A9A-46B6-876C-2D68975DC9A6}" srcOrd="1" destOrd="0" presId="urn:microsoft.com/office/officeart/2005/8/layout/chevron1"/>
    <dgm:cxn modelId="{0DB14D99-D0C7-4586-B634-8072CEA78D06}" type="presParOf" srcId="{DD6CC566-32FA-473A-A4C2-BAC46348AA25}" destId="{F084C5E5-354D-4A2D-91E6-612F5576F6EC}" srcOrd="2" destOrd="0" presId="urn:microsoft.com/office/officeart/2005/8/layout/chevron1"/>
    <dgm:cxn modelId="{6CF28D85-9669-4CA3-906E-B781CB3D7727}" type="presParOf" srcId="{DD6CC566-32FA-473A-A4C2-BAC46348AA25}" destId="{5A622E8E-05FF-43C4-ABD8-71B1ED2C8A4C}" srcOrd="3" destOrd="0" presId="urn:microsoft.com/office/officeart/2005/8/layout/chevron1"/>
    <dgm:cxn modelId="{7B456F02-5A0D-4B68-B704-58097D56489C}" type="presParOf" srcId="{DD6CC566-32FA-473A-A4C2-BAC46348AA25}" destId="{8A198570-1B64-4123-9473-C3C57F0A28C7}" srcOrd="4" destOrd="0" presId="urn:microsoft.com/office/officeart/2005/8/layout/chevron1"/>
    <dgm:cxn modelId="{29CEF3D0-D45E-43B3-8A96-67E42A7E6BB3}" type="presParOf" srcId="{DD6CC566-32FA-473A-A4C2-BAC46348AA25}" destId="{F0F3B837-6BCC-4607-A6CB-FBA5A9ABAC6D}" srcOrd="5" destOrd="0" presId="urn:microsoft.com/office/officeart/2005/8/layout/chevron1"/>
    <dgm:cxn modelId="{E06CBC4F-CF9E-4049-A9B8-4C8550311090}" type="presParOf" srcId="{DD6CC566-32FA-473A-A4C2-BAC46348AA25}" destId="{BF22EFB2-66A3-4997-B648-284702B4AADD}"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EA58384-2749-43D4-BFB6-B4EDCB3DAFEE}" type="doc">
      <dgm:prSet loTypeId="urn:microsoft.com/office/officeart/2005/8/layout/chevron1" loCatId="process" qsTypeId="urn:microsoft.com/office/officeart/2005/8/quickstyle/simple3" qsCatId="simple" csTypeId="urn:microsoft.com/office/officeart/2005/8/colors/accent1_2" csCatId="accent1" phldr="1"/>
      <dgm:spPr/>
    </dgm:pt>
    <dgm:pt modelId="{80C2B843-8420-4371-A34E-6E73455DDD17}">
      <dgm:prSet phldrT="[文本]"/>
      <dgm:spPr>
        <a:solidFill>
          <a:schemeClr val="accent2"/>
        </a:solidFill>
      </dgm:spPr>
      <dgm:t>
        <a:bodyPr/>
        <a:lstStyle/>
        <a:p>
          <a:r>
            <a:rPr lang="zh-CN" altLang="en-US" dirty="0"/>
            <a:t>应用场景与关键技术</a:t>
          </a:r>
        </a:p>
      </dgm:t>
    </dgm:pt>
    <dgm:pt modelId="{5B36F54A-391F-4FFC-9054-D23D67DF47CA}" type="parTrans" cxnId="{E7B856F6-4FC9-4C47-96F7-FCEB78887028}">
      <dgm:prSet/>
      <dgm:spPr/>
      <dgm:t>
        <a:bodyPr/>
        <a:lstStyle/>
        <a:p>
          <a:endParaRPr lang="zh-CN" altLang="en-US"/>
        </a:p>
      </dgm:t>
    </dgm:pt>
    <dgm:pt modelId="{337EB0B9-9715-4BC1-BB0F-B4F6D69C27B4}" type="sibTrans" cxnId="{E7B856F6-4FC9-4C47-96F7-FCEB78887028}">
      <dgm:prSet/>
      <dgm:spPr/>
      <dgm:t>
        <a:bodyPr/>
        <a:lstStyle/>
        <a:p>
          <a:endParaRPr lang="zh-CN" altLang="en-US"/>
        </a:p>
      </dgm:t>
    </dgm:pt>
    <dgm:pt modelId="{2BE7A82E-A6D6-400A-81FE-86E523ADB86A}">
      <dgm:prSet/>
      <dgm:spPr/>
      <dgm:t>
        <a:bodyPr/>
        <a:lstStyle/>
        <a:p>
          <a:r>
            <a:rPr lang="zh-CN" altLang="en-US" dirty="0"/>
            <a:t>概述</a:t>
          </a:r>
        </a:p>
      </dgm:t>
    </dgm:pt>
    <dgm:pt modelId="{4197E1DF-82E6-4405-86E8-91889387593B}" type="parTrans" cxnId="{4E63C854-D30F-4BA5-B702-3901354645C2}">
      <dgm:prSet/>
      <dgm:spPr/>
      <dgm:t>
        <a:bodyPr/>
        <a:lstStyle/>
        <a:p>
          <a:endParaRPr lang="zh-CN" altLang="en-US"/>
        </a:p>
      </dgm:t>
    </dgm:pt>
    <dgm:pt modelId="{6D469075-DC47-4DA6-8262-08F42C68FFFA}" type="sibTrans" cxnId="{4E63C854-D30F-4BA5-B702-3901354645C2}">
      <dgm:prSet/>
      <dgm:spPr/>
      <dgm:t>
        <a:bodyPr/>
        <a:lstStyle/>
        <a:p>
          <a:endParaRPr lang="zh-CN" altLang="en-US"/>
        </a:p>
      </dgm:t>
    </dgm:pt>
    <dgm:pt modelId="{E6910A96-EB19-4ED1-9793-3289E291E956}">
      <dgm:prSet phldrT="[文本]"/>
      <dgm:spPr/>
      <dgm:t>
        <a:bodyPr/>
        <a:lstStyle/>
        <a:p>
          <a:r>
            <a:rPr lang="zh-CN" altLang="en-US" dirty="0"/>
            <a:t>技术路线</a:t>
          </a:r>
        </a:p>
      </dgm:t>
    </dgm:pt>
    <dgm:pt modelId="{8F7481ED-541C-4EC7-8157-10ECFDC6593B}" type="sibTrans" cxnId="{33D3B3F5-E399-4923-A469-5E688924072D}">
      <dgm:prSet/>
      <dgm:spPr/>
      <dgm:t>
        <a:bodyPr/>
        <a:lstStyle/>
        <a:p>
          <a:endParaRPr lang="zh-CN" altLang="en-US"/>
        </a:p>
      </dgm:t>
    </dgm:pt>
    <dgm:pt modelId="{AC6980D9-A480-4DE1-8CC7-E162471D1A19}" type="parTrans" cxnId="{33D3B3F5-E399-4923-A469-5E688924072D}">
      <dgm:prSet/>
      <dgm:spPr/>
      <dgm:t>
        <a:bodyPr/>
        <a:lstStyle/>
        <a:p>
          <a:endParaRPr lang="zh-CN" altLang="en-US"/>
        </a:p>
      </dgm:t>
    </dgm:pt>
    <dgm:pt modelId="{643C18ED-C210-4A47-BE11-976B5F721850}">
      <dgm:prSet/>
      <dgm:spPr/>
      <dgm:t>
        <a:bodyPr vert="horz"/>
        <a:lstStyle/>
        <a:p>
          <a:r>
            <a:rPr lang="zh-CN" altLang="en-US" dirty="0"/>
            <a:t>现状与发展</a:t>
          </a:r>
        </a:p>
      </dgm:t>
    </dgm:pt>
    <dgm:pt modelId="{4C847D5B-CFFD-4B0A-A6BE-1F81698AD047}" type="sibTrans" cxnId="{5A91A00F-7A49-42FC-9A2E-45D782423E30}">
      <dgm:prSet/>
      <dgm:spPr/>
      <dgm:t>
        <a:bodyPr/>
        <a:lstStyle/>
        <a:p>
          <a:endParaRPr lang="zh-CN" altLang="en-US"/>
        </a:p>
      </dgm:t>
    </dgm:pt>
    <dgm:pt modelId="{D086B29C-51C9-40FE-9F5A-F46085235A23}" type="parTrans" cxnId="{5A91A00F-7A49-42FC-9A2E-45D782423E30}">
      <dgm:prSet/>
      <dgm:spPr/>
      <dgm:t>
        <a:bodyPr/>
        <a:lstStyle/>
        <a:p>
          <a:endParaRPr lang="zh-CN" altLang="en-US"/>
        </a:p>
      </dgm:t>
    </dgm:pt>
    <dgm:pt modelId="{DD6CC566-32FA-473A-A4C2-BAC46348AA25}" type="pres">
      <dgm:prSet presAssocID="{9EA58384-2749-43D4-BFB6-B4EDCB3DAFEE}" presName="Name0" presStyleCnt="0">
        <dgm:presLayoutVars>
          <dgm:dir/>
          <dgm:animLvl val="lvl"/>
          <dgm:resizeHandles val="exact"/>
        </dgm:presLayoutVars>
      </dgm:prSet>
      <dgm:spPr/>
    </dgm:pt>
    <dgm:pt modelId="{095C9C6A-4ED1-427A-B22D-82132D3A963A}" type="pres">
      <dgm:prSet presAssocID="{2BE7A82E-A6D6-400A-81FE-86E523ADB86A}" presName="parTxOnly" presStyleLbl="node1" presStyleIdx="0" presStyleCnt="4">
        <dgm:presLayoutVars>
          <dgm:chMax val="0"/>
          <dgm:chPref val="0"/>
          <dgm:bulletEnabled val="1"/>
        </dgm:presLayoutVars>
      </dgm:prSet>
      <dgm:spPr/>
    </dgm:pt>
    <dgm:pt modelId="{B2C63E1F-7A9A-46B6-876C-2D68975DC9A6}" type="pres">
      <dgm:prSet presAssocID="{6D469075-DC47-4DA6-8262-08F42C68FFFA}" presName="parTxOnlySpace" presStyleCnt="0"/>
      <dgm:spPr/>
    </dgm:pt>
    <dgm:pt modelId="{F084C5E5-354D-4A2D-91E6-612F5576F6EC}" type="pres">
      <dgm:prSet presAssocID="{643C18ED-C210-4A47-BE11-976B5F721850}" presName="parTxOnly" presStyleLbl="node1" presStyleIdx="1" presStyleCnt="4" custLinFactNeighborX="0" custLinFactNeighborY="-2219">
        <dgm:presLayoutVars>
          <dgm:chMax val="0"/>
          <dgm:chPref val="0"/>
          <dgm:bulletEnabled val="1"/>
        </dgm:presLayoutVars>
      </dgm:prSet>
      <dgm:spPr>
        <a:xfrm>
          <a:off x="1664262" y="0"/>
          <a:ext cx="1715258" cy="400109"/>
        </a:xfrm>
      </dgm:spPr>
    </dgm:pt>
    <dgm:pt modelId="{5A622E8E-05FF-43C4-ABD8-71B1ED2C8A4C}" type="pres">
      <dgm:prSet presAssocID="{4C847D5B-CFFD-4B0A-A6BE-1F81698AD047}" presName="parTxOnlySpace" presStyleCnt="0"/>
      <dgm:spPr/>
    </dgm:pt>
    <dgm:pt modelId="{8A198570-1B64-4123-9473-C3C57F0A28C7}" type="pres">
      <dgm:prSet presAssocID="{E6910A96-EB19-4ED1-9793-3289E291E956}" presName="parTxOnly" presStyleLbl="node1" presStyleIdx="2" presStyleCnt="4">
        <dgm:presLayoutVars>
          <dgm:chMax val="0"/>
          <dgm:chPref val="0"/>
          <dgm:bulletEnabled val="1"/>
        </dgm:presLayoutVars>
      </dgm:prSet>
      <dgm:spPr/>
    </dgm:pt>
    <dgm:pt modelId="{F0F3B837-6BCC-4607-A6CB-FBA5A9ABAC6D}" type="pres">
      <dgm:prSet presAssocID="{8F7481ED-541C-4EC7-8157-10ECFDC6593B}" presName="parTxOnlySpace" presStyleCnt="0"/>
      <dgm:spPr/>
    </dgm:pt>
    <dgm:pt modelId="{BF22EFB2-66A3-4997-B648-284702B4AADD}" type="pres">
      <dgm:prSet presAssocID="{80C2B843-8420-4371-A34E-6E73455DDD17}" presName="parTxOnly" presStyleLbl="node1" presStyleIdx="3" presStyleCnt="4">
        <dgm:presLayoutVars>
          <dgm:chMax val="0"/>
          <dgm:chPref val="0"/>
          <dgm:bulletEnabled val="1"/>
        </dgm:presLayoutVars>
      </dgm:prSet>
      <dgm:spPr/>
    </dgm:pt>
  </dgm:ptLst>
  <dgm:cxnLst>
    <dgm:cxn modelId="{5A91A00F-7A49-42FC-9A2E-45D782423E30}" srcId="{9EA58384-2749-43D4-BFB6-B4EDCB3DAFEE}" destId="{643C18ED-C210-4A47-BE11-976B5F721850}" srcOrd="1" destOrd="0" parTransId="{D086B29C-51C9-40FE-9F5A-F46085235A23}" sibTransId="{4C847D5B-CFFD-4B0A-A6BE-1F81698AD047}"/>
    <dgm:cxn modelId="{DC2D3B52-9F67-4D1E-84BD-4B6571AD7540}" type="presOf" srcId="{643C18ED-C210-4A47-BE11-976B5F721850}" destId="{F084C5E5-354D-4A2D-91E6-612F5576F6EC}" srcOrd="0" destOrd="0" presId="urn:microsoft.com/office/officeart/2005/8/layout/chevron1"/>
    <dgm:cxn modelId="{4E63C854-D30F-4BA5-B702-3901354645C2}" srcId="{9EA58384-2749-43D4-BFB6-B4EDCB3DAFEE}" destId="{2BE7A82E-A6D6-400A-81FE-86E523ADB86A}" srcOrd="0" destOrd="0" parTransId="{4197E1DF-82E6-4405-86E8-91889387593B}" sibTransId="{6D469075-DC47-4DA6-8262-08F42C68FFFA}"/>
    <dgm:cxn modelId="{9B462A9A-5503-466A-A315-C33C90796BC3}" type="presOf" srcId="{E6910A96-EB19-4ED1-9793-3289E291E956}" destId="{8A198570-1B64-4123-9473-C3C57F0A28C7}" srcOrd="0" destOrd="0" presId="urn:microsoft.com/office/officeart/2005/8/layout/chevron1"/>
    <dgm:cxn modelId="{8B5DA19F-5AD8-4743-9651-279945AC7AE9}" type="presOf" srcId="{80C2B843-8420-4371-A34E-6E73455DDD17}" destId="{BF22EFB2-66A3-4997-B648-284702B4AADD}" srcOrd="0" destOrd="0" presId="urn:microsoft.com/office/officeart/2005/8/layout/chevron1"/>
    <dgm:cxn modelId="{DCF2CFB2-506D-4116-8FF9-127331A540BB}" type="presOf" srcId="{9EA58384-2749-43D4-BFB6-B4EDCB3DAFEE}" destId="{DD6CC566-32FA-473A-A4C2-BAC46348AA25}" srcOrd="0" destOrd="0" presId="urn:microsoft.com/office/officeart/2005/8/layout/chevron1"/>
    <dgm:cxn modelId="{0D134FF5-DC50-4092-B09E-829D758533B3}" type="presOf" srcId="{2BE7A82E-A6D6-400A-81FE-86E523ADB86A}" destId="{095C9C6A-4ED1-427A-B22D-82132D3A963A}" srcOrd="0" destOrd="0" presId="urn:microsoft.com/office/officeart/2005/8/layout/chevron1"/>
    <dgm:cxn modelId="{33D3B3F5-E399-4923-A469-5E688924072D}" srcId="{9EA58384-2749-43D4-BFB6-B4EDCB3DAFEE}" destId="{E6910A96-EB19-4ED1-9793-3289E291E956}" srcOrd="2" destOrd="0" parTransId="{AC6980D9-A480-4DE1-8CC7-E162471D1A19}" sibTransId="{8F7481ED-541C-4EC7-8157-10ECFDC6593B}"/>
    <dgm:cxn modelId="{E7B856F6-4FC9-4C47-96F7-FCEB78887028}" srcId="{9EA58384-2749-43D4-BFB6-B4EDCB3DAFEE}" destId="{80C2B843-8420-4371-A34E-6E73455DDD17}" srcOrd="3" destOrd="0" parTransId="{5B36F54A-391F-4FFC-9054-D23D67DF47CA}" sibTransId="{337EB0B9-9715-4BC1-BB0F-B4F6D69C27B4}"/>
    <dgm:cxn modelId="{6FF5C2E3-E139-4A0D-AF27-23F5BD8DEF49}" type="presParOf" srcId="{DD6CC566-32FA-473A-A4C2-BAC46348AA25}" destId="{095C9C6A-4ED1-427A-B22D-82132D3A963A}" srcOrd="0" destOrd="0" presId="urn:microsoft.com/office/officeart/2005/8/layout/chevron1"/>
    <dgm:cxn modelId="{3307E353-A1ED-4231-A995-D0CC18ED9E09}" type="presParOf" srcId="{DD6CC566-32FA-473A-A4C2-BAC46348AA25}" destId="{B2C63E1F-7A9A-46B6-876C-2D68975DC9A6}" srcOrd="1" destOrd="0" presId="urn:microsoft.com/office/officeart/2005/8/layout/chevron1"/>
    <dgm:cxn modelId="{0DB14D99-D0C7-4586-B634-8072CEA78D06}" type="presParOf" srcId="{DD6CC566-32FA-473A-A4C2-BAC46348AA25}" destId="{F084C5E5-354D-4A2D-91E6-612F5576F6EC}" srcOrd="2" destOrd="0" presId="urn:microsoft.com/office/officeart/2005/8/layout/chevron1"/>
    <dgm:cxn modelId="{6CF28D85-9669-4CA3-906E-B781CB3D7727}" type="presParOf" srcId="{DD6CC566-32FA-473A-A4C2-BAC46348AA25}" destId="{5A622E8E-05FF-43C4-ABD8-71B1ED2C8A4C}" srcOrd="3" destOrd="0" presId="urn:microsoft.com/office/officeart/2005/8/layout/chevron1"/>
    <dgm:cxn modelId="{7B456F02-5A0D-4B68-B704-58097D56489C}" type="presParOf" srcId="{DD6CC566-32FA-473A-A4C2-BAC46348AA25}" destId="{8A198570-1B64-4123-9473-C3C57F0A28C7}" srcOrd="4" destOrd="0" presId="urn:microsoft.com/office/officeart/2005/8/layout/chevron1"/>
    <dgm:cxn modelId="{29CEF3D0-D45E-43B3-8A96-67E42A7E6BB3}" type="presParOf" srcId="{DD6CC566-32FA-473A-A4C2-BAC46348AA25}" destId="{F0F3B837-6BCC-4607-A6CB-FBA5A9ABAC6D}" srcOrd="5" destOrd="0" presId="urn:microsoft.com/office/officeart/2005/8/layout/chevron1"/>
    <dgm:cxn modelId="{E06CBC4F-CF9E-4049-A9B8-4C8550311090}" type="presParOf" srcId="{DD6CC566-32FA-473A-A4C2-BAC46348AA25}" destId="{BF22EFB2-66A3-4997-B648-284702B4AADD}"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5C9C6A-4ED1-427A-B22D-82132D3A963A}">
      <dsp:nvSpPr>
        <dsp:cNvPr id="0" name=""/>
        <dsp:cNvSpPr/>
      </dsp:nvSpPr>
      <dsp:spPr>
        <a:xfrm>
          <a:off x="2973" y="0"/>
          <a:ext cx="1730692" cy="400109"/>
        </a:xfrm>
        <a:prstGeom prst="chevron">
          <a:avLst/>
        </a:prstGeom>
        <a:solidFill>
          <a:schemeClr val="accent2"/>
        </a:solidFill>
        <a:ln>
          <a:solidFill>
            <a:schemeClr val="accent1"/>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概述</a:t>
          </a:r>
        </a:p>
      </dsp:txBody>
      <dsp:txXfrm>
        <a:off x="203028" y="0"/>
        <a:ext cx="1330583" cy="400109"/>
      </dsp:txXfrm>
    </dsp:sp>
    <dsp:sp modelId="{F084C5E5-354D-4A2D-91E6-612F5576F6EC}">
      <dsp:nvSpPr>
        <dsp:cNvPr id="0" name=""/>
        <dsp:cNvSpPr/>
      </dsp:nvSpPr>
      <dsp:spPr>
        <a:xfrm>
          <a:off x="1560596"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现状与发展</a:t>
          </a:r>
        </a:p>
      </dsp:txBody>
      <dsp:txXfrm>
        <a:off x="1760651" y="0"/>
        <a:ext cx="1330583" cy="400109"/>
      </dsp:txXfrm>
    </dsp:sp>
    <dsp:sp modelId="{8A198570-1B64-4123-9473-C3C57F0A28C7}">
      <dsp:nvSpPr>
        <dsp:cNvPr id="0" name=""/>
        <dsp:cNvSpPr/>
      </dsp:nvSpPr>
      <dsp:spPr>
        <a:xfrm>
          <a:off x="3118219"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技术路线</a:t>
          </a:r>
        </a:p>
      </dsp:txBody>
      <dsp:txXfrm>
        <a:off x="3318274" y="0"/>
        <a:ext cx="1330583" cy="400109"/>
      </dsp:txXfrm>
    </dsp:sp>
    <dsp:sp modelId="{BF22EFB2-66A3-4997-B648-284702B4AADD}">
      <dsp:nvSpPr>
        <dsp:cNvPr id="0" name=""/>
        <dsp:cNvSpPr/>
      </dsp:nvSpPr>
      <dsp:spPr>
        <a:xfrm>
          <a:off x="4675843"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应用场景与关键技术</a:t>
          </a:r>
        </a:p>
      </dsp:txBody>
      <dsp:txXfrm>
        <a:off x="4875898" y="0"/>
        <a:ext cx="1330583" cy="4001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5C9C6A-4ED1-427A-B22D-82132D3A963A}">
      <dsp:nvSpPr>
        <dsp:cNvPr id="0" name=""/>
        <dsp:cNvSpPr/>
      </dsp:nvSpPr>
      <dsp:spPr>
        <a:xfrm>
          <a:off x="2973" y="0"/>
          <a:ext cx="1730692" cy="400109"/>
        </a:xfrm>
        <a:prstGeom prst="chevron">
          <a:avLst/>
        </a:prstGeom>
        <a:solidFill>
          <a:schemeClr val="accent2"/>
        </a:solidFill>
        <a:ln>
          <a:solidFill>
            <a:schemeClr val="accent1"/>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概述</a:t>
          </a:r>
        </a:p>
      </dsp:txBody>
      <dsp:txXfrm>
        <a:off x="203028" y="0"/>
        <a:ext cx="1330583" cy="400109"/>
      </dsp:txXfrm>
    </dsp:sp>
    <dsp:sp modelId="{F084C5E5-354D-4A2D-91E6-612F5576F6EC}">
      <dsp:nvSpPr>
        <dsp:cNvPr id="0" name=""/>
        <dsp:cNvSpPr/>
      </dsp:nvSpPr>
      <dsp:spPr>
        <a:xfrm>
          <a:off x="1560596"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现状与发展</a:t>
          </a:r>
        </a:p>
      </dsp:txBody>
      <dsp:txXfrm>
        <a:off x="1760651" y="0"/>
        <a:ext cx="1330583" cy="400109"/>
      </dsp:txXfrm>
    </dsp:sp>
    <dsp:sp modelId="{8A198570-1B64-4123-9473-C3C57F0A28C7}">
      <dsp:nvSpPr>
        <dsp:cNvPr id="0" name=""/>
        <dsp:cNvSpPr/>
      </dsp:nvSpPr>
      <dsp:spPr>
        <a:xfrm>
          <a:off x="3118219"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技术路线</a:t>
          </a:r>
        </a:p>
      </dsp:txBody>
      <dsp:txXfrm>
        <a:off x="3318274" y="0"/>
        <a:ext cx="1330583" cy="400109"/>
      </dsp:txXfrm>
    </dsp:sp>
    <dsp:sp modelId="{BF22EFB2-66A3-4997-B648-284702B4AADD}">
      <dsp:nvSpPr>
        <dsp:cNvPr id="0" name=""/>
        <dsp:cNvSpPr/>
      </dsp:nvSpPr>
      <dsp:spPr>
        <a:xfrm>
          <a:off x="4675843"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应用场景与关键技术</a:t>
          </a:r>
        </a:p>
      </dsp:txBody>
      <dsp:txXfrm>
        <a:off x="4875898" y="0"/>
        <a:ext cx="1330583" cy="4001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5C9C6A-4ED1-427A-B22D-82132D3A963A}">
      <dsp:nvSpPr>
        <dsp:cNvPr id="0" name=""/>
        <dsp:cNvSpPr/>
      </dsp:nvSpPr>
      <dsp:spPr>
        <a:xfrm>
          <a:off x="2973"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概述</a:t>
          </a:r>
        </a:p>
      </dsp:txBody>
      <dsp:txXfrm>
        <a:off x="203028" y="0"/>
        <a:ext cx="1330583" cy="400109"/>
      </dsp:txXfrm>
    </dsp:sp>
    <dsp:sp modelId="{F084C5E5-354D-4A2D-91E6-612F5576F6EC}">
      <dsp:nvSpPr>
        <dsp:cNvPr id="0" name=""/>
        <dsp:cNvSpPr/>
      </dsp:nvSpPr>
      <dsp:spPr>
        <a:xfrm>
          <a:off x="1560596" y="0"/>
          <a:ext cx="1730692" cy="400109"/>
        </a:xfrm>
        <a:prstGeom prst="chevron">
          <a:avLst/>
        </a:prstGeom>
        <a:solidFill>
          <a:schemeClr val="accent2"/>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现状与发展</a:t>
          </a:r>
        </a:p>
      </dsp:txBody>
      <dsp:txXfrm>
        <a:off x="1760651" y="0"/>
        <a:ext cx="1330583" cy="400109"/>
      </dsp:txXfrm>
    </dsp:sp>
    <dsp:sp modelId="{8A198570-1B64-4123-9473-C3C57F0A28C7}">
      <dsp:nvSpPr>
        <dsp:cNvPr id="0" name=""/>
        <dsp:cNvSpPr/>
      </dsp:nvSpPr>
      <dsp:spPr>
        <a:xfrm>
          <a:off x="3118219"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技术路线</a:t>
          </a:r>
        </a:p>
      </dsp:txBody>
      <dsp:txXfrm>
        <a:off x="3318274" y="0"/>
        <a:ext cx="1330583" cy="400109"/>
      </dsp:txXfrm>
    </dsp:sp>
    <dsp:sp modelId="{BF22EFB2-66A3-4997-B648-284702B4AADD}">
      <dsp:nvSpPr>
        <dsp:cNvPr id="0" name=""/>
        <dsp:cNvSpPr/>
      </dsp:nvSpPr>
      <dsp:spPr>
        <a:xfrm>
          <a:off x="4675843"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应用场景与关键技术</a:t>
          </a:r>
        </a:p>
      </dsp:txBody>
      <dsp:txXfrm>
        <a:off x="4875898" y="0"/>
        <a:ext cx="1330583" cy="4001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5C9C6A-4ED1-427A-B22D-82132D3A963A}">
      <dsp:nvSpPr>
        <dsp:cNvPr id="0" name=""/>
        <dsp:cNvSpPr/>
      </dsp:nvSpPr>
      <dsp:spPr>
        <a:xfrm>
          <a:off x="2973"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概述</a:t>
          </a:r>
        </a:p>
      </dsp:txBody>
      <dsp:txXfrm>
        <a:off x="203028" y="0"/>
        <a:ext cx="1330583" cy="400109"/>
      </dsp:txXfrm>
    </dsp:sp>
    <dsp:sp modelId="{F084C5E5-354D-4A2D-91E6-612F5576F6EC}">
      <dsp:nvSpPr>
        <dsp:cNvPr id="0" name=""/>
        <dsp:cNvSpPr/>
      </dsp:nvSpPr>
      <dsp:spPr>
        <a:xfrm>
          <a:off x="1560596" y="0"/>
          <a:ext cx="1730692" cy="400109"/>
        </a:xfrm>
        <a:prstGeom prst="chevron">
          <a:avLst/>
        </a:prstGeom>
        <a:solidFill>
          <a:schemeClr val="accent2"/>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现状与发展</a:t>
          </a:r>
        </a:p>
      </dsp:txBody>
      <dsp:txXfrm>
        <a:off x="1760651" y="0"/>
        <a:ext cx="1330583" cy="400109"/>
      </dsp:txXfrm>
    </dsp:sp>
    <dsp:sp modelId="{8A198570-1B64-4123-9473-C3C57F0A28C7}">
      <dsp:nvSpPr>
        <dsp:cNvPr id="0" name=""/>
        <dsp:cNvSpPr/>
      </dsp:nvSpPr>
      <dsp:spPr>
        <a:xfrm>
          <a:off x="3118219"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技术路线</a:t>
          </a:r>
        </a:p>
      </dsp:txBody>
      <dsp:txXfrm>
        <a:off x="3318274" y="0"/>
        <a:ext cx="1330583" cy="400109"/>
      </dsp:txXfrm>
    </dsp:sp>
    <dsp:sp modelId="{BF22EFB2-66A3-4997-B648-284702B4AADD}">
      <dsp:nvSpPr>
        <dsp:cNvPr id="0" name=""/>
        <dsp:cNvSpPr/>
      </dsp:nvSpPr>
      <dsp:spPr>
        <a:xfrm>
          <a:off x="4675843"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应用场景与关键技术</a:t>
          </a:r>
        </a:p>
      </dsp:txBody>
      <dsp:txXfrm>
        <a:off x="4875898" y="0"/>
        <a:ext cx="1330583" cy="4001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5C9C6A-4ED1-427A-B22D-82132D3A963A}">
      <dsp:nvSpPr>
        <dsp:cNvPr id="0" name=""/>
        <dsp:cNvSpPr/>
      </dsp:nvSpPr>
      <dsp:spPr>
        <a:xfrm>
          <a:off x="2973"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概述</a:t>
          </a:r>
        </a:p>
      </dsp:txBody>
      <dsp:txXfrm>
        <a:off x="203028" y="0"/>
        <a:ext cx="1330583" cy="400109"/>
      </dsp:txXfrm>
    </dsp:sp>
    <dsp:sp modelId="{F084C5E5-354D-4A2D-91E6-612F5576F6EC}">
      <dsp:nvSpPr>
        <dsp:cNvPr id="0" name=""/>
        <dsp:cNvSpPr/>
      </dsp:nvSpPr>
      <dsp:spPr>
        <a:xfrm>
          <a:off x="1560596"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现状与发展</a:t>
          </a:r>
        </a:p>
      </dsp:txBody>
      <dsp:txXfrm>
        <a:off x="1760651" y="0"/>
        <a:ext cx="1330583" cy="400109"/>
      </dsp:txXfrm>
    </dsp:sp>
    <dsp:sp modelId="{8A198570-1B64-4123-9473-C3C57F0A28C7}">
      <dsp:nvSpPr>
        <dsp:cNvPr id="0" name=""/>
        <dsp:cNvSpPr/>
      </dsp:nvSpPr>
      <dsp:spPr>
        <a:xfrm>
          <a:off x="3118219" y="0"/>
          <a:ext cx="1730692" cy="400109"/>
        </a:xfrm>
        <a:prstGeom prst="chevron">
          <a:avLst/>
        </a:prstGeom>
        <a:solidFill>
          <a:schemeClr val="accent2"/>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技术路线</a:t>
          </a:r>
        </a:p>
      </dsp:txBody>
      <dsp:txXfrm>
        <a:off x="3318274" y="0"/>
        <a:ext cx="1330583" cy="400109"/>
      </dsp:txXfrm>
    </dsp:sp>
    <dsp:sp modelId="{BF22EFB2-66A3-4997-B648-284702B4AADD}">
      <dsp:nvSpPr>
        <dsp:cNvPr id="0" name=""/>
        <dsp:cNvSpPr/>
      </dsp:nvSpPr>
      <dsp:spPr>
        <a:xfrm>
          <a:off x="4675843"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应用场景与关键技术</a:t>
          </a:r>
        </a:p>
      </dsp:txBody>
      <dsp:txXfrm>
        <a:off x="4875898" y="0"/>
        <a:ext cx="1330583" cy="4001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5C9C6A-4ED1-427A-B22D-82132D3A963A}">
      <dsp:nvSpPr>
        <dsp:cNvPr id="0" name=""/>
        <dsp:cNvSpPr/>
      </dsp:nvSpPr>
      <dsp:spPr>
        <a:xfrm>
          <a:off x="2973"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概述</a:t>
          </a:r>
        </a:p>
      </dsp:txBody>
      <dsp:txXfrm>
        <a:off x="203028" y="0"/>
        <a:ext cx="1330583" cy="400109"/>
      </dsp:txXfrm>
    </dsp:sp>
    <dsp:sp modelId="{F084C5E5-354D-4A2D-91E6-612F5576F6EC}">
      <dsp:nvSpPr>
        <dsp:cNvPr id="0" name=""/>
        <dsp:cNvSpPr/>
      </dsp:nvSpPr>
      <dsp:spPr>
        <a:xfrm>
          <a:off x="1560596"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现状与发展</a:t>
          </a:r>
        </a:p>
      </dsp:txBody>
      <dsp:txXfrm>
        <a:off x="1760651" y="0"/>
        <a:ext cx="1330583" cy="400109"/>
      </dsp:txXfrm>
    </dsp:sp>
    <dsp:sp modelId="{8A198570-1B64-4123-9473-C3C57F0A28C7}">
      <dsp:nvSpPr>
        <dsp:cNvPr id="0" name=""/>
        <dsp:cNvSpPr/>
      </dsp:nvSpPr>
      <dsp:spPr>
        <a:xfrm>
          <a:off x="3118219"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技术路线</a:t>
          </a:r>
        </a:p>
      </dsp:txBody>
      <dsp:txXfrm>
        <a:off x="3318274" y="0"/>
        <a:ext cx="1330583" cy="400109"/>
      </dsp:txXfrm>
    </dsp:sp>
    <dsp:sp modelId="{BF22EFB2-66A3-4997-B648-284702B4AADD}">
      <dsp:nvSpPr>
        <dsp:cNvPr id="0" name=""/>
        <dsp:cNvSpPr/>
      </dsp:nvSpPr>
      <dsp:spPr>
        <a:xfrm>
          <a:off x="4675843" y="0"/>
          <a:ext cx="1730692" cy="400109"/>
        </a:xfrm>
        <a:prstGeom prst="chevron">
          <a:avLst/>
        </a:prstGeom>
        <a:solidFill>
          <a:schemeClr val="accent2"/>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应用场景与关键技术</a:t>
          </a:r>
        </a:p>
      </dsp:txBody>
      <dsp:txXfrm>
        <a:off x="4875898" y="0"/>
        <a:ext cx="1330583" cy="40010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5C9C6A-4ED1-427A-B22D-82132D3A963A}">
      <dsp:nvSpPr>
        <dsp:cNvPr id="0" name=""/>
        <dsp:cNvSpPr/>
      </dsp:nvSpPr>
      <dsp:spPr>
        <a:xfrm>
          <a:off x="2973"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概述</a:t>
          </a:r>
        </a:p>
      </dsp:txBody>
      <dsp:txXfrm>
        <a:off x="203028" y="0"/>
        <a:ext cx="1330583" cy="400109"/>
      </dsp:txXfrm>
    </dsp:sp>
    <dsp:sp modelId="{F084C5E5-354D-4A2D-91E6-612F5576F6EC}">
      <dsp:nvSpPr>
        <dsp:cNvPr id="0" name=""/>
        <dsp:cNvSpPr/>
      </dsp:nvSpPr>
      <dsp:spPr>
        <a:xfrm>
          <a:off x="1560596"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现状与发展</a:t>
          </a:r>
        </a:p>
      </dsp:txBody>
      <dsp:txXfrm>
        <a:off x="1760651" y="0"/>
        <a:ext cx="1330583" cy="400109"/>
      </dsp:txXfrm>
    </dsp:sp>
    <dsp:sp modelId="{8A198570-1B64-4123-9473-C3C57F0A28C7}">
      <dsp:nvSpPr>
        <dsp:cNvPr id="0" name=""/>
        <dsp:cNvSpPr/>
      </dsp:nvSpPr>
      <dsp:spPr>
        <a:xfrm>
          <a:off x="3118219"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技术路线</a:t>
          </a:r>
        </a:p>
      </dsp:txBody>
      <dsp:txXfrm>
        <a:off x="3318274" y="0"/>
        <a:ext cx="1330583" cy="400109"/>
      </dsp:txXfrm>
    </dsp:sp>
    <dsp:sp modelId="{BF22EFB2-66A3-4997-B648-284702B4AADD}">
      <dsp:nvSpPr>
        <dsp:cNvPr id="0" name=""/>
        <dsp:cNvSpPr/>
      </dsp:nvSpPr>
      <dsp:spPr>
        <a:xfrm>
          <a:off x="4675843" y="0"/>
          <a:ext cx="1730692" cy="400109"/>
        </a:xfrm>
        <a:prstGeom prst="chevron">
          <a:avLst/>
        </a:prstGeom>
        <a:solidFill>
          <a:schemeClr val="accent2"/>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应用场景与关键技术</a:t>
          </a:r>
        </a:p>
      </dsp:txBody>
      <dsp:txXfrm>
        <a:off x="4875898" y="0"/>
        <a:ext cx="1330583" cy="40010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5C9C6A-4ED1-427A-B22D-82132D3A963A}">
      <dsp:nvSpPr>
        <dsp:cNvPr id="0" name=""/>
        <dsp:cNvSpPr/>
      </dsp:nvSpPr>
      <dsp:spPr>
        <a:xfrm>
          <a:off x="2973"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概述</a:t>
          </a:r>
        </a:p>
      </dsp:txBody>
      <dsp:txXfrm>
        <a:off x="203028" y="0"/>
        <a:ext cx="1330583" cy="400109"/>
      </dsp:txXfrm>
    </dsp:sp>
    <dsp:sp modelId="{F084C5E5-354D-4A2D-91E6-612F5576F6EC}">
      <dsp:nvSpPr>
        <dsp:cNvPr id="0" name=""/>
        <dsp:cNvSpPr/>
      </dsp:nvSpPr>
      <dsp:spPr>
        <a:xfrm>
          <a:off x="1560596"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现状与发展</a:t>
          </a:r>
        </a:p>
      </dsp:txBody>
      <dsp:txXfrm>
        <a:off x="1760651" y="0"/>
        <a:ext cx="1330583" cy="400109"/>
      </dsp:txXfrm>
    </dsp:sp>
    <dsp:sp modelId="{8A198570-1B64-4123-9473-C3C57F0A28C7}">
      <dsp:nvSpPr>
        <dsp:cNvPr id="0" name=""/>
        <dsp:cNvSpPr/>
      </dsp:nvSpPr>
      <dsp:spPr>
        <a:xfrm>
          <a:off x="3118219" y="0"/>
          <a:ext cx="1730692" cy="400109"/>
        </a:xfrm>
        <a:prstGeom prst="chevron">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技术路线</a:t>
          </a:r>
        </a:p>
      </dsp:txBody>
      <dsp:txXfrm>
        <a:off x="3318274" y="0"/>
        <a:ext cx="1330583" cy="400109"/>
      </dsp:txXfrm>
    </dsp:sp>
    <dsp:sp modelId="{BF22EFB2-66A3-4997-B648-284702B4AADD}">
      <dsp:nvSpPr>
        <dsp:cNvPr id="0" name=""/>
        <dsp:cNvSpPr/>
      </dsp:nvSpPr>
      <dsp:spPr>
        <a:xfrm>
          <a:off x="4675843" y="0"/>
          <a:ext cx="1730692" cy="400109"/>
        </a:xfrm>
        <a:prstGeom prst="chevron">
          <a:avLst/>
        </a:prstGeom>
        <a:solidFill>
          <a:schemeClr val="accent2"/>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应用场景与关键技术</a:t>
          </a:r>
        </a:p>
      </dsp:txBody>
      <dsp:txXfrm>
        <a:off x="4875898" y="0"/>
        <a:ext cx="1330583" cy="40010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EAE0B3-E49C-4B0F-96FC-8A22C9200549}" type="datetimeFigureOut">
              <a:rPr lang="zh-CN" altLang="en-US" smtClean="0"/>
              <a:t>2021/11/29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53308C-5A66-4880-949C-A324C0E38D02}" type="slidenum">
              <a:rPr lang="zh-CN" altLang="en-US" smtClean="0"/>
              <a:t>‹#›</a:t>
            </a:fld>
            <a:endParaRPr lang="zh-CN" altLang="en-US"/>
          </a:p>
        </p:txBody>
      </p:sp>
    </p:spTree>
    <p:extLst>
      <p:ext uri="{BB962C8B-B14F-4D97-AF65-F5344CB8AC3E}">
        <p14:creationId xmlns:p14="http://schemas.microsoft.com/office/powerpoint/2010/main" val="3550700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504D482-0B9D-449F-9190-900001D38F8C}" type="slidenum">
              <a:rPr lang="zh-CN" altLang="en-US" smtClean="0"/>
              <a:t>1</a:t>
            </a:fld>
            <a:endParaRPr lang="zh-CN" altLang="en-US"/>
          </a:p>
        </p:txBody>
      </p:sp>
    </p:spTree>
    <p:extLst>
      <p:ext uri="{BB962C8B-B14F-4D97-AF65-F5344CB8AC3E}">
        <p14:creationId xmlns:p14="http://schemas.microsoft.com/office/powerpoint/2010/main" val="173598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OFDM</a:t>
            </a:r>
            <a:endParaRPr lang="zh-CN" altLang="en-US" dirty="0"/>
          </a:p>
        </p:txBody>
      </p:sp>
      <p:sp>
        <p:nvSpPr>
          <p:cNvPr id="4" name="灯片编号占位符 3"/>
          <p:cNvSpPr>
            <a:spLocks noGrp="1"/>
          </p:cNvSpPr>
          <p:nvPr>
            <p:ph type="sldNum" sz="quarter" idx="5"/>
          </p:nvPr>
        </p:nvSpPr>
        <p:spPr/>
        <p:txBody>
          <a:bodyPr/>
          <a:lstStyle/>
          <a:p>
            <a:fld id="{CA53308C-5A66-4880-949C-A324C0E38D02}" type="slidenum">
              <a:rPr lang="zh-CN" altLang="en-US" smtClean="0"/>
              <a:t>9</a:t>
            </a:fld>
            <a:endParaRPr lang="zh-CN" altLang="en-US"/>
          </a:p>
        </p:txBody>
      </p:sp>
    </p:spTree>
    <p:extLst>
      <p:ext uri="{BB962C8B-B14F-4D97-AF65-F5344CB8AC3E}">
        <p14:creationId xmlns:p14="http://schemas.microsoft.com/office/powerpoint/2010/main" val="447190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658F56B-D01A-4798-B67C-669131C71BAF}" type="datetimeFigureOut">
              <a:rPr lang="zh-CN" altLang="en-US" smtClean="0"/>
              <a:t>2021/11/29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54DFEB-B8D2-481C-98FB-DBB8FF2138D1}"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98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658F56B-D01A-4798-B67C-669131C71BAF}" type="datetimeFigureOut">
              <a:rPr lang="zh-CN" altLang="en-US" smtClean="0"/>
              <a:t>2021/11/29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54DFEB-B8D2-481C-98FB-DBB8FF2138D1}" type="slidenum">
              <a:rPr lang="zh-CN" altLang="en-US" smtClean="0"/>
              <a:t>‹#›</a:t>
            </a:fld>
            <a:endParaRPr lang="zh-CN" altLang="en-US"/>
          </a:p>
        </p:txBody>
      </p:sp>
    </p:spTree>
    <p:extLst>
      <p:ext uri="{BB962C8B-B14F-4D97-AF65-F5344CB8AC3E}">
        <p14:creationId xmlns:p14="http://schemas.microsoft.com/office/powerpoint/2010/main" val="3483994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658F56B-D01A-4798-B67C-669131C71BAF}" type="datetimeFigureOut">
              <a:rPr lang="zh-CN" altLang="en-US" smtClean="0"/>
              <a:t>2021/11/29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54DFEB-B8D2-481C-98FB-DBB8FF2138D1}" type="slidenum">
              <a:rPr lang="zh-CN" altLang="en-US" smtClean="0"/>
              <a:t>‹#›</a:t>
            </a:fld>
            <a:endParaRPr lang="zh-CN" altLang="en-US"/>
          </a:p>
        </p:txBody>
      </p:sp>
    </p:spTree>
    <p:extLst>
      <p:ext uri="{BB962C8B-B14F-4D97-AF65-F5344CB8AC3E}">
        <p14:creationId xmlns:p14="http://schemas.microsoft.com/office/powerpoint/2010/main" val="587255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658F56B-D01A-4798-B67C-669131C71BAF}" type="datetimeFigureOut">
              <a:rPr lang="zh-CN" altLang="en-US" smtClean="0"/>
              <a:t>2021/11/29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54DFEB-B8D2-481C-98FB-DBB8FF2138D1}" type="slidenum">
              <a:rPr lang="zh-CN" altLang="en-US" smtClean="0"/>
              <a:t>‹#›</a:t>
            </a:fld>
            <a:endParaRPr lang="zh-CN" altLang="en-US"/>
          </a:p>
        </p:txBody>
      </p:sp>
    </p:spTree>
    <p:extLst>
      <p:ext uri="{BB962C8B-B14F-4D97-AF65-F5344CB8AC3E}">
        <p14:creationId xmlns:p14="http://schemas.microsoft.com/office/powerpoint/2010/main" val="839516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658F56B-D01A-4798-B67C-669131C71BAF}" type="datetimeFigureOut">
              <a:rPr lang="zh-CN" altLang="en-US" smtClean="0"/>
              <a:t>2021/11/29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54DFEB-B8D2-481C-98FB-DBB8FF2138D1}"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840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658F56B-D01A-4798-B67C-669131C71BAF}" type="datetimeFigureOut">
              <a:rPr lang="zh-CN" altLang="en-US" smtClean="0"/>
              <a:t>2021/11/29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54DFEB-B8D2-481C-98FB-DBB8FF2138D1}" type="slidenum">
              <a:rPr lang="zh-CN" altLang="en-US" smtClean="0"/>
              <a:t>‹#›</a:t>
            </a:fld>
            <a:endParaRPr lang="zh-CN" altLang="en-US"/>
          </a:p>
        </p:txBody>
      </p:sp>
    </p:spTree>
    <p:extLst>
      <p:ext uri="{BB962C8B-B14F-4D97-AF65-F5344CB8AC3E}">
        <p14:creationId xmlns:p14="http://schemas.microsoft.com/office/powerpoint/2010/main" val="3604571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658F56B-D01A-4798-B67C-669131C71BAF}" type="datetimeFigureOut">
              <a:rPr lang="zh-CN" altLang="en-US" smtClean="0"/>
              <a:t>2021/11/29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654DFEB-B8D2-481C-98FB-DBB8FF2138D1}" type="slidenum">
              <a:rPr lang="zh-CN" altLang="en-US" smtClean="0"/>
              <a:t>‹#›</a:t>
            </a:fld>
            <a:endParaRPr lang="zh-CN" altLang="en-US"/>
          </a:p>
        </p:txBody>
      </p:sp>
    </p:spTree>
    <p:extLst>
      <p:ext uri="{BB962C8B-B14F-4D97-AF65-F5344CB8AC3E}">
        <p14:creationId xmlns:p14="http://schemas.microsoft.com/office/powerpoint/2010/main" val="344363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658F56B-D01A-4798-B67C-669131C71BAF}" type="datetimeFigureOut">
              <a:rPr lang="zh-CN" altLang="en-US" smtClean="0"/>
              <a:t>2021/11/29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654DFEB-B8D2-481C-98FB-DBB8FF2138D1}" type="slidenum">
              <a:rPr lang="zh-CN" altLang="en-US" smtClean="0"/>
              <a:t>‹#›</a:t>
            </a:fld>
            <a:endParaRPr lang="zh-CN" altLang="en-US"/>
          </a:p>
        </p:txBody>
      </p:sp>
    </p:spTree>
    <p:extLst>
      <p:ext uri="{BB962C8B-B14F-4D97-AF65-F5344CB8AC3E}">
        <p14:creationId xmlns:p14="http://schemas.microsoft.com/office/powerpoint/2010/main" val="587875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658F56B-D01A-4798-B67C-669131C71BAF}" type="datetimeFigureOut">
              <a:rPr lang="zh-CN" altLang="en-US" smtClean="0"/>
              <a:t>2021/11/29</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E654DFEB-B8D2-481C-98FB-DBB8FF2138D1}" type="slidenum">
              <a:rPr lang="zh-CN" altLang="en-US" smtClean="0"/>
              <a:t>‹#›</a:t>
            </a:fld>
            <a:endParaRPr lang="zh-CN" altLang="en-US"/>
          </a:p>
        </p:txBody>
      </p:sp>
    </p:spTree>
    <p:extLst>
      <p:ext uri="{BB962C8B-B14F-4D97-AF65-F5344CB8AC3E}">
        <p14:creationId xmlns:p14="http://schemas.microsoft.com/office/powerpoint/2010/main" val="1607797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658F56B-D01A-4798-B67C-669131C71BAF}" type="datetimeFigureOut">
              <a:rPr lang="zh-CN" altLang="en-US" smtClean="0"/>
              <a:t>2021/11/29</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654DFEB-B8D2-481C-98FB-DBB8FF2138D1}" type="slidenum">
              <a:rPr lang="zh-CN" altLang="en-US" smtClean="0"/>
              <a:t>‹#›</a:t>
            </a:fld>
            <a:endParaRPr lang="zh-CN" altLang="en-US"/>
          </a:p>
        </p:txBody>
      </p:sp>
    </p:spTree>
    <p:extLst>
      <p:ext uri="{BB962C8B-B14F-4D97-AF65-F5344CB8AC3E}">
        <p14:creationId xmlns:p14="http://schemas.microsoft.com/office/powerpoint/2010/main" val="1317402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3658F56B-D01A-4798-B67C-669131C71BAF}" type="datetimeFigureOut">
              <a:rPr lang="zh-CN" altLang="en-US" smtClean="0"/>
              <a:t>2021/11/29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54DFEB-B8D2-481C-98FB-DBB8FF2138D1}" type="slidenum">
              <a:rPr lang="zh-CN" altLang="en-US" smtClean="0"/>
              <a:t>‹#›</a:t>
            </a:fld>
            <a:endParaRPr lang="zh-CN" altLang="en-US"/>
          </a:p>
        </p:txBody>
      </p:sp>
    </p:spTree>
    <p:extLst>
      <p:ext uri="{BB962C8B-B14F-4D97-AF65-F5344CB8AC3E}">
        <p14:creationId xmlns:p14="http://schemas.microsoft.com/office/powerpoint/2010/main" val="4078671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658F56B-D01A-4798-B67C-669131C71BAF}" type="datetimeFigureOut">
              <a:rPr lang="zh-CN" altLang="en-US" smtClean="0"/>
              <a:t>2021/11/29</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654DFEB-B8D2-481C-98FB-DBB8FF2138D1}"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125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42">
            <a:extLst>
              <a:ext uri="{FF2B5EF4-FFF2-40B4-BE49-F238E27FC236}">
                <a16:creationId xmlns:a16="http://schemas.microsoft.com/office/drawing/2014/main" id="{C5AFF39C-7C2F-4C54-8388-AFF676BA6205}"/>
              </a:ext>
            </a:extLst>
          </p:cNvPr>
          <p:cNvGrpSpPr>
            <a:grpSpLocks/>
          </p:cNvGrpSpPr>
          <p:nvPr/>
        </p:nvGrpSpPr>
        <p:grpSpPr bwMode="auto">
          <a:xfrm rot="16200000">
            <a:off x="4104390" y="-1726286"/>
            <a:ext cx="4283076" cy="9858013"/>
            <a:chOff x="0" y="0"/>
            <a:chExt cx="5154" cy="1421"/>
          </a:xfrm>
        </p:grpSpPr>
        <p:pic>
          <p:nvPicPr>
            <p:cNvPr id="10" name="矩形 12">
              <a:extLst>
                <a:ext uri="{FF2B5EF4-FFF2-40B4-BE49-F238E27FC236}">
                  <a16:creationId xmlns:a16="http://schemas.microsoft.com/office/drawing/2014/main" id="{B8696E42-767F-47AA-8EF0-E9AE09CA426F}"/>
                </a:ext>
              </a:extLst>
            </p:cNvPr>
            <p:cNvPicPr>
              <a:picLocks noChangeArrowheads="1"/>
            </p:cNvPicPr>
            <p:nvPr/>
          </p:nvPicPr>
          <p:blipFill>
            <a:blip r:embed="rId3"/>
            <a:srcRect/>
            <a:stretch>
              <a:fillRect/>
            </a:stretch>
          </p:blipFill>
          <p:spPr bwMode="auto">
            <a:xfrm>
              <a:off x="0" y="0"/>
              <a:ext cx="5154" cy="1421"/>
            </a:xfrm>
            <a:prstGeom prst="rect">
              <a:avLst/>
            </a:prstGeom>
            <a:noFill/>
            <a:ln w="9525">
              <a:noFill/>
              <a:miter lim="800000"/>
              <a:headEnd/>
              <a:tailEnd/>
            </a:ln>
          </p:spPr>
        </p:pic>
        <p:sp>
          <p:nvSpPr>
            <p:cNvPr id="11" name="Text Box 4">
              <a:extLst>
                <a:ext uri="{FF2B5EF4-FFF2-40B4-BE49-F238E27FC236}">
                  <a16:creationId xmlns:a16="http://schemas.microsoft.com/office/drawing/2014/main" id="{350E7B59-D089-44D0-B75B-6CA437C90AA0}"/>
                </a:ext>
              </a:extLst>
            </p:cNvPr>
            <p:cNvSpPr txBox="1">
              <a:spLocks noChangeArrowheads="1"/>
            </p:cNvSpPr>
            <p:nvPr/>
          </p:nvSpPr>
          <p:spPr bwMode="auto">
            <a:xfrm>
              <a:off x="80" y="75"/>
              <a:ext cx="4995" cy="1260"/>
            </a:xfrm>
            <a:prstGeom prst="rect">
              <a:avLst/>
            </a:prstGeom>
            <a:noFill/>
            <a:ln w="9525">
              <a:noFill/>
              <a:miter lim="800000"/>
              <a:headEnd/>
              <a:tailEnd/>
            </a:ln>
          </p:spPr>
          <p:txBody>
            <a:bodyPr anchor="ctr"/>
            <a:lstStyle/>
            <a:p>
              <a:pPr>
                <a:spcAft>
                  <a:spcPts val="600"/>
                </a:spcAft>
              </a:pPr>
              <a:r>
                <a:rPr lang="zh-CN" altLang="en-US" b="0">
                  <a:solidFill>
                    <a:schemeClr val="tx1"/>
                  </a:solidFill>
                  <a:latin typeface="微软雅黑" pitchFamily="34" charset="-122"/>
                  <a:ea typeface="宋体" charset="-122"/>
                </a:rPr>
                <a:t>         </a:t>
              </a:r>
            </a:p>
          </p:txBody>
        </p:sp>
      </p:grpSp>
      <p:sp>
        <p:nvSpPr>
          <p:cNvPr id="12" name="矩形 11">
            <a:extLst>
              <a:ext uri="{FF2B5EF4-FFF2-40B4-BE49-F238E27FC236}">
                <a16:creationId xmlns:a16="http://schemas.microsoft.com/office/drawing/2014/main" id="{F3A030EE-A9E2-4B02-9F5A-C5F01A273BD8}"/>
              </a:ext>
            </a:extLst>
          </p:cNvPr>
          <p:cNvSpPr/>
          <p:nvPr/>
        </p:nvSpPr>
        <p:spPr>
          <a:xfrm>
            <a:off x="4527853" y="2119008"/>
            <a:ext cx="4566557" cy="1672253"/>
          </a:xfrm>
          <a:prstGeom prst="rect">
            <a:avLst/>
          </a:prstGeom>
        </p:spPr>
        <p:txBody>
          <a:bodyPr wrap="square">
            <a:spAutoFit/>
          </a:bodyPr>
          <a:lstStyle/>
          <a:p>
            <a:pPr>
              <a:lnSpc>
                <a:spcPct val="200000"/>
              </a:lnSpc>
              <a:buFont typeface="Wingdings" pitchFamily="2" charset="2"/>
              <a:buNone/>
            </a:pPr>
            <a:r>
              <a:rPr lang="zh-CN" altLang="en-US" dirty="0">
                <a:solidFill>
                  <a:srgbClr val="FF0000"/>
                </a:solidFill>
              </a:rPr>
              <a:t>一、通信感知融合 </a:t>
            </a:r>
            <a:endParaRPr lang="en-US" altLang="zh-CN" dirty="0">
              <a:solidFill>
                <a:srgbClr val="FF0000"/>
              </a:solidFill>
            </a:endParaRPr>
          </a:p>
          <a:p>
            <a:pPr>
              <a:lnSpc>
                <a:spcPct val="200000"/>
              </a:lnSpc>
              <a:buFont typeface="Wingdings" pitchFamily="2" charset="2"/>
              <a:buNone/>
            </a:pPr>
            <a:r>
              <a:rPr lang="zh-CN" altLang="en-US" dirty="0"/>
              <a:t>二、切片架构</a:t>
            </a:r>
            <a:endParaRPr lang="en-US" altLang="zh-CN" dirty="0"/>
          </a:p>
          <a:p>
            <a:pPr>
              <a:lnSpc>
                <a:spcPct val="200000"/>
              </a:lnSpc>
              <a:buFont typeface="Wingdings" pitchFamily="2" charset="2"/>
              <a:buNone/>
            </a:pPr>
            <a:r>
              <a:rPr lang="zh-CN" altLang="en-US" dirty="0"/>
              <a:t>三、多模态网络</a:t>
            </a:r>
            <a:endParaRPr lang="en-US" altLang="zh-CN" dirty="0"/>
          </a:p>
        </p:txBody>
      </p:sp>
      <p:sp>
        <p:nvSpPr>
          <p:cNvPr id="13" name="文本框 12">
            <a:extLst>
              <a:ext uri="{FF2B5EF4-FFF2-40B4-BE49-F238E27FC236}">
                <a16:creationId xmlns:a16="http://schemas.microsoft.com/office/drawing/2014/main" id="{E47982AB-F4BA-4F01-875E-DA61D08D09C6}"/>
              </a:ext>
            </a:extLst>
          </p:cNvPr>
          <p:cNvSpPr txBox="1"/>
          <p:nvPr/>
        </p:nvSpPr>
        <p:spPr>
          <a:xfrm>
            <a:off x="2050180" y="1376413"/>
            <a:ext cx="3937261" cy="369332"/>
          </a:xfrm>
          <a:prstGeom prst="rect">
            <a:avLst/>
          </a:prstGeom>
          <a:noFill/>
        </p:spPr>
        <p:txBody>
          <a:bodyPr wrap="square" rtlCol="0">
            <a:spAutoFit/>
          </a:bodyPr>
          <a:lstStyle/>
          <a:p>
            <a:r>
              <a:rPr lang="zh-CN" altLang="en-US" dirty="0"/>
              <a:t>通信感知融合</a:t>
            </a:r>
            <a:r>
              <a:rPr lang="en-US" altLang="zh-CN" dirty="0"/>
              <a:t>|</a:t>
            </a:r>
            <a:r>
              <a:rPr lang="zh-CN" altLang="en-US" dirty="0"/>
              <a:t>切片架构</a:t>
            </a:r>
            <a:r>
              <a:rPr lang="en-US" altLang="zh-CN" dirty="0"/>
              <a:t>|</a:t>
            </a:r>
            <a:r>
              <a:rPr lang="zh-CN" altLang="en-US" dirty="0"/>
              <a:t>多模态</a:t>
            </a:r>
          </a:p>
        </p:txBody>
      </p:sp>
    </p:spTree>
    <p:extLst>
      <p:ext uri="{BB962C8B-B14F-4D97-AF65-F5344CB8AC3E}">
        <p14:creationId xmlns:p14="http://schemas.microsoft.com/office/powerpoint/2010/main" val="3148592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99971FC-5E0F-4108-9F9B-C87BE97F14AC}"/>
              </a:ext>
            </a:extLst>
          </p:cNvPr>
          <p:cNvSpPr txBox="1"/>
          <p:nvPr/>
        </p:nvSpPr>
        <p:spPr>
          <a:xfrm>
            <a:off x="292467" y="1398976"/>
            <a:ext cx="11607065" cy="2585323"/>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通信感知融合：</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6G</a:t>
            </a:r>
            <a:r>
              <a:rPr lang="zh-CN" altLang="en-US" dirty="0">
                <a:latin typeface="微软雅黑" panose="020B0503020204020204" pitchFamily="34" charset="-122"/>
                <a:ea typeface="微软雅黑" panose="020B0503020204020204" pitchFamily="34" charset="-122"/>
              </a:rPr>
              <a:t>网络预期将融合移动通信网络、感知网络、算力网络。</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狭义的感知网络指具有目标定位</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测距、测速</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、目标成像、目标检测、目标跟踪和目标识别等能力的系统</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广义的感知网络指具有感知一切业务、网络、用户和终端，以及环境物体的属性与状态的系统</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感知通信一体化指基于</a:t>
            </a:r>
            <a:r>
              <a:rPr lang="zh-CN" altLang="en-US" b="1" dirty="0">
                <a:latin typeface="微软雅黑" panose="020B0503020204020204" pitchFamily="34" charset="-122"/>
                <a:ea typeface="微软雅黑" panose="020B0503020204020204" pitchFamily="34" charset="-122"/>
              </a:rPr>
              <a:t>软硬件资源共享或信息共享</a:t>
            </a:r>
            <a:r>
              <a:rPr lang="zh-CN" altLang="en-US" dirty="0">
                <a:latin typeface="微软雅黑" panose="020B0503020204020204" pitchFamily="34" charset="-122"/>
                <a:ea typeface="微软雅黑" panose="020B0503020204020204" pitchFamily="34" charset="-122"/>
              </a:rPr>
              <a:t>同时实现感知与通信功能的新型信息处理技术，在</a:t>
            </a:r>
            <a:r>
              <a:rPr lang="en-US" altLang="zh-CN" dirty="0">
                <a:latin typeface="微软雅黑" panose="020B0503020204020204" pitchFamily="34" charset="-122"/>
                <a:ea typeface="微软雅黑" panose="020B0503020204020204" pitchFamily="34" charset="-122"/>
              </a:rPr>
              <a:t>6G</a:t>
            </a:r>
            <a:r>
              <a:rPr lang="zh-CN" altLang="en-US" dirty="0">
                <a:latin typeface="微软雅黑" panose="020B0503020204020204" pitchFamily="34" charset="-122"/>
                <a:ea typeface="微软雅黑" panose="020B0503020204020204" pitchFamily="34" charset="-122"/>
              </a:rPr>
              <a:t>中，基站和终端要同时具备通信和感知功能，具备对覆盖区域的目标状态监控能力。</a:t>
            </a:r>
            <a:endParaRPr lang="en-US" altLang="zh-CN" dirty="0">
              <a:latin typeface="微软雅黑" panose="020B0503020204020204" pitchFamily="34" charset="-122"/>
              <a:ea typeface="微软雅黑" panose="020B0503020204020204" pitchFamily="34" charset="-122"/>
            </a:endParaRPr>
          </a:p>
        </p:txBody>
      </p:sp>
      <p:graphicFrame>
        <p:nvGraphicFramePr>
          <p:cNvPr id="4" name="图示 3">
            <a:extLst>
              <a:ext uri="{FF2B5EF4-FFF2-40B4-BE49-F238E27FC236}">
                <a16:creationId xmlns:a16="http://schemas.microsoft.com/office/drawing/2014/main" id="{E4F594CF-8FC3-4FC4-BEAB-0D2E35B5CFA3}"/>
              </a:ext>
            </a:extLst>
          </p:cNvPr>
          <p:cNvGraphicFramePr/>
          <p:nvPr>
            <p:extLst>
              <p:ext uri="{D42A27DB-BD31-4B8C-83A1-F6EECF244321}">
                <p14:modId xmlns:p14="http://schemas.microsoft.com/office/powerpoint/2010/main" val="148495819"/>
              </p:ext>
            </p:extLst>
          </p:nvPr>
        </p:nvGraphicFramePr>
        <p:xfrm>
          <a:off x="0" y="823502"/>
          <a:ext cx="6409509" cy="400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1052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99971FC-5E0F-4108-9F9B-C87BE97F14AC}"/>
              </a:ext>
            </a:extLst>
          </p:cNvPr>
          <p:cNvSpPr txBox="1"/>
          <p:nvPr/>
        </p:nvSpPr>
        <p:spPr>
          <a:xfrm>
            <a:off x="292467" y="1398976"/>
            <a:ext cx="11607065" cy="2769989"/>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通信感知融合：</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在通信感知一体化中，感知能力聚焦在无线信号的感知上，即通过分析无线电波的直射、反射、散射信号，获得对目标对象或环境信息的感知。</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从无线感知方式的角度讲：可以分为以下几个维度：</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400" dirty="0">
                <a:latin typeface="微软雅黑" panose="020B0503020204020204" pitchFamily="34" charset="-122"/>
                <a:ea typeface="微软雅黑" panose="020B0503020204020204" pitchFamily="34" charset="-122"/>
              </a:rPr>
              <a:t>被动感知：感知者（网络侧或终端）通过获取目标对象发射的电磁波（如太赫兹波）或反射来自感知者和目标对象之外的电磁波进行感知，比如无源成像技术。 </a:t>
            </a:r>
            <a:endParaRPr lang="en-US" altLang="zh-CN" sz="1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400" dirty="0">
                <a:latin typeface="微软雅黑" panose="020B0503020204020204" pitchFamily="34" charset="-122"/>
                <a:ea typeface="微软雅黑" panose="020B0503020204020204" pitchFamily="34" charset="-122"/>
              </a:rPr>
              <a:t>主动感知：感知者发送电磁波，经过目标对象反射后，感知者接收回波进行感知，比如发射探测信号的雷达类感知技术。</a:t>
            </a:r>
            <a:endParaRPr lang="en-US" altLang="zh-CN" sz="1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400" b="1" dirty="0">
                <a:latin typeface="微软雅黑" panose="020B0503020204020204" pitchFamily="34" charset="-122"/>
                <a:ea typeface="微软雅黑" panose="020B0503020204020204" pitchFamily="34" charset="-122"/>
              </a:rPr>
              <a:t>交互感知</a:t>
            </a:r>
            <a:r>
              <a:rPr lang="zh-CN" altLang="en-US" sz="1400" dirty="0">
                <a:latin typeface="微软雅黑" panose="020B0503020204020204" pitchFamily="34" charset="-122"/>
                <a:ea typeface="微软雅黑" panose="020B0503020204020204" pitchFamily="34" charset="-122"/>
              </a:rPr>
              <a:t>：感知者与目标对象之间通过信息交互， 对电磁波发送的主体、时间、频率、格式等内容进行约定，感知者对接收到的电磁波进行感知，现有通信系统实现定位的方式可以认为是交互感知。</a:t>
            </a:r>
            <a:endParaRPr lang="en-US" altLang="zh-CN" sz="1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400" dirty="0">
                <a:latin typeface="微软雅黑" panose="020B0503020204020204" pitchFamily="34" charset="-122"/>
                <a:ea typeface="微软雅黑" panose="020B0503020204020204" pitchFamily="34" charset="-122"/>
              </a:rPr>
              <a:t>非交互感知：感知者（网络侧或终端）与目标对象之间不进行信息交互。</a:t>
            </a:r>
            <a:endParaRPr lang="en-US" altLang="zh-CN" sz="1400" dirty="0">
              <a:latin typeface="微软雅黑" panose="020B0503020204020204" pitchFamily="34" charset="-122"/>
              <a:ea typeface="微软雅黑" panose="020B0503020204020204" pitchFamily="34" charset="-122"/>
            </a:endParaRPr>
          </a:p>
        </p:txBody>
      </p:sp>
      <p:graphicFrame>
        <p:nvGraphicFramePr>
          <p:cNvPr id="4" name="图示 3">
            <a:extLst>
              <a:ext uri="{FF2B5EF4-FFF2-40B4-BE49-F238E27FC236}">
                <a16:creationId xmlns:a16="http://schemas.microsoft.com/office/drawing/2014/main" id="{E4F594CF-8FC3-4FC4-BEAB-0D2E35B5CFA3}"/>
              </a:ext>
            </a:extLst>
          </p:cNvPr>
          <p:cNvGraphicFramePr/>
          <p:nvPr>
            <p:extLst>
              <p:ext uri="{D42A27DB-BD31-4B8C-83A1-F6EECF244321}">
                <p14:modId xmlns:p14="http://schemas.microsoft.com/office/powerpoint/2010/main" val="359595190"/>
              </p:ext>
            </p:extLst>
          </p:nvPr>
        </p:nvGraphicFramePr>
        <p:xfrm>
          <a:off x="0" y="823502"/>
          <a:ext cx="6409509" cy="400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2242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99971FC-5E0F-4108-9F9B-C87BE97F14AC}"/>
              </a:ext>
            </a:extLst>
          </p:cNvPr>
          <p:cNvSpPr txBox="1"/>
          <p:nvPr/>
        </p:nvSpPr>
        <p:spPr>
          <a:xfrm>
            <a:off x="292467" y="1398976"/>
            <a:ext cx="11607065" cy="378565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solidFill>
                  <a:srgbClr val="000000"/>
                </a:solidFill>
                <a:latin typeface="微软雅黑" panose="020B0503020204020204" pitchFamily="34" charset="-122"/>
                <a:ea typeface="微软雅黑" panose="020B0503020204020204" pitchFamily="34" charset="-122"/>
              </a:rPr>
              <a:t>在学术界，研究主要集中在</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1.</a:t>
            </a:r>
            <a:r>
              <a:rPr lang="zh-CN" altLang="en-US" dirty="0">
                <a:solidFill>
                  <a:srgbClr val="000000"/>
                </a:solidFill>
                <a:latin typeface="微软雅黑" panose="020B0503020204020204" pitchFamily="34" charset="-122"/>
                <a:ea typeface="微软雅黑" panose="020B0503020204020204" pitchFamily="34" charset="-122"/>
              </a:rPr>
              <a:t>雷达辅助定位技术与通信融合</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主动感知</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2.</a:t>
            </a:r>
            <a:r>
              <a:rPr lang="zh-CN" altLang="en-US" dirty="0">
                <a:solidFill>
                  <a:srgbClr val="000000"/>
                </a:solidFill>
                <a:latin typeface="微软雅黑" panose="020B0503020204020204" pitchFamily="34" charset="-122"/>
                <a:ea typeface="微软雅黑" panose="020B0503020204020204" pitchFamily="34" charset="-122"/>
              </a:rPr>
              <a:t>信道反馈估计与信道状态研究</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交互感知</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3.</a:t>
            </a:r>
            <a:r>
              <a:rPr lang="zh-CN" altLang="en-US" dirty="0">
                <a:solidFill>
                  <a:srgbClr val="000000"/>
                </a:solidFill>
                <a:latin typeface="微软雅黑" panose="020B0503020204020204" pitchFamily="34" charset="-122"/>
                <a:ea typeface="微软雅黑" panose="020B0503020204020204" pitchFamily="34" charset="-122"/>
              </a:rPr>
              <a:t>通信感知的波束成形技术</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交互感知</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4.</a:t>
            </a:r>
            <a:r>
              <a:rPr lang="zh-CN" altLang="en-US" dirty="0">
                <a:solidFill>
                  <a:srgbClr val="000000"/>
                </a:solidFill>
                <a:latin typeface="微软雅黑" panose="020B0503020204020204" pitchFamily="34" charset="-122"/>
                <a:ea typeface="微软雅黑" panose="020B0503020204020204" pitchFamily="34" charset="-122"/>
              </a:rPr>
              <a:t>太赫兹成像</a:t>
            </a:r>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solidFill>
                  <a:srgbClr val="000000"/>
                </a:solidFill>
                <a:latin typeface="微软雅黑" panose="020B0503020204020204" pitchFamily="34" charset="-122"/>
                <a:ea typeface="微软雅黑" panose="020B0503020204020204" pitchFamily="34" charset="-122"/>
              </a:rPr>
              <a:t>标准化进展</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1.</a:t>
            </a:r>
            <a:r>
              <a:rPr lang="zh-CN" altLang="en-US" dirty="0">
                <a:solidFill>
                  <a:srgbClr val="000000"/>
                </a:solidFill>
                <a:latin typeface="微软雅黑" panose="020B0503020204020204" pitchFamily="34" charset="-122"/>
                <a:ea typeface="微软雅黑" panose="020B0503020204020204" pitchFamily="34" charset="-122"/>
              </a:rPr>
              <a:t>定位作为</a:t>
            </a:r>
            <a:r>
              <a:rPr lang="en-US" altLang="zh-CN" dirty="0">
                <a:solidFill>
                  <a:srgbClr val="000000"/>
                </a:solidFill>
                <a:latin typeface="微软雅黑" panose="020B0503020204020204" pitchFamily="34" charset="-122"/>
                <a:ea typeface="微软雅黑" panose="020B0503020204020204" pitchFamily="34" charset="-122"/>
              </a:rPr>
              <a:t>5G</a:t>
            </a:r>
            <a:r>
              <a:rPr lang="zh-CN" altLang="en-US" dirty="0">
                <a:solidFill>
                  <a:srgbClr val="000000"/>
                </a:solidFill>
                <a:latin typeface="微软雅黑" panose="020B0503020204020204" pitchFamily="34" charset="-122"/>
                <a:ea typeface="微软雅黑" panose="020B0503020204020204" pitchFamily="34" charset="-122"/>
              </a:rPr>
              <a:t>的感知服务代表，</a:t>
            </a:r>
            <a:r>
              <a:rPr lang="en-US" altLang="zh-CN" dirty="0">
                <a:solidFill>
                  <a:srgbClr val="000000"/>
                </a:solidFill>
                <a:latin typeface="微软雅黑" panose="020B0503020204020204" pitchFamily="34" charset="-122"/>
                <a:ea typeface="微软雅黑" panose="020B0503020204020204" pitchFamily="34" charset="-122"/>
              </a:rPr>
              <a:t>3GPP</a:t>
            </a:r>
            <a:r>
              <a:rPr lang="zh-CN" altLang="en-US" dirty="0">
                <a:solidFill>
                  <a:srgbClr val="000000"/>
                </a:solidFill>
                <a:latin typeface="微软雅黑" panose="020B0503020204020204" pitchFamily="34" charset="-122"/>
                <a:ea typeface="微软雅黑" panose="020B0503020204020204" pitchFamily="34" charset="-122"/>
              </a:rPr>
              <a:t>在</a:t>
            </a:r>
            <a:r>
              <a:rPr lang="en-US" altLang="zh-CN" dirty="0">
                <a:solidFill>
                  <a:srgbClr val="000000"/>
                </a:solidFill>
                <a:latin typeface="微软雅黑" panose="020B0503020204020204" pitchFamily="34" charset="-122"/>
                <a:ea typeface="微软雅黑" panose="020B0503020204020204" pitchFamily="34" charset="-122"/>
              </a:rPr>
              <a:t>Rel-16</a:t>
            </a:r>
            <a:r>
              <a:rPr lang="zh-CN" altLang="en-US" dirty="0">
                <a:solidFill>
                  <a:srgbClr val="000000"/>
                </a:solidFill>
                <a:latin typeface="微软雅黑" panose="020B0503020204020204" pitchFamily="34" charset="-122"/>
                <a:ea typeface="微软雅黑" panose="020B0503020204020204" pitchFamily="34" charset="-122"/>
              </a:rPr>
              <a:t>阶段开始研究基于</a:t>
            </a:r>
            <a:r>
              <a:rPr lang="en-US" altLang="zh-CN" dirty="0">
                <a:solidFill>
                  <a:srgbClr val="000000"/>
                </a:solidFill>
                <a:latin typeface="微软雅黑" panose="020B0503020204020204" pitchFamily="34" charset="-122"/>
                <a:ea typeface="微软雅黑" panose="020B0503020204020204" pitchFamily="34" charset="-122"/>
              </a:rPr>
              <a:t>NR</a:t>
            </a:r>
            <a:r>
              <a:rPr lang="zh-CN" altLang="en-US" dirty="0">
                <a:solidFill>
                  <a:srgbClr val="000000"/>
                </a:solidFill>
                <a:latin typeface="微软雅黑" panose="020B0503020204020204" pitchFamily="34" charset="-122"/>
                <a:ea typeface="微软雅黑" panose="020B0503020204020204" pitchFamily="34" charset="-122"/>
              </a:rPr>
              <a:t>的定位技术，定义了定位参考信号和终端</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基站策略，更新定位的信令协议和过程</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2.IEEE</a:t>
            </a:r>
            <a:r>
              <a:rPr lang="zh-CN" altLang="en-US" dirty="0">
                <a:solidFill>
                  <a:srgbClr val="000000"/>
                </a:solidFill>
                <a:latin typeface="微软雅黑" panose="020B0503020204020204" pitchFamily="34" charset="-122"/>
                <a:ea typeface="微软雅黑" panose="020B0503020204020204" pitchFamily="34" charset="-122"/>
              </a:rPr>
              <a:t>聚焦于无线局域网感知，设立了标准化项目，旨在提高</a:t>
            </a:r>
            <a:r>
              <a:rPr lang="en-US" altLang="zh-CN" dirty="0">
                <a:solidFill>
                  <a:srgbClr val="000000"/>
                </a:solidFill>
                <a:latin typeface="微软雅黑" panose="020B0503020204020204" pitchFamily="34" charset="-122"/>
                <a:ea typeface="微软雅黑" panose="020B0503020204020204" pitchFamily="34" charset="-122"/>
              </a:rPr>
              <a:t>WLAN</a:t>
            </a:r>
            <a:r>
              <a:rPr lang="zh-CN" altLang="en-US" dirty="0">
                <a:solidFill>
                  <a:srgbClr val="000000"/>
                </a:solidFill>
                <a:latin typeface="微软雅黑" panose="020B0503020204020204" pitchFamily="34" charset="-122"/>
                <a:ea typeface="微软雅黑" panose="020B0503020204020204" pitchFamily="34" charset="-122"/>
              </a:rPr>
              <a:t>传感的可靠性和效率，并建立无线设备的互操作性。</a:t>
            </a:r>
            <a:r>
              <a:rPr lang="en-US" altLang="zh-CN" dirty="0">
                <a:solidFill>
                  <a:srgbClr val="000000"/>
                </a:solidFill>
                <a:latin typeface="微软雅黑" panose="020B0503020204020204" pitchFamily="34" charset="-122"/>
                <a:ea typeface="微软雅黑" panose="020B0503020204020204" pitchFamily="34" charset="-122"/>
              </a:rPr>
              <a:t>WLAN</a:t>
            </a:r>
            <a:r>
              <a:rPr lang="zh-CN" altLang="en-US" dirty="0">
                <a:solidFill>
                  <a:srgbClr val="000000"/>
                </a:solidFill>
                <a:latin typeface="微软雅黑" panose="020B0503020204020204" pitchFamily="34" charset="-122"/>
                <a:ea typeface="微软雅黑" panose="020B0503020204020204" pitchFamily="34" charset="-122"/>
              </a:rPr>
              <a:t>感知可用来感知周边物体的多种物理运动属性。</a:t>
            </a:r>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p:txBody>
      </p:sp>
      <p:graphicFrame>
        <p:nvGraphicFramePr>
          <p:cNvPr id="4" name="图示 3">
            <a:extLst>
              <a:ext uri="{FF2B5EF4-FFF2-40B4-BE49-F238E27FC236}">
                <a16:creationId xmlns:a16="http://schemas.microsoft.com/office/drawing/2014/main" id="{E4F594CF-8FC3-4FC4-BEAB-0D2E35B5CFA3}"/>
              </a:ext>
            </a:extLst>
          </p:cNvPr>
          <p:cNvGraphicFramePr/>
          <p:nvPr>
            <p:extLst>
              <p:ext uri="{D42A27DB-BD31-4B8C-83A1-F6EECF244321}">
                <p14:modId xmlns:p14="http://schemas.microsoft.com/office/powerpoint/2010/main" val="4255344935"/>
              </p:ext>
            </p:extLst>
          </p:nvPr>
        </p:nvGraphicFramePr>
        <p:xfrm>
          <a:off x="0" y="823502"/>
          <a:ext cx="6409509" cy="400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9425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99971FC-5E0F-4108-9F9B-C87BE97F14AC}"/>
              </a:ext>
            </a:extLst>
          </p:cNvPr>
          <p:cNvSpPr txBox="1"/>
          <p:nvPr/>
        </p:nvSpPr>
        <p:spPr>
          <a:xfrm>
            <a:off x="292467" y="1398976"/>
            <a:ext cx="11607065" cy="3508653"/>
          </a:xfrm>
          <a:prstGeom prst="rect">
            <a:avLst/>
          </a:prstGeom>
          <a:noFill/>
        </p:spPr>
        <p:txBody>
          <a:bodyPr wrap="square" rtlCol="0">
            <a:spAutoFit/>
          </a:bodyPr>
          <a:lstStyle/>
          <a:p>
            <a:pPr indent="-285750">
              <a:buFont typeface="Wingdings" panose="05000000000000000000" pitchFamily="2" charset="2"/>
              <a:buChar char="Ø"/>
            </a:pPr>
            <a:r>
              <a:rPr lang="en-US" altLang="zh-CN" dirty="0">
                <a:solidFill>
                  <a:srgbClr val="000000"/>
                </a:solidFill>
                <a:latin typeface="微软雅黑" panose="020B0503020204020204" pitchFamily="34" charset="-122"/>
                <a:ea typeface="微软雅黑" panose="020B0503020204020204" pitchFamily="34" charset="-122"/>
              </a:rPr>
              <a:t>6G</a:t>
            </a:r>
            <a:r>
              <a:rPr lang="zh-CN" altLang="en-US" dirty="0">
                <a:solidFill>
                  <a:srgbClr val="000000"/>
                </a:solidFill>
                <a:latin typeface="微软雅黑" panose="020B0503020204020204" pitchFamily="34" charset="-122"/>
                <a:ea typeface="微软雅黑" panose="020B0503020204020204" pitchFamily="34" charset="-122"/>
              </a:rPr>
              <a:t>提出，通信感知将分阶段，分层次融合演进，主要分为三个阶段：</a:t>
            </a:r>
            <a:endParaRPr lang="en-US" altLang="zh-CN" dirty="0">
              <a:solidFill>
                <a:srgbClr val="000000"/>
              </a:solidFill>
              <a:latin typeface="微软雅黑" panose="020B0503020204020204" pitchFamily="34" charset="-122"/>
              <a:ea typeface="微软雅黑" panose="020B0503020204020204" pitchFamily="34" charset="-122"/>
            </a:endParaRPr>
          </a:p>
          <a:p>
            <a:pPr indent="-285750">
              <a:buFont typeface="Wingdings" panose="05000000000000000000" pitchFamily="2" charset="2"/>
              <a:buChar char="Ø"/>
            </a:pPr>
            <a:endParaRPr lang="en-US" altLang="zh-CN" dirty="0">
              <a:solidFill>
                <a:srgbClr val="000000"/>
              </a:solidFill>
              <a:latin typeface="微软雅黑" panose="020B0503020204020204" pitchFamily="34" charset="-122"/>
              <a:ea typeface="微软雅黑" panose="020B0503020204020204" pitchFamily="34" charset="-122"/>
            </a:endParaRPr>
          </a:p>
          <a:p>
            <a:pPr indent="-285750">
              <a:buFont typeface="Wingdings" panose="05000000000000000000" pitchFamily="2" charset="2"/>
              <a:buChar char="Ø"/>
            </a:pPr>
            <a:endParaRPr lang="en-US" altLang="zh-CN" dirty="0">
              <a:solidFill>
                <a:srgbClr val="000000"/>
              </a:solidFill>
              <a:latin typeface="微软雅黑" panose="020B0503020204020204" pitchFamily="34" charset="-122"/>
              <a:ea typeface="微软雅黑" panose="020B0503020204020204" pitchFamily="34" charset="-122"/>
            </a:endParaRPr>
          </a:p>
          <a:p>
            <a:pPr indent="-342900">
              <a:buFont typeface="Wingdings" panose="05000000000000000000" pitchFamily="2" charset="2"/>
              <a:buChar char="p"/>
            </a:pPr>
            <a:r>
              <a:rPr lang="zh-CN" altLang="en-US" dirty="0">
                <a:solidFill>
                  <a:srgbClr val="000000"/>
                </a:solidFill>
                <a:latin typeface="微软雅黑" panose="020B0503020204020204" pitchFamily="34" charset="-122"/>
                <a:ea typeface="微软雅黑" panose="020B0503020204020204" pitchFamily="34" charset="-122"/>
              </a:rPr>
              <a:t>业务共存：设计上已支持原先分立的通信系统与感知系统共享物理平台，但还未实现波形、收发信号处理等算法层面的一体化设计。在这个阶段，研究主要关注资源管理技术、干扰消除技术、频谱共享技术</a:t>
            </a:r>
            <a:endParaRPr lang="en-US" altLang="zh-CN" dirty="0">
              <a:solidFill>
                <a:srgbClr val="000000"/>
              </a:solidFill>
              <a:latin typeface="微软雅黑" panose="020B0503020204020204" pitchFamily="34" charset="-122"/>
              <a:ea typeface="微软雅黑" panose="020B0503020204020204" pitchFamily="34" charset="-122"/>
            </a:endParaRPr>
          </a:p>
          <a:p>
            <a:pPr indent="-342900">
              <a:buFont typeface="Wingdings" panose="05000000000000000000" pitchFamily="2" charset="2"/>
              <a:buChar char="p"/>
            </a:pPr>
            <a:endParaRPr lang="en-US" altLang="zh-CN" dirty="0">
              <a:solidFill>
                <a:srgbClr val="000000"/>
              </a:solidFill>
              <a:latin typeface="微软雅黑" panose="020B0503020204020204" pitchFamily="34" charset="-122"/>
              <a:ea typeface="微软雅黑" panose="020B0503020204020204" pitchFamily="34" charset="-122"/>
            </a:endParaRPr>
          </a:p>
          <a:p>
            <a:pPr indent="-342900">
              <a:buFont typeface="Wingdings" panose="05000000000000000000" pitchFamily="2" charset="2"/>
              <a:buChar char="p"/>
            </a:pPr>
            <a:r>
              <a:rPr lang="zh-CN" altLang="en-US" dirty="0">
                <a:solidFill>
                  <a:srgbClr val="000000"/>
                </a:solidFill>
                <a:latin typeface="微软雅黑" panose="020B0503020204020204" pitchFamily="34" charset="-122"/>
                <a:ea typeface="微软雅黑" panose="020B0503020204020204" pitchFamily="34" charset="-122"/>
              </a:rPr>
              <a:t>能力互助：将实现波形设计、收发处理算法等算法层面的融合设计，能利用共享信息来相互辅助</a:t>
            </a:r>
            <a:endParaRPr lang="en-US" altLang="zh-CN" dirty="0">
              <a:solidFill>
                <a:srgbClr val="000000"/>
              </a:solidFill>
              <a:latin typeface="微软雅黑" panose="020B0503020204020204" pitchFamily="34" charset="-122"/>
              <a:ea typeface="微软雅黑" panose="020B0503020204020204" pitchFamily="34" charset="-122"/>
            </a:endParaRPr>
          </a:p>
          <a:p>
            <a:pPr indent="-342900">
              <a:buFont typeface="Wingdings" panose="05000000000000000000" pitchFamily="2" charset="2"/>
              <a:buChar char="p"/>
            </a:pPr>
            <a:endParaRPr lang="en-US" altLang="zh-CN" dirty="0">
              <a:solidFill>
                <a:srgbClr val="000000"/>
              </a:solidFill>
              <a:latin typeface="微软雅黑" panose="020B0503020204020204" pitchFamily="34" charset="-122"/>
              <a:ea typeface="微软雅黑" panose="020B0503020204020204" pitchFamily="34" charset="-122"/>
            </a:endParaRPr>
          </a:p>
          <a:p>
            <a:pPr indent="-342900">
              <a:buFont typeface="Wingdings" panose="05000000000000000000" pitchFamily="2" charset="2"/>
              <a:buChar char="p"/>
            </a:pPr>
            <a:r>
              <a:rPr lang="zh-CN" altLang="en-US" dirty="0">
                <a:solidFill>
                  <a:srgbClr val="000000"/>
                </a:solidFill>
                <a:latin typeface="微软雅黑" panose="020B0503020204020204" pitchFamily="34" charset="-122"/>
                <a:ea typeface="微软雅黑" panose="020B0503020204020204" pitchFamily="34" charset="-122"/>
              </a:rPr>
              <a:t>网络共惠：实现频谱资源、硬件设备、波形设计、协议接口、组网协作、多点感知等全方位的融合</a:t>
            </a:r>
            <a:endParaRPr lang="en-US" altLang="zh-CN" dirty="0">
              <a:solidFill>
                <a:srgbClr val="000000"/>
              </a:solidFill>
              <a:latin typeface="微软雅黑" panose="020B0503020204020204" pitchFamily="34" charset="-122"/>
              <a:ea typeface="微软雅黑" panose="020B0503020204020204" pitchFamily="34" charset="-122"/>
            </a:endParaRPr>
          </a:p>
          <a:p>
            <a:pPr indent="-342900">
              <a:buFont typeface="Wingdings" panose="05000000000000000000" pitchFamily="2" charset="2"/>
              <a:buChar char="p"/>
            </a:pPr>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p:txBody>
      </p:sp>
      <p:graphicFrame>
        <p:nvGraphicFramePr>
          <p:cNvPr id="4" name="图示 3">
            <a:extLst>
              <a:ext uri="{FF2B5EF4-FFF2-40B4-BE49-F238E27FC236}">
                <a16:creationId xmlns:a16="http://schemas.microsoft.com/office/drawing/2014/main" id="{E4F594CF-8FC3-4FC4-BEAB-0D2E35B5CFA3}"/>
              </a:ext>
            </a:extLst>
          </p:cNvPr>
          <p:cNvGraphicFramePr/>
          <p:nvPr>
            <p:extLst>
              <p:ext uri="{D42A27DB-BD31-4B8C-83A1-F6EECF244321}">
                <p14:modId xmlns:p14="http://schemas.microsoft.com/office/powerpoint/2010/main" val="1771609085"/>
              </p:ext>
            </p:extLst>
          </p:nvPr>
        </p:nvGraphicFramePr>
        <p:xfrm>
          <a:off x="0" y="823502"/>
          <a:ext cx="6409509" cy="400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7470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99971FC-5E0F-4108-9F9B-C87BE97F14AC}"/>
              </a:ext>
            </a:extLst>
          </p:cNvPr>
          <p:cNvSpPr txBox="1"/>
          <p:nvPr/>
        </p:nvSpPr>
        <p:spPr>
          <a:xfrm>
            <a:off x="292467" y="1398976"/>
            <a:ext cx="11607065" cy="4462760"/>
          </a:xfrm>
          <a:prstGeom prst="rect">
            <a:avLst/>
          </a:prstGeom>
          <a:noFill/>
        </p:spPr>
        <p:txBody>
          <a:bodyPr wrap="square" rtlCol="0">
            <a:spAutoFit/>
          </a:bodyPr>
          <a:lstStyle/>
          <a:p>
            <a:r>
              <a:rPr lang="zh-CN" altLang="en-US" dirty="0">
                <a:solidFill>
                  <a:srgbClr val="000000"/>
                </a:solidFill>
                <a:latin typeface="微软雅黑" panose="020B0503020204020204" pitchFamily="34" charset="-122"/>
                <a:ea typeface="微软雅黑" panose="020B0503020204020204" pitchFamily="34" charset="-122"/>
              </a:rPr>
              <a:t>在通信感知一体化的初期，主要研究方向为消除干扰和单方面提升通信或感知系统的性能</a:t>
            </a:r>
            <a:r>
              <a:rPr lang="zh-CN" altLang="en-US" sz="1400" dirty="0">
                <a:solidFill>
                  <a:srgbClr val="000000"/>
                </a:solidFill>
                <a:latin typeface="微软雅黑" panose="020B0503020204020204" pitchFamily="34" charset="-122"/>
                <a:ea typeface="微软雅黑" panose="020B0503020204020204" pitchFamily="34" charset="-122"/>
              </a:rPr>
              <a:t>。</a:t>
            </a:r>
            <a:endParaRPr lang="en-US" altLang="zh-CN" sz="1400" dirty="0">
              <a:solidFill>
                <a:srgbClr val="000000"/>
              </a:solidFill>
              <a:latin typeface="微软雅黑" panose="020B0503020204020204" pitchFamily="34" charset="-122"/>
              <a:ea typeface="微软雅黑" panose="020B0503020204020204" pitchFamily="34" charset="-122"/>
            </a:endParaRPr>
          </a:p>
          <a:p>
            <a:endParaRPr lang="en-US" altLang="zh-CN" sz="1400" dirty="0">
              <a:solidFill>
                <a:srgbClr val="000000"/>
              </a:solidFill>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0000"/>
                </a:solidFill>
                <a:latin typeface="微软雅黑" panose="020B0503020204020204" pitchFamily="34" charset="-122"/>
                <a:ea typeface="微软雅黑" panose="020B0503020204020204" pitchFamily="34" charset="-122"/>
              </a:rPr>
              <a:t>以通信系统为基础的技术演进路线</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从通信系统出发进行通感一体化设计，系统性能衡量指标以 频谱效率、信道容量、</a:t>
            </a:r>
            <a:r>
              <a:rPr lang="en-US" altLang="zh-CN" dirty="0">
                <a:solidFill>
                  <a:srgbClr val="000000"/>
                </a:solidFill>
                <a:latin typeface="微软雅黑" panose="020B0503020204020204" pitchFamily="34" charset="-122"/>
                <a:ea typeface="微软雅黑" panose="020B0503020204020204" pitchFamily="34" charset="-122"/>
              </a:rPr>
              <a:t>SINR</a:t>
            </a:r>
            <a:r>
              <a:rPr lang="zh-CN" altLang="en-US" dirty="0">
                <a:solidFill>
                  <a:srgbClr val="000000"/>
                </a:solidFill>
                <a:latin typeface="微软雅黑" panose="020B0503020204020204" pitchFamily="34" charset="-122"/>
                <a:ea typeface="微软雅黑" panose="020B0503020204020204" pitchFamily="34" charset="-122"/>
              </a:rPr>
              <a:t>以及误码性能等通信性能指标为主，在保证通信性能最大化的前提 下支持感知功能。</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例如，基站可通过检测</a:t>
            </a:r>
            <a:r>
              <a:rPr lang="en-US" altLang="zh-CN" dirty="0">
                <a:solidFill>
                  <a:srgbClr val="000000"/>
                </a:solidFill>
                <a:latin typeface="微软雅黑" panose="020B0503020204020204" pitchFamily="34" charset="-122"/>
                <a:ea typeface="微软雅黑" panose="020B0503020204020204" pitchFamily="34" charset="-122"/>
              </a:rPr>
              <a:t>UE</a:t>
            </a:r>
            <a:r>
              <a:rPr lang="zh-CN" altLang="en-US" dirty="0">
                <a:solidFill>
                  <a:srgbClr val="000000"/>
                </a:solidFill>
                <a:latin typeface="微软雅黑" panose="020B0503020204020204" pitchFamily="34" charset="-122"/>
                <a:ea typeface="微软雅黑" panose="020B0503020204020204" pitchFamily="34" charset="-122"/>
              </a:rPr>
              <a:t>的上行信号来实现感知功能，基站侧可以引入新的感知测量量。 对于下行感知，基站可以通过接收自身发射的下行通信信号的回波实现感知功能，</a:t>
            </a:r>
            <a:r>
              <a:rPr lang="en-US" altLang="zh-CN" dirty="0">
                <a:solidFill>
                  <a:srgbClr val="000000"/>
                </a:solidFill>
                <a:latin typeface="微软雅黑" panose="020B0503020204020204" pitchFamily="34" charset="-122"/>
                <a:ea typeface="微软雅黑" panose="020B0503020204020204" pitchFamily="34" charset="-122"/>
              </a:rPr>
              <a:t>UE</a:t>
            </a:r>
            <a:r>
              <a:rPr lang="zh-CN" altLang="en-US" dirty="0">
                <a:solidFill>
                  <a:srgbClr val="000000"/>
                </a:solidFill>
                <a:latin typeface="微软雅黑" panose="020B0503020204020204" pitchFamily="34" charset="-122"/>
                <a:ea typeface="微软雅黑" panose="020B0503020204020204" pitchFamily="34" charset="-122"/>
              </a:rPr>
              <a:t>可以检测下行信号来实现感知。可对参考信号进行改进，例如设计具有更优参数估计性能的参考信号，或为参考信号分配更多资源等。</a:t>
            </a:r>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0000"/>
                </a:solidFill>
                <a:latin typeface="微软雅黑" panose="020B0503020204020204" pitchFamily="34" charset="-122"/>
                <a:ea typeface="微软雅黑" panose="020B0503020204020204" pitchFamily="34" charset="-122"/>
              </a:rPr>
              <a:t>以感知为基础的技术演进路线</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从感知系统出发进行通感一体化设计，系统性能衡量指标以感知指标为主，重点考虑目标的参数估计精度、检测、识别概率等，研究重点是在最小化对感知性能的影响的前提下引入通信功能。该技术路线的典型应用场景为高精度感知结合低速率通信需求的场景，例如物联网应用。硬件设计方面尽可能保证感知性能，例如从雷达或其他传感器等感知设备角度出发进行硬件架构设计。</a:t>
            </a:r>
            <a:endParaRPr lang="en-US" altLang="zh-CN" dirty="0">
              <a:solidFill>
                <a:srgbClr val="000000"/>
              </a:solidFill>
              <a:latin typeface="微软雅黑" panose="020B0503020204020204" pitchFamily="34" charset="-122"/>
              <a:ea typeface="微软雅黑" panose="020B0503020204020204" pitchFamily="34" charset="-122"/>
            </a:endParaRPr>
          </a:p>
        </p:txBody>
      </p:sp>
      <p:graphicFrame>
        <p:nvGraphicFramePr>
          <p:cNvPr id="4" name="图示 3">
            <a:extLst>
              <a:ext uri="{FF2B5EF4-FFF2-40B4-BE49-F238E27FC236}">
                <a16:creationId xmlns:a16="http://schemas.microsoft.com/office/drawing/2014/main" id="{E4F594CF-8FC3-4FC4-BEAB-0D2E35B5CFA3}"/>
              </a:ext>
            </a:extLst>
          </p:cNvPr>
          <p:cNvGraphicFramePr/>
          <p:nvPr>
            <p:extLst>
              <p:ext uri="{D42A27DB-BD31-4B8C-83A1-F6EECF244321}">
                <p14:modId xmlns:p14="http://schemas.microsoft.com/office/powerpoint/2010/main" val="3188489590"/>
              </p:ext>
            </p:extLst>
          </p:nvPr>
        </p:nvGraphicFramePr>
        <p:xfrm>
          <a:off x="0" y="823502"/>
          <a:ext cx="6409509" cy="400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2139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3E18EE7D-607F-4F4E-8284-C1AA7F2B7A94}"/>
              </a:ext>
            </a:extLst>
          </p:cNvPr>
          <p:cNvGraphicFramePr/>
          <p:nvPr>
            <p:extLst>
              <p:ext uri="{D42A27DB-BD31-4B8C-83A1-F6EECF244321}">
                <p14:modId xmlns:p14="http://schemas.microsoft.com/office/powerpoint/2010/main" val="1934938495"/>
              </p:ext>
            </p:extLst>
          </p:nvPr>
        </p:nvGraphicFramePr>
        <p:xfrm>
          <a:off x="0" y="823502"/>
          <a:ext cx="6409509" cy="400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a:extLst>
              <a:ext uri="{FF2B5EF4-FFF2-40B4-BE49-F238E27FC236}">
                <a16:creationId xmlns:a16="http://schemas.microsoft.com/office/drawing/2014/main" id="{9F6419F8-419C-41DD-8E58-8A74EE1D4FCE}"/>
              </a:ext>
            </a:extLst>
          </p:cNvPr>
          <p:cNvSpPr txBox="1"/>
          <p:nvPr/>
        </p:nvSpPr>
        <p:spPr>
          <a:xfrm>
            <a:off x="338202" y="1458560"/>
            <a:ext cx="10803273" cy="3693319"/>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solidFill>
                  <a:srgbClr val="000000"/>
                </a:solidFill>
                <a:latin typeface="微软雅黑" panose="020B0503020204020204" pitchFamily="34" charset="-122"/>
                <a:ea typeface="微软雅黑" panose="020B0503020204020204" pitchFamily="34" charset="-122"/>
              </a:rPr>
              <a:t>场景</a:t>
            </a:r>
            <a:r>
              <a:rPr lang="en-US" altLang="zh-CN" dirty="0">
                <a:solidFill>
                  <a:srgbClr val="000000"/>
                </a:solidFill>
                <a:latin typeface="微软雅黑" panose="020B0503020204020204" pitchFamily="34" charset="-122"/>
                <a:ea typeface="微软雅黑" panose="020B0503020204020204" pitchFamily="34" charset="-122"/>
              </a:rPr>
              <a:t>1</a:t>
            </a:r>
            <a:r>
              <a:rPr lang="zh-CN" altLang="en-US" dirty="0">
                <a:solidFill>
                  <a:srgbClr val="000000"/>
                </a:solidFill>
                <a:latin typeface="微软雅黑" panose="020B0503020204020204" pitchFamily="34" charset="-122"/>
                <a:ea typeface="微软雅黑" panose="020B0503020204020204" pitchFamily="34" charset="-122"/>
              </a:rPr>
              <a:t>：通信辅助感知</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通过无线通信对感知信息进行传递和汇聚，以扩展感知服务的深度、广度和时效性</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1</a:t>
            </a:r>
            <a:r>
              <a:rPr lang="zh-CN" altLang="en-US" dirty="0">
                <a:solidFill>
                  <a:srgbClr val="000000"/>
                </a:solidFill>
                <a:latin typeface="微软雅黑" panose="020B0503020204020204" pitchFamily="34" charset="-122"/>
                <a:ea typeface="微软雅黑" panose="020B0503020204020204" pitchFamily="34" charset="-122"/>
              </a:rPr>
              <a:t>）高精度定位</a:t>
            </a:r>
          </a:p>
          <a:p>
            <a:pPr lvl="1"/>
            <a:r>
              <a:rPr lang="zh-CN" altLang="en-US" dirty="0">
                <a:solidFill>
                  <a:srgbClr val="000000"/>
                </a:solidFill>
                <a:latin typeface="微软雅黑" panose="020B0503020204020204" pitchFamily="34" charset="-122"/>
                <a:ea typeface="微软雅黑" panose="020B0503020204020204" pitchFamily="34" charset="-122"/>
              </a:rPr>
              <a:t>基于通 信中的参考信号获得设备的位置信息，另一方面也可以基于对反射的无线信号的时延、角度以 </a:t>
            </a:r>
          </a:p>
          <a:p>
            <a:pPr lvl="1"/>
            <a:r>
              <a:rPr lang="zh-CN" altLang="en-US" dirty="0">
                <a:solidFill>
                  <a:srgbClr val="000000"/>
                </a:solidFill>
                <a:latin typeface="微软雅黑" panose="020B0503020204020204" pitchFamily="34" charset="-122"/>
                <a:ea typeface="微软雅黑" panose="020B0503020204020204" pitchFamily="34" charset="-122"/>
              </a:rPr>
              <a:t>及多普勒信息的感知，获得距离、角度和速度信息。无线通信与感知技术的深度融合，将为定 位提供更多置信度信息，从而提升定位精度。</a:t>
            </a:r>
          </a:p>
          <a:p>
            <a:pPr lvl="1"/>
            <a:r>
              <a:rPr lang="en-US" altLang="zh-CN" dirty="0">
                <a:solidFill>
                  <a:srgbClr val="000000"/>
                </a:solidFill>
                <a:latin typeface="微软雅黑" panose="020B0503020204020204" pitchFamily="34" charset="-122"/>
                <a:ea typeface="微软雅黑" panose="020B0503020204020204" pitchFamily="34" charset="-122"/>
              </a:rPr>
              <a:t>2</a:t>
            </a:r>
            <a:r>
              <a:rPr lang="zh-CN" altLang="en-US" dirty="0">
                <a:solidFill>
                  <a:srgbClr val="000000"/>
                </a:solidFill>
                <a:latin typeface="微软雅黑" panose="020B0503020204020204" pitchFamily="34" charset="-122"/>
                <a:ea typeface="微软雅黑" panose="020B0503020204020204" pitchFamily="34" charset="-122"/>
              </a:rPr>
              <a:t>）高分辨率成像</a:t>
            </a:r>
          </a:p>
          <a:p>
            <a:pPr lvl="1"/>
            <a:r>
              <a:rPr lang="zh-CN" altLang="en-US" dirty="0">
                <a:solidFill>
                  <a:srgbClr val="000000"/>
                </a:solidFill>
                <a:latin typeface="微软雅黑" panose="020B0503020204020204" pitchFamily="34" charset="-122"/>
                <a:ea typeface="微软雅黑" panose="020B0503020204020204" pitchFamily="34" charset="-122"/>
              </a:rPr>
              <a:t>通信感知一体 化系统中基站、终端等各种节点具有无线感知能力，利用多角度、多维度、超大数量的感知信 息实现超高分辨率成像服务。</a:t>
            </a:r>
            <a:endParaRPr lang="en-US" altLang="zh-CN" dirty="0">
              <a:solidFill>
                <a:srgbClr val="000000"/>
              </a:solidFill>
              <a:latin typeface="微软雅黑" panose="020B0503020204020204" pitchFamily="34" charset="-122"/>
              <a:ea typeface="微软雅黑" panose="020B0503020204020204" pitchFamily="34" charset="-122"/>
            </a:endParaRPr>
          </a:p>
          <a:p>
            <a:pPr lvl="1"/>
            <a:r>
              <a:rPr lang="en-US" altLang="zh-CN" dirty="0">
                <a:solidFill>
                  <a:srgbClr val="000000"/>
                </a:solidFill>
                <a:latin typeface="微软雅黑" panose="020B0503020204020204" pitchFamily="34" charset="-122"/>
                <a:ea typeface="微软雅黑" panose="020B0503020204020204" pitchFamily="34" charset="-122"/>
              </a:rPr>
              <a:t>3</a:t>
            </a:r>
            <a:r>
              <a:rPr lang="zh-CN" altLang="en-US" dirty="0">
                <a:solidFill>
                  <a:srgbClr val="000000"/>
                </a:solidFill>
                <a:latin typeface="微软雅黑" panose="020B0503020204020204" pitchFamily="34" charset="-122"/>
                <a:ea typeface="微软雅黑" panose="020B0503020204020204" pitchFamily="34" charset="-122"/>
              </a:rPr>
              <a:t>）虚拟环境重构</a:t>
            </a:r>
          </a:p>
          <a:p>
            <a:pPr lvl="1"/>
            <a:r>
              <a:rPr lang="zh-CN" altLang="en-US" dirty="0">
                <a:solidFill>
                  <a:srgbClr val="000000"/>
                </a:solidFill>
                <a:latin typeface="微软雅黑" panose="020B0503020204020204" pitchFamily="34" charset="-122"/>
                <a:ea typeface="微软雅黑" panose="020B0503020204020204" pitchFamily="34" charset="-122"/>
              </a:rPr>
              <a:t>利用无线信号进行定位与成像提供 虚拟环境重构服务，在未知环境中移动的感知设备识别周围环境信息，构建环境的</a:t>
            </a:r>
            <a:r>
              <a:rPr lang="en-US" altLang="zh-CN" dirty="0">
                <a:solidFill>
                  <a:srgbClr val="000000"/>
                </a:solidFill>
                <a:latin typeface="微软雅黑" panose="020B0503020204020204" pitchFamily="34" charset="-122"/>
                <a:ea typeface="微软雅黑" panose="020B0503020204020204" pitchFamily="34" charset="-122"/>
              </a:rPr>
              <a:t>2D/3D</a:t>
            </a:r>
            <a:r>
              <a:rPr lang="zh-CN" altLang="en-US" dirty="0">
                <a:solidFill>
                  <a:srgbClr val="000000"/>
                </a:solidFill>
                <a:latin typeface="微软雅黑" panose="020B0503020204020204" pitchFamily="34" charset="-122"/>
                <a:ea typeface="微软雅黑" panose="020B0503020204020204" pitchFamily="34" charset="-122"/>
              </a:rPr>
              <a:t>地图， 进一步提高定位精度。虚拟环境重构通过环境状态与变化的感知，可用于提升通信系统的性能，服务数字孪生。</a:t>
            </a:r>
            <a:endParaRPr lang="en-US" altLang="zh-CN"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02340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3E18EE7D-607F-4F4E-8284-C1AA7F2B7A94}"/>
              </a:ext>
            </a:extLst>
          </p:cNvPr>
          <p:cNvGraphicFramePr/>
          <p:nvPr>
            <p:extLst/>
          </p:nvPr>
        </p:nvGraphicFramePr>
        <p:xfrm>
          <a:off x="0" y="823502"/>
          <a:ext cx="6409509" cy="400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a:extLst>
              <a:ext uri="{FF2B5EF4-FFF2-40B4-BE49-F238E27FC236}">
                <a16:creationId xmlns:a16="http://schemas.microsoft.com/office/drawing/2014/main" id="{9F6419F8-419C-41DD-8E58-8A74EE1D4FCE}"/>
              </a:ext>
            </a:extLst>
          </p:cNvPr>
          <p:cNvSpPr txBox="1"/>
          <p:nvPr/>
        </p:nvSpPr>
        <p:spPr>
          <a:xfrm>
            <a:off x="338202" y="1458560"/>
            <a:ext cx="10803273" cy="3970318"/>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solidFill>
                  <a:srgbClr val="000000"/>
                </a:solidFill>
                <a:latin typeface="微软雅黑" panose="020B0503020204020204" pitchFamily="34" charset="-122"/>
                <a:ea typeface="微软雅黑" panose="020B0503020204020204" pitchFamily="34" charset="-122"/>
              </a:rPr>
              <a:t>场景</a:t>
            </a:r>
            <a:r>
              <a:rPr lang="en-US" altLang="zh-CN" dirty="0">
                <a:solidFill>
                  <a:srgbClr val="000000"/>
                </a:solidFill>
                <a:latin typeface="微软雅黑" panose="020B0503020204020204" pitchFamily="34" charset="-122"/>
                <a:ea typeface="微软雅黑" panose="020B0503020204020204" pitchFamily="34" charset="-122"/>
              </a:rPr>
              <a:t>2</a:t>
            </a:r>
            <a:r>
              <a:rPr lang="zh-CN" altLang="en-US" dirty="0">
                <a:solidFill>
                  <a:srgbClr val="000000"/>
                </a:solidFill>
                <a:latin typeface="微软雅黑" panose="020B0503020204020204" pitchFamily="34" charset="-122"/>
                <a:ea typeface="微软雅黑" panose="020B0503020204020204" pitchFamily="34" charset="-122"/>
              </a:rPr>
              <a:t>：感知辅助通信</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目前</a:t>
            </a:r>
            <a:r>
              <a:rPr lang="en-US" altLang="zh-CN" dirty="0">
                <a:solidFill>
                  <a:srgbClr val="000000"/>
                </a:solidFill>
                <a:latin typeface="微软雅黑" panose="020B0503020204020204" pitchFamily="34" charset="-122"/>
                <a:ea typeface="微软雅黑" panose="020B0503020204020204" pitchFamily="34" charset="-122"/>
              </a:rPr>
              <a:t>3GPP</a:t>
            </a:r>
            <a:r>
              <a:rPr lang="zh-CN" altLang="en-US" dirty="0">
                <a:solidFill>
                  <a:srgbClr val="000000"/>
                </a:solidFill>
                <a:latin typeface="微软雅黑" panose="020B0503020204020204" pitchFamily="34" charset="-122"/>
                <a:ea typeface="微软雅黑" panose="020B0503020204020204" pitchFamily="34" charset="-122"/>
              </a:rPr>
              <a:t>标准中已提高一定感知能力，包括定位、信道估计等，未来可以通过无线环境的感知，进一步提升无线通信系统的性能</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1</a:t>
            </a:r>
            <a:r>
              <a:rPr lang="zh-CN" altLang="en-US" dirty="0">
                <a:solidFill>
                  <a:srgbClr val="000000"/>
                </a:solidFill>
                <a:latin typeface="微软雅黑" panose="020B0503020204020204" pitchFamily="34" charset="-122"/>
                <a:ea typeface="微软雅黑" panose="020B0503020204020204" pitchFamily="34" charset="-122"/>
              </a:rPr>
              <a:t>）辅助发送端配置</a:t>
            </a:r>
          </a:p>
          <a:p>
            <a:pPr lvl="1"/>
            <a:r>
              <a:rPr lang="zh-CN" altLang="en-US" dirty="0">
                <a:solidFill>
                  <a:srgbClr val="000000"/>
                </a:solidFill>
                <a:latin typeface="微软雅黑" panose="020B0503020204020204" pitchFamily="34" charset="-122"/>
                <a:ea typeface="微软雅黑" panose="020B0503020204020204" pitchFamily="34" charset="-122"/>
              </a:rPr>
              <a:t>运用感知结果，辅助通信系统各节点进行参考信号、数据信号等参数集的配置。在基于毫米波的通信系统中，现有波束成型技术需要基站频繁发送训练序列并进行测量反馈，未来在具有感知能力的通信系统中，系统在通信时能完成对环境的实时感知，为降低波束训练开销提供可能</a:t>
            </a:r>
          </a:p>
          <a:p>
            <a:pPr lvl="1"/>
            <a:r>
              <a:rPr lang="en-US" altLang="zh-CN" dirty="0">
                <a:solidFill>
                  <a:srgbClr val="000000"/>
                </a:solidFill>
                <a:latin typeface="微软雅黑" panose="020B0503020204020204" pitchFamily="34" charset="-122"/>
                <a:ea typeface="微软雅黑" panose="020B0503020204020204" pitchFamily="34" charset="-122"/>
              </a:rPr>
              <a:t>2</a:t>
            </a:r>
            <a:r>
              <a:rPr lang="zh-CN" altLang="en-US" dirty="0">
                <a:solidFill>
                  <a:srgbClr val="000000"/>
                </a:solidFill>
                <a:latin typeface="微软雅黑" panose="020B0503020204020204" pitchFamily="34" charset="-122"/>
                <a:ea typeface="微软雅黑" panose="020B0503020204020204" pitchFamily="34" charset="-122"/>
              </a:rPr>
              <a:t>）辅助接收端算法</a:t>
            </a:r>
          </a:p>
          <a:p>
            <a:pPr lvl="1"/>
            <a:r>
              <a:rPr lang="zh-CN" altLang="en-US" dirty="0">
                <a:solidFill>
                  <a:srgbClr val="000000"/>
                </a:solidFill>
                <a:latin typeface="微软雅黑" panose="020B0503020204020204" pitchFamily="34" charset="-122"/>
                <a:ea typeface="微软雅黑" panose="020B0503020204020204" pitchFamily="34" charset="-122"/>
              </a:rPr>
              <a:t>运用感知结果，辅助接收端进行信道估计、均衡和波束管理，保证高可靠传输</a:t>
            </a:r>
            <a:endParaRPr lang="en-US" altLang="zh-CN" dirty="0">
              <a:solidFill>
                <a:srgbClr val="000000"/>
              </a:solidFill>
              <a:latin typeface="微软雅黑" panose="020B0503020204020204" pitchFamily="34" charset="-122"/>
              <a:ea typeface="微软雅黑" panose="020B0503020204020204" pitchFamily="34" charset="-122"/>
            </a:endParaRPr>
          </a:p>
          <a:p>
            <a:pPr lvl="1"/>
            <a:r>
              <a:rPr lang="en-US" altLang="zh-CN" dirty="0">
                <a:solidFill>
                  <a:srgbClr val="000000"/>
                </a:solidFill>
                <a:latin typeface="微软雅黑" panose="020B0503020204020204" pitchFamily="34" charset="-122"/>
                <a:ea typeface="微软雅黑" panose="020B0503020204020204" pitchFamily="34" charset="-122"/>
              </a:rPr>
              <a:t>3</a:t>
            </a:r>
            <a:r>
              <a:rPr lang="zh-CN" altLang="en-US" dirty="0">
                <a:solidFill>
                  <a:srgbClr val="000000"/>
                </a:solidFill>
                <a:latin typeface="微软雅黑" panose="020B0503020204020204" pitchFamily="34" charset="-122"/>
                <a:ea typeface="微软雅黑" panose="020B0503020204020204" pitchFamily="34" charset="-122"/>
              </a:rPr>
              <a:t>）智能调度</a:t>
            </a:r>
          </a:p>
          <a:p>
            <a:pPr lvl="1"/>
            <a:r>
              <a:rPr lang="zh-CN" altLang="en-US" dirty="0">
                <a:solidFill>
                  <a:srgbClr val="000000"/>
                </a:solidFill>
                <a:latin typeface="微软雅黑" panose="020B0503020204020204" pitchFamily="34" charset="-122"/>
                <a:ea typeface="微软雅黑" panose="020B0503020204020204" pitchFamily="34" charset="-122"/>
              </a:rPr>
              <a:t>基于感知结果对网络状态进行分析，实现对频谱资源、计算资源、切片等的管理和调度</a:t>
            </a:r>
            <a:endParaRPr lang="en-US" altLang="zh-CN" dirty="0">
              <a:solidFill>
                <a:srgbClr val="000000"/>
              </a:solidFill>
              <a:latin typeface="微软雅黑" panose="020B0503020204020204" pitchFamily="34" charset="-122"/>
              <a:ea typeface="微软雅黑" panose="020B0503020204020204" pitchFamily="34" charset="-122"/>
            </a:endParaRPr>
          </a:p>
          <a:p>
            <a:pPr lvl="1"/>
            <a:r>
              <a:rPr lang="en-US" altLang="zh-CN" dirty="0">
                <a:solidFill>
                  <a:srgbClr val="000000"/>
                </a:solidFill>
                <a:latin typeface="微软雅黑" panose="020B0503020204020204" pitchFamily="34" charset="-122"/>
                <a:ea typeface="微软雅黑" panose="020B0503020204020204" pitchFamily="34" charset="-122"/>
              </a:rPr>
              <a:t>4</a:t>
            </a:r>
            <a:r>
              <a:rPr lang="zh-CN" altLang="en-US" dirty="0">
                <a:solidFill>
                  <a:srgbClr val="000000"/>
                </a:solidFill>
                <a:latin typeface="微软雅黑" panose="020B0503020204020204" pitchFamily="34" charset="-122"/>
                <a:ea typeface="微软雅黑" panose="020B0503020204020204" pitchFamily="34" charset="-122"/>
              </a:rPr>
              <a:t>）自组网</a:t>
            </a:r>
            <a:endParaRPr lang="en-US" altLang="zh-CN" dirty="0">
              <a:solidFill>
                <a:srgbClr val="000000"/>
              </a:solidFill>
              <a:latin typeface="微软雅黑" panose="020B0503020204020204" pitchFamily="34" charset="-122"/>
              <a:ea typeface="微软雅黑" panose="020B0503020204020204" pitchFamily="34" charset="-122"/>
            </a:endParaRPr>
          </a:p>
          <a:p>
            <a:pPr lvl="1"/>
            <a:r>
              <a:rPr lang="zh-CN" altLang="en-US">
                <a:solidFill>
                  <a:srgbClr val="000000"/>
                </a:solidFill>
                <a:latin typeface="微软雅黑" panose="020B0503020204020204" pitchFamily="34" charset="-122"/>
                <a:ea typeface="微软雅黑" panose="020B0503020204020204" pitchFamily="34" charset="-122"/>
              </a:rPr>
              <a:t>利用感知到的邻居节点分布信息，可根据环境的变化进行灵活自组网，实现高效的多址接入、切换、路由等</a:t>
            </a:r>
            <a:endParaRPr lang="en-US" altLang="zh-CN"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44995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3E18EE7D-607F-4F4E-8284-C1AA7F2B7A94}"/>
              </a:ext>
            </a:extLst>
          </p:cNvPr>
          <p:cNvGraphicFramePr/>
          <p:nvPr>
            <p:extLst/>
          </p:nvPr>
        </p:nvGraphicFramePr>
        <p:xfrm>
          <a:off x="0" y="823502"/>
          <a:ext cx="6409509" cy="4001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本框 3">
            <a:extLst>
              <a:ext uri="{FF2B5EF4-FFF2-40B4-BE49-F238E27FC236}">
                <a16:creationId xmlns:a16="http://schemas.microsoft.com/office/drawing/2014/main" id="{9F6419F8-419C-41DD-8E58-8A74EE1D4FCE}"/>
              </a:ext>
            </a:extLst>
          </p:cNvPr>
          <p:cNvSpPr txBox="1"/>
          <p:nvPr/>
        </p:nvSpPr>
        <p:spPr>
          <a:xfrm>
            <a:off x="338202" y="1458560"/>
            <a:ext cx="10803273" cy="2031325"/>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solidFill>
                  <a:srgbClr val="000000"/>
                </a:solidFill>
                <a:latin typeface="微软雅黑" panose="020B0503020204020204" pitchFamily="34" charset="-122"/>
                <a:ea typeface="微软雅黑" panose="020B0503020204020204" pitchFamily="34" charset="-122"/>
              </a:rPr>
              <a:t>关键技术</a:t>
            </a:r>
            <a:r>
              <a:rPr lang="en-US" altLang="zh-CN" dirty="0">
                <a:solidFill>
                  <a:srgbClr val="000000"/>
                </a:solidFill>
                <a:latin typeface="微软雅黑" panose="020B0503020204020204" pitchFamily="34" charset="-122"/>
                <a:ea typeface="微软雅黑" panose="020B0503020204020204" pitchFamily="34" charset="-122"/>
              </a:rPr>
              <a:t>1</a:t>
            </a:r>
            <a:r>
              <a:rPr lang="zh-CN" altLang="en-US" dirty="0">
                <a:solidFill>
                  <a:srgbClr val="000000"/>
                </a:solidFill>
                <a:latin typeface="微软雅黑" panose="020B0503020204020204" pitchFamily="34" charset="-122"/>
                <a:ea typeface="微软雅黑" panose="020B0503020204020204" pitchFamily="34" charset="-122"/>
              </a:rPr>
              <a:t>：无线感知理论</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包括无限感知目标检测理论、目标定位理论、感知成像理论、菲涅尔区理论等</a:t>
            </a:r>
            <a:endParaRPr lang="en-US" altLang="zh-CN" dirty="0">
              <a:solidFill>
                <a:srgbClr val="00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solidFill>
                  <a:srgbClr val="000000"/>
                </a:solidFill>
                <a:latin typeface="微软雅黑" panose="020B0503020204020204" pitchFamily="34" charset="-122"/>
                <a:ea typeface="微软雅黑" panose="020B0503020204020204" pitchFamily="34" charset="-122"/>
              </a:rPr>
              <a:t>关键技术</a:t>
            </a:r>
            <a:r>
              <a:rPr lang="en-US" altLang="zh-CN" dirty="0">
                <a:solidFill>
                  <a:srgbClr val="000000"/>
                </a:solidFill>
                <a:latin typeface="微软雅黑" panose="020B0503020204020204" pitchFamily="34" charset="-122"/>
                <a:ea typeface="微软雅黑" panose="020B0503020204020204" pitchFamily="34" charset="-122"/>
              </a:rPr>
              <a:t>2</a:t>
            </a:r>
            <a:r>
              <a:rPr lang="zh-CN" altLang="en-US" dirty="0">
                <a:solidFill>
                  <a:srgbClr val="000000"/>
                </a:solidFill>
                <a:latin typeface="微软雅黑" panose="020B0503020204020204" pitchFamily="34" charset="-122"/>
                <a:ea typeface="微软雅黑" panose="020B0503020204020204" pitchFamily="34" charset="-122"/>
              </a:rPr>
              <a:t>：通信感知一体化空口技术</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包括一体化波形技术、一体化波束赋形技术、一体化干扰消除技术</a:t>
            </a:r>
            <a:endParaRPr lang="en-US" altLang="zh-CN" dirty="0">
              <a:solidFill>
                <a:srgbClr val="00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solidFill>
                  <a:srgbClr val="000000"/>
                </a:solidFill>
                <a:latin typeface="微软雅黑" panose="020B0503020204020204" pitchFamily="34" charset="-122"/>
                <a:ea typeface="微软雅黑" panose="020B0503020204020204" pitchFamily="34" charset="-122"/>
              </a:rPr>
              <a:t>关键技术</a:t>
            </a:r>
            <a:r>
              <a:rPr lang="en-US" altLang="zh-CN" dirty="0">
                <a:solidFill>
                  <a:srgbClr val="000000"/>
                </a:solidFill>
                <a:latin typeface="微软雅黑" panose="020B0503020204020204" pitchFamily="34" charset="-122"/>
                <a:ea typeface="微软雅黑" panose="020B0503020204020204" pitchFamily="34" charset="-122"/>
              </a:rPr>
              <a:t>3</a:t>
            </a:r>
            <a:r>
              <a:rPr lang="zh-CN" altLang="en-US" dirty="0">
                <a:solidFill>
                  <a:srgbClr val="000000"/>
                </a:solidFill>
                <a:latin typeface="微软雅黑" panose="020B0503020204020204" pitchFamily="34" charset="-122"/>
                <a:ea typeface="微软雅黑" panose="020B0503020204020204" pitchFamily="34" charset="-122"/>
              </a:rPr>
              <a:t>：通信感知一体化网络架构</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支持无线通信和感知功能、服务和应用的系统架构，需要考虑云原生、虚拟化和微服务等技术理念</a:t>
            </a:r>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B5C37250-CB05-405B-9089-561BB41C83F6}"/>
              </a:ext>
            </a:extLst>
          </p:cNvPr>
          <p:cNvPicPr>
            <a:picLocks noChangeAspect="1"/>
          </p:cNvPicPr>
          <p:nvPr/>
        </p:nvPicPr>
        <p:blipFill>
          <a:blip r:embed="rId8"/>
          <a:stretch>
            <a:fillRect/>
          </a:stretch>
        </p:blipFill>
        <p:spPr>
          <a:xfrm>
            <a:off x="158664" y="3919653"/>
            <a:ext cx="4601217" cy="2114845"/>
          </a:xfrm>
          <a:prstGeom prst="rect">
            <a:avLst/>
          </a:prstGeom>
        </p:spPr>
      </p:pic>
      <p:pic>
        <p:nvPicPr>
          <p:cNvPr id="5" name="图片 4">
            <a:extLst>
              <a:ext uri="{FF2B5EF4-FFF2-40B4-BE49-F238E27FC236}">
                <a16:creationId xmlns:a16="http://schemas.microsoft.com/office/drawing/2014/main" id="{5B81374F-7514-40A4-A323-75EEA2018066}"/>
              </a:ext>
            </a:extLst>
          </p:cNvPr>
          <p:cNvPicPr>
            <a:picLocks noChangeAspect="1"/>
          </p:cNvPicPr>
          <p:nvPr/>
        </p:nvPicPr>
        <p:blipFill>
          <a:blip r:embed="rId9"/>
          <a:stretch>
            <a:fillRect/>
          </a:stretch>
        </p:blipFill>
        <p:spPr>
          <a:xfrm>
            <a:off x="5347826" y="3357599"/>
            <a:ext cx="5430008" cy="2676899"/>
          </a:xfrm>
          <a:prstGeom prst="rect">
            <a:avLst/>
          </a:prstGeom>
        </p:spPr>
      </p:pic>
    </p:spTree>
    <p:extLst>
      <p:ext uri="{BB962C8B-B14F-4D97-AF65-F5344CB8AC3E}">
        <p14:creationId xmlns:p14="http://schemas.microsoft.com/office/powerpoint/2010/main" val="2865684973"/>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236</TotalTime>
  <Words>1456</Words>
  <Application>Microsoft Office PowerPoint</Application>
  <PresentationFormat>宽屏</PresentationFormat>
  <Paragraphs>111</Paragraphs>
  <Slides>9</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等线</vt:lpstr>
      <vt:lpstr>宋体</vt:lpstr>
      <vt:lpstr>微软雅黑</vt:lpstr>
      <vt:lpstr>Calibri</vt:lpstr>
      <vt:lpstr>Calibri Light</vt:lpstr>
      <vt:lpstr>Wingdings</vt:lpstr>
      <vt:lpstr>回顾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余青松</dc:creator>
  <cp:lastModifiedBy>余青松</cp:lastModifiedBy>
  <cp:revision>19</cp:revision>
  <dcterms:created xsi:type="dcterms:W3CDTF">2021-11-28T15:54:05Z</dcterms:created>
  <dcterms:modified xsi:type="dcterms:W3CDTF">2021-11-29T07:22:41Z</dcterms:modified>
</cp:coreProperties>
</file>