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0" r:id="rId2"/>
    <p:sldId id="442" r:id="rId3"/>
    <p:sldId id="44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0" autoAdjust="0"/>
    <p:restoredTop sz="67215" autoAdjust="0"/>
  </p:normalViewPr>
  <p:slideViewPr>
    <p:cSldViewPr snapToGrid="0">
      <p:cViewPr varScale="1">
        <p:scale>
          <a:sx n="64" d="100"/>
          <a:sy n="64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21A83-B66E-4EB1-89BB-70D248969249}" type="doc">
      <dgm:prSet loTypeId="urn:microsoft.com/office/officeart/2005/8/layout/lProcess3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5A13715C-012B-4B68-8FF0-95F7B1591AD2}">
      <dgm:prSet phldrT="[文本]" custT="1"/>
      <dgm:spPr/>
      <dgm:t>
        <a:bodyPr/>
        <a:lstStyle/>
        <a:p>
          <a:r>
            <a:rPr lang="zh-CN" altLang="en-US" sz="2000" dirty="0"/>
            <a:t>拓扑问题</a:t>
          </a:r>
        </a:p>
      </dgm:t>
    </dgm:pt>
    <dgm:pt modelId="{3BAE6466-FFBA-4814-9012-E7E0BB9E0867}" type="parTrans" cxnId="{EE7117D0-FE5C-4BED-87C1-863D2558E74F}">
      <dgm:prSet/>
      <dgm:spPr/>
      <dgm:t>
        <a:bodyPr/>
        <a:lstStyle/>
        <a:p>
          <a:endParaRPr lang="zh-CN" altLang="en-US"/>
        </a:p>
      </dgm:t>
    </dgm:pt>
    <dgm:pt modelId="{EF007B41-338C-4B12-BDB6-01AFCB02A8E4}" type="sibTrans" cxnId="{EE7117D0-FE5C-4BED-87C1-863D2558E74F}">
      <dgm:prSet/>
      <dgm:spPr/>
      <dgm:t>
        <a:bodyPr/>
        <a:lstStyle/>
        <a:p>
          <a:endParaRPr lang="zh-CN" altLang="en-US"/>
        </a:p>
      </dgm:t>
    </dgm:pt>
    <dgm:pt modelId="{8CE4299D-F533-42A5-9C1E-AEBFD7D1885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路由快照</a:t>
          </a:r>
          <a:r>
            <a: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静态路由</a:t>
          </a:r>
          <a:r>
            <a: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或一些动态路由方案</a:t>
          </a:r>
          <a:endParaRPr lang="zh-CN" altLang="en-US" dirty="0"/>
        </a:p>
      </dgm:t>
    </dgm:pt>
    <dgm:pt modelId="{E211BCDA-E45E-46C1-A30A-020BF95BCCD2}" type="parTrans" cxnId="{58E9C9E3-4DB1-4B85-B7DE-B4286D4702CD}">
      <dgm:prSet/>
      <dgm:spPr/>
      <dgm:t>
        <a:bodyPr/>
        <a:lstStyle/>
        <a:p>
          <a:endParaRPr lang="zh-CN" altLang="en-US"/>
        </a:p>
      </dgm:t>
    </dgm:pt>
    <dgm:pt modelId="{E2C6A1FB-0ED4-4BA2-B958-703B403AB502}" type="sibTrans" cxnId="{58E9C9E3-4DB1-4B85-B7DE-B4286D4702CD}">
      <dgm:prSet/>
      <dgm:spPr/>
      <dgm:t>
        <a:bodyPr/>
        <a:lstStyle/>
        <a:p>
          <a:endParaRPr lang="zh-CN" altLang="en-US"/>
        </a:p>
      </dgm:t>
    </dgm:pt>
    <dgm:pt modelId="{0D39172F-655A-4075-A5C8-C0FCC5ACA4B1}">
      <dgm:prSet phldrT="[文本]"/>
      <dgm:spPr/>
      <dgm:t>
        <a:bodyPr/>
        <a:lstStyle/>
        <a:p>
          <a:r>
            <a:rPr lang="zh-CN" altLang="en-US" dirty="0"/>
            <a:t>抗毁性</a:t>
          </a:r>
        </a:p>
      </dgm:t>
    </dgm:pt>
    <dgm:pt modelId="{B4C6DED4-F3E1-4CB0-B206-88FFB41DA272}" type="parTrans" cxnId="{32A2AB2A-DB02-4D0E-B70D-314EC082DA42}">
      <dgm:prSet/>
      <dgm:spPr/>
      <dgm:t>
        <a:bodyPr/>
        <a:lstStyle/>
        <a:p>
          <a:endParaRPr lang="zh-CN" altLang="en-US"/>
        </a:p>
      </dgm:t>
    </dgm:pt>
    <dgm:pt modelId="{47004109-558C-418C-A3A6-E8BD159AD5E3}" type="sibTrans" cxnId="{32A2AB2A-DB02-4D0E-B70D-314EC082DA42}">
      <dgm:prSet/>
      <dgm:spPr/>
      <dgm:t>
        <a:bodyPr/>
        <a:lstStyle/>
        <a:p>
          <a:endParaRPr lang="zh-CN" altLang="en-US"/>
        </a:p>
      </dgm:t>
    </dgm:pt>
    <dgm:pt modelId="{FC6FC9B9-0879-4A9E-BBB0-8F37AF4AA9FD}">
      <dgm:prSet phldrT="[文本]"/>
      <dgm:spPr/>
      <dgm:t>
        <a:bodyPr/>
        <a:lstStyle/>
        <a:p>
          <a:r>
            <a:rPr lang="zh-CN" altLang="en-US" dirty="0"/>
            <a:t>分布式或简单备份</a:t>
          </a:r>
        </a:p>
      </dgm:t>
    </dgm:pt>
    <dgm:pt modelId="{4341B579-B06B-4DF7-AF6D-330D6576CB79}" type="parTrans" cxnId="{49B86D54-67A5-4270-B1ED-AD5079D4C560}">
      <dgm:prSet/>
      <dgm:spPr/>
      <dgm:t>
        <a:bodyPr/>
        <a:lstStyle/>
        <a:p>
          <a:endParaRPr lang="zh-CN" altLang="en-US"/>
        </a:p>
      </dgm:t>
    </dgm:pt>
    <dgm:pt modelId="{19A85420-5CB7-4812-ABBC-EFEEF1D71FC2}" type="sibTrans" cxnId="{49B86D54-67A5-4270-B1ED-AD5079D4C560}">
      <dgm:prSet/>
      <dgm:spPr/>
      <dgm:t>
        <a:bodyPr/>
        <a:lstStyle/>
        <a:p>
          <a:endParaRPr lang="zh-CN" altLang="en-US"/>
        </a:p>
      </dgm:t>
    </dgm:pt>
    <dgm:pt modelId="{0241A1DF-B99E-40C0-A504-7E8F1386B8ED}">
      <dgm:prSet phldrT="[文本]"/>
      <dgm:spPr/>
      <dgm:t>
        <a:bodyPr/>
        <a:lstStyle/>
        <a:p>
          <a:r>
            <a:rPr lang="zh-CN" altLang="en-US" dirty="0"/>
            <a:t>高效性</a:t>
          </a:r>
        </a:p>
      </dgm:t>
    </dgm:pt>
    <dgm:pt modelId="{00BF257A-F615-4214-A7C2-DA212DE101B5}" type="parTrans" cxnId="{A6DF4CFD-F1D9-4B2F-A3B7-F3DF25170F3D}">
      <dgm:prSet/>
      <dgm:spPr/>
      <dgm:t>
        <a:bodyPr/>
        <a:lstStyle/>
        <a:p>
          <a:endParaRPr lang="zh-CN" altLang="en-US"/>
        </a:p>
      </dgm:t>
    </dgm:pt>
    <dgm:pt modelId="{F8F9B019-9D9E-465A-8BFA-3D8C0307D840}" type="sibTrans" cxnId="{A6DF4CFD-F1D9-4B2F-A3B7-F3DF25170F3D}">
      <dgm:prSet/>
      <dgm:spPr/>
      <dgm:t>
        <a:bodyPr/>
        <a:lstStyle/>
        <a:p>
          <a:endParaRPr lang="zh-CN" altLang="en-US"/>
        </a:p>
      </dgm:t>
    </dgm:pt>
    <dgm:pt modelId="{994E4C76-0139-42BB-B767-B4EFC9E58350}">
      <dgm:prSet phldrT="[文本]"/>
      <dgm:spPr/>
      <dgm:t>
        <a:bodyPr/>
        <a:lstStyle/>
        <a:p>
          <a:r>
            <a:rPr lang="zh-CN" altLang="en-US" dirty="0"/>
            <a:t>新一代网络架构，如</a:t>
          </a:r>
          <a:r>
            <a:rPr lang="en-US" altLang="zh-CN" dirty="0"/>
            <a:t>SDN</a:t>
          </a:r>
          <a:r>
            <a:rPr lang="zh-CN" altLang="en-US" dirty="0"/>
            <a:t>，提供对</a:t>
          </a:r>
          <a:r>
            <a:rPr lang="en-US" altLang="zh-CN" dirty="0"/>
            <a:t>IP</a:t>
          </a:r>
          <a:r>
            <a:rPr lang="zh-CN" altLang="en-US" dirty="0"/>
            <a:t>架构的支持</a:t>
          </a:r>
        </a:p>
      </dgm:t>
    </dgm:pt>
    <dgm:pt modelId="{1956A058-9256-4A04-B0D4-D87BB5824B1B}" type="parTrans" cxnId="{6596EC17-5462-4EF4-9FCF-2C74BD4DC7AA}">
      <dgm:prSet/>
      <dgm:spPr/>
      <dgm:t>
        <a:bodyPr/>
        <a:lstStyle/>
        <a:p>
          <a:endParaRPr lang="zh-CN" altLang="en-US"/>
        </a:p>
      </dgm:t>
    </dgm:pt>
    <dgm:pt modelId="{6D914F47-3D12-46FB-97D3-74C1B91CD769}" type="sibTrans" cxnId="{6596EC17-5462-4EF4-9FCF-2C74BD4DC7AA}">
      <dgm:prSet/>
      <dgm:spPr/>
      <dgm:t>
        <a:bodyPr/>
        <a:lstStyle/>
        <a:p>
          <a:endParaRPr lang="zh-CN" altLang="en-US"/>
        </a:p>
      </dgm:t>
    </dgm:pt>
    <dgm:pt modelId="{CCB44629-9ADE-4AE1-B17C-14736CDC0362}">
      <dgm:prSet phldrT="[文本]"/>
      <dgm:spPr/>
      <dgm:t>
        <a:bodyPr/>
        <a:lstStyle/>
        <a:p>
          <a:r>
            <a:rPr lang="zh-CN" altLang="en-US" dirty="0"/>
            <a:t>流量适应性</a:t>
          </a:r>
        </a:p>
      </dgm:t>
    </dgm:pt>
    <dgm:pt modelId="{6654CB72-7001-4D5B-A112-BBC512B6FCDB}" type="parTrans" cxnId="{693E72A5-8CD9-4CC0-8F2F-94999A17A248}">
      <dgm:prSet/>
      <dgm:spPr/>
      <dgm:t>
        <a:bodyPr/>
        <a:lstStyle/>
        <a:p>
          <a:endParaRPr lang="zh-CN" altLang="en-US"/>
        </a:p>
      </dgm:t>
    </dgm:pt>
    <dgm:pt modelId="{9282F7A4-326B-4FC2-904A-1125D3E341D9}" type="sibTrans" cxnId="{693E72A5-8CD9-4CC0-8F2F-94999A17A248}">
      <dgm:prSet/>
      <dgm:spPr/>
      <dgm:t>
        <a:bodyPr/>
        <a:lstStyle/>
        <a:p>
          <a:endParaRPr lang="zh-CN" altLang="en-US"/>
        </a:p>
      </dgm:t>
    </dgm:pt>
    <dgm:pt modelId="{7C96877D-6C3E-483A-A2AA-5079BAAC27F3}">
      <dgm:prSet phldrT="[文本]"/>
      <dgm:spPr/>
      <dgm:t>
        <a:bodyPr/>
        <a:lstStyle/>
        <a:p>
          <a:r>
            <a: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卫星信道建模、滤波、信道纠错编码</a:t>
          </a:r>
          <a:endParaRPr lang="zh-CN" altLang="en-US" dirty="0"/>
        </a:p>
      </dgm:t>
    </dgm:pt>
    <dgm:pt modelId="{FB9387BB-E42B-4285-A24A-872F29359B4F}" type="parTrans" cxnId="{DA7BAAB1-6B0F-46B6-8183-5BCD8AB94920}">
      <dgm:prSet/>
      <dgm:spPr/>
      <dgm:t>
        <a:bodyPr/>
        <a:lstStyle/>
        <a:p>
          <a:endParaRPr lang="zh-CN" altLang="en-US"/>
        </a:p>
      </dgm:t>
    </dgm:pt>
    <dgm:pt modelId="{097FF085-1521-4496-86AC-48D3A0720937}" type="sibTrans" cxnId="{DA7BAAB1-6B0F-46B6-8183-5BCD8AB94920}">
      <dgm:prSet/>
      <dgm:spPr/>
      <dgm:t>
        <a:bodyPr/>
        <a:lstStyle/>
        <a:p>
          <a:endParaRPr lang="zh-CN" altLang="en-US"/>
        </a:p>
      </dgm:t>
    </dgm:pt>
    <dgm:pt modelId="{B5E959D2-9728-47B9-8CEB-3333C92B6861}">
      <dgm:prSet phldrT="[文本]"/>
      <dgm:spPr/>
      <dgm:t>
        <a:bodyPr/>
        <a:lstStyle/>
        <a:p>
          <a:r>
            <a:rPr lang="zh-CN" altLang="en-US" dirty="0"/>
            <a:t>流量适应性</a:t>
          </a:r>
        </a:p>
      </dgm:t>
    </dgm:pt>
    <dgm:pt modelId="{73571D6B-ED7A-49A3-86B1-8108899F3F35}" type="parTrans" cxnId="{F82429E9-7298-4038-A6FB-058304243306}">
      <dgm:prSet/>
      <dgm:spPr/>
      <dgm:t>
        <a:bodyPr/>
        <a:lstStyle/>
        <a:p>
          <a:endParaRPr lang="zh-CN" altLang="en-US"/>
        </a:p>
      </dgm:t>
    </dgm:pt>
    <dgm:pt modelId="{0E89DCF0-CB9D-446A-ABB5-F69FEE9E931D}" type="sibTrans" cxnId="{F82429E9-7298-4038-A6FB-058304243306}">
      <dgm:prSet/>
      <dgm:spPr/>
      <dgm:t>
        <a:bodyPr/>
        <a:lstStyle/>
        <a:p>
          <a:endParaRPr lang="zh-CN" altLang="en-US"/>
        </a:p>
      </dgm:t>
    </dgm:pt>
    <dgm:pt modelId="{8AB12AC7-9EB2-4010-A4EA-216A7FFBA8F4}">
      <dgm:prSet phldrT="[文本]"/>
      <dgm:spPr/>
      <dgm:t>
        <a:bodyPr/>
        <a:lstStyle/>
        <a:p>
          <a:r>
            <a: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实现传统协议的星上优化</a:t>
          </a:r>
          <a:endParaRPr lang="zh-CN" altLang="en-US" dirty="0"/>
        </a:p>
      </dgm:t>
    </dgm:pt>
    <dgm:pt modelId="{8125238D-BED1-4D33-BCFA-63C325621630}" type="parTrans" cxnId="{CF0A5C2D-BC52-4D80-93B0-C97973E634DE}">
      <dgm:prSet/>
      <dgm:spPr/>
      <dgm:t>
        <a:bodyPr/>
        <a:lstStyle/>
        <a:p>
          <a:endParaRPr lang="zh-CN" altLang="en-US"/>
        </a:p>
      </dgm:t>
    </dgm:pt>
    <dgm:pt modelId="{6E1632C0-FFC9-4926-8567-4CC29280E591}" type="sibTrans" cxnId="{CF0A5C2D-BC52-4D80-93B0-C97973E634DE}">
      <dgm:prSet/>
      <dgm:spPr/>
      <dgm:t>
        <a:bodyPr/>
        <a:lstStyle/>
        <a:p>
          <a:endParaRPr lang="zh-CN" altLang="en-US"/>
        </a:p>
      </dgm:t>
    </dgm:pt>
    <dgm:pt modelId="{53E68791-5E14-4096-BA4F-D7783252E926}" type="pres">
      <dgm:prSet presAssocID="{4AB21A83-B66E-4EB1-89BB-70D24896924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248B9BC-79C4-4B22-9E4F-F2C69E7E7B33}" type="pres">
      <dgm:prSet presAssocID="{5A13715C-012B-4B68-8FF0-95F7B1591AD2}" presName="horFlow" presStyleCnt="0"/>
      <dgm:spPr/>
    </dgm:pt>
    <dgm:pt modelId="{DFC009C1-3A2C-4E93-BCCF-1D73380047E3}" type="pres">
      <dgm:prSet presAssocID="{5A13715C-012B-4B68-8FF0-95F7B1591AD2}" presName="bigChev" presStyleLbl="node1" presStyleIdx="0" presStyleCnt="5"/>
      <dgm:spPr/>
    </dgm:pt>
    <dgm:pt modelId="{D6A7FD74-D9F1-4FDA-91EC-1F815E4B7CCE}" type="pres">
      <dgm:prSet presAssocID="{E211BCDA-E45E-46C1-A30A-020BF95BCCD2}" presName="parTrans" presStyleCnt="0"/>
      <dgm:spPr/>
    </dgm:pt>
    <dgm:pt modelId="{4507BBF7-0245-4164-AF0C-699B0DCD0C6B}" type="pres">
      <dgm:prSet presAssocID="{8CE4299D-F533-42A5-9C1E-AEBFD7D18851}" presName="node" presStyleLbl="alignAccFollowNode1" presStyleIdx="0" presStyleCnt="5" custScaleX="352654">
        <dgm:presLayoutVars>
          <dgm:bulletEnabled val="1"/>
        </dgm:presLayoutVars>
      </dgm:prSet>
      <dgm:spPr/>
    </dgm:pt>
    <dgm:pt modelId="{B9300696-50DD-44AA-BDCF-2E06426BCB22}" type="pres">
      <dgm:prSet presAssocID="{5A13715C-012B-4B68-8FF0-95F7B1591AD2}" presName="vSp" presStyleCnt="0"/>
      <dgm:spPr/>
    </dgm:pt>
    <dgm:pt modelId="{07AEDD7B-3ECF-4071-AC0D-F140EA26B9E6}" type="pres">
      <dgm:prSet presAssocID="{0D39172F-655A-4075-A5C8-C0FCC5ACA4B1}" presName="horFlow" presStyleCnt="0"/>
      <dgm:spPr/>
    </dgm:pt>
    <dgm:pt modelId="{3A57C38D-1CA5-4E16-A175-70FA0AFB79E5}" type="pres">
      <dgm:prSet presAssocID="{0D39172F-655A-4075-A5C8-C0FCC5ACA4B1}" presName="bigChev" presStyleLbl="node1" presStyleIdx="1" presStyleCnt="5"/>
      <dgm:spPr/>
    </dgm:pt>
    <dgm:pt modelId="{AEBD8741-31CF-4464-96C0-7A6592F72A60}" type="pres">
      <dgm:prSet presAssocID="{4341B579-B06B-4DF7-AF6D-330D6576CB79}" presName="parTrans" presStyleCnt="0"/>
      <dgm:spPr/>
    </dgm:pt>
    <dgm:pt modelId="{12DFA2D5-7819-4CA5-A3FB-C65050248AA6}" type="pres">
      <dgm:prSet presAssocID="{FC6FC9B9-0879-4A9E-BBB0-8F37AF4AA9FD}" presName="node" presStyleLbl="alignAccFollowNode1" presStyleIdx="1" presStyleCnt="5" custScaleX="349732">
        <dgm:presLayoutVars>
          <dgm:bulletEnabled val="1"/>
        </dgm:presLayoutVars>
      </dgm:prSet>
      <dgm:spPr/>
    </dgm:pt>
    <dgm:pt modelId="{62FD718E-65E7-4033-98A6-804889052ED0}" type="pres">
      <dgm:prSet presAssocID="{0D39172F-655A-4075-A5C8-C0FCC5ACA4B1}" presName="vSp" presStyleCnt="0"/>
      <dgm:spPr/>
    </dgm:pt>
    <dgm:pt modelId="{B6DC7518-D5B3-455F-9F05-6D753D7703C5}" type="pres">
      <dgm:prSet presAssocID="{0241A1DF-B99E-40C0-A504-7E8F1386B8ED}" presName="horFlow" presStyleCnt="0"/>
      <dgm:spPr/>
    </dgm:pt>
    <dgm:pt modelId="{57EB1230-A106-490D-A359-9DA493F8E31A}" type="pres">
      <dgm:prSet presAssocID="{0241A1DF-B99E-40C0-A504-7E8F1386B8ED}" presName="bigChev" presStyleLbl="node1" presStyleIdx="2" presStyleCnt="5"/>
      <dgm:spPr/>
    </dgm:pt>
    <dgm:pt modelId="{9D076C98-58BD-4C20-AB77-B22DE93EF2DD}" type="pres">
      <dgm:prSet presAssocID="{1956A058-9256-4A04-B0D4-D87BB5824B1B}" presName="parTrans" presStyleCnt="0"/>
      <dgm:spPr/>
    </dgm:pt>
    <dgm:pt modelId="{DDE8C05F-96DA-495E-A186-9B465BAA48EA}" type="pres">
      <dgm:prSet presAssocID="{994E4C76-0139-42BB-B767-B4EFC9E58350}" presName="node" presStyleLbl="alignAccFollowNode1" presStyleIdx="2" presStyleCnt="5" custScaleX="350703">
        <dgm:presLayoutVars>
          <dgm:bulletEnabled val="1"/>
        </dgm:presLayoutVars>
      </dgm:prSet>
      <dgm:spPr/>
    </dgm:pt>
    <dgm:pt modelId="{FE7BF779-ED6E-46F8-8BDA-6B6A3F7FDB10}" type="pres">
      <dgm:prSet presAssocID="{0241A1DF-B99E-40C0-A504-7E8F1386B8ED}" presName="vSp" presStyleCnt="0"/>
      <dgm:spPr/>
    </dgm:pt>
    <dgm:pt modelId="{2FDF9BFF-D282-4078-93F7-3601CB0A7475}" type="pres">
      <dgm:prSet presAssocID="{CCB44629-9ADE-4AE1-B17C-14736CDC0362}" presName="horFlow" presStyleCnt="0"/>
      <dgm:spPr/>
    </dgm:pt>
    <dgm:pt modelId="{FF5182CD-3568-4131-B160-F47F8E2EB9B3}" type="pres">
      <dgm:prSet presAssocID="{CCB44629-9ADE-4AE1-B17C-14736CDC0362}" presName="bigChev" presStyleLbl="node1" presStyleIdx="3" presStyleCnt="5"/>
      <dgm:spPr/>
    </dgm:pt>
    <dgm:pt modelId="{6C12D0A2-F17A-4F2D-B78A-268BD96181C9}" type="pres">
      <dgm:prSet presAssocID="{FB9387BB-E42B-4285-A24A-872F29359B4F}" presName="parTrans" presStyleCnt="0"/>
      <dgm:spPr/>
    </dgm:pt>
    <dgm:pt modelId="{2AEFAD4E-7139-4A3C-981B-38EE3A64183F}" type="pres">
      <dgm:prSet presAssocID="{7C96877D-6C3E-483A-A2AA-5079BAAC27F3}" presName="node" presStyleLbl="alignAccFollowNode1" presStyleIdx="3" presStyleCnt="5" custScaleX="348498">
        <dgm:presLayoutVars>
          <dgm:bulletEnabled val="1"/>
        </dgm:presLayoutVars>
      </dgm:prSet>
      <dgm:spPr/>
    </dgm:pt>
    <dgm:pt modelId="{49F7D241-C543-40AF-920A-8F316F0B42D6}" type="pres">
      <dgm:prSet presAssocID="{CCB44629-9ADE-4AE1-B17C-14736CDC0362}" presName="vSp" presStyleCnt="0"/>
      <dgm:spPr/>
    </dgm:pt>
    <dgm:pt modelId="{D7259864-4BFB-4DE7-B2B6-5A7940278C24}" type="pres">
      <dgm:prSet presAssocID="{B5E959D2-9728-47B9-8CEB-3333C92B6861}" presName="horFlow" presStyleCnt="0"/>
      <dgm:spPr/>
    </dgm:pt>
    <dgm:pt modelId="{BAB3F7EB-BAC4-4255-8A05-2A7447D3D6B4}" type="pres">
      <dgm:prSet presAssocID="{B5E959D2-9728-47B9-8CEB-3333C92B6861}" presName="bigChev" presStyleLbl="node1" presStyleIdx="4" presStyleCnt="5"/>
      <dgm:spPr/>
    </dgm:pt>
    <dgm:pt modelId="{6FFE0997-C839-4673-A8A8-4D698D4B9781}" type="pres">
      <dgm:prSet presAssocID="{8125238D-BED1-4D33-BCFA-63C325621630}" presName="parTrans" presStyleCnt="0"/>
      <dgm:spPr/>
    </dgm:pt>
    <dgm:pt modelId="{11A56850-7ADB-482B-8B35-A409E9D026A6}" type="pres">
      <dgm:prSet presAssocID="{8AB12AC7-9EB2-4010-A4EA-216A7FFBA8F4}" presName="node" presStyleLbl="alignAccFollowNode1" presStyleIdx="4" presStyleCnt="5" custScaleX="348498">
        <dgm:presLayoutVars>
          <dgm:bulletEnabled val="1"/>
        </dgm:presLayoutVars>
      </dgm:prSet>
      <dgm:spPr/>
    </dgm:pt>
  </dgm:ptLst>
  <dgm:cxnLst>
    <dgm:cxn modelId="{BDBF1101-DBB2-410C-97F2-85D91CC8E2C5}" type="presOf" srcId="{7C96877D-6C3E-483A-A2AA-5079BAAC27F3}" destId="{2AEFAD4E-7139-4A3C-981B-38EE3A64183F}" srcOrd="0" destOrd="0" presId="urn:microsoft.com/office/officeart/2005/8/layout/lProcess3"/>
    <dgm:cxn modelId="{C0725E07-2DB8-40F0-9A17-F42E9E0B8BF4}" type="presOf" srcId="{0D39172F-655A-4075-A5C8-C0FCC5ACA4B1}" destId="{3A57C38D-1CA5-4E16-A175-70FA0AFB79E5}" srcOrd="0" destOrd="0" presId="urn:microsoft.com/office/officeart/2005/8/layout/lProcess3"/>
    <dgm:cxn modelId="{6596EC17-5462-4EF4-9FCF-2C74BD4DC7AA}" srcId="{0241A1DF-B99E-40C0-A504-7E8F1386B8ED}" destId="{994E4C76-0139-42BB-B767-B4EFC9E58350}" srcOrd="0" destOrd="0" parTransId="{1956A058-9256-4A04-B0D4-D87BB5824B1B}" sibTransId="{6D914F47-3D12-46FB-97D3-74C1B91CD769}"/>
    <dgm:cxn modelId="{32A2AB2A-DB02-4D0E-B70D-314EC082DA42}" srcId="{4AB21A83-B66E-4EB1-89BB-70D248969249}" destId="{0D39172F-655A-4075-A5C8-C0FCC5ACA4B1}" srcOrd="1" destOrd="0" parTransId="{B4C6DED4-F3E1-4CB0-B206-88FFB41DA272}" sibTransId="{47004109-558C-418C-A3A6-E8BD159AD5E3}"/>
    <dgm:cxn modelId="{CF0A5C2D-BC52-4D80-93B0-C97973E634DE}" srcId="{B5E959D2-9728-47B9-8CEB-3333C92B6861}" destId="{8AB12AC7-9EB2-4010-A4EA-216A7FFBA8F4}" srcOrd="0" destOrd="0" parTransId="{8125238D-BED1-4D33-BCFA-63C325621630}" sibTransId="{6E1632C0-FFC9-4926-8567-4CC29280E591}"/>
    <dgm:cxn modelId="{6E23A532-117F-4D9D-ABDB-2DF383F35E9A}" type="presOf" srcId="{B5E959D2-9728-47B9-8CEB-3333C92B6861}" destId="{BAB3F7EB-BAC4-4255-8A05-2A7447D3D6B4}" srcOrd="0" destOrd="0" presId="urn:microsoft.com/office/officeart/2005/8/layout/lProcess3"/>
    <dgm:cxn modelId="{ABB00148-A2AF-4F5F-B282-13A0BDF75A73}" type="presOf" srcId="{994E4C76-0139-42BB-B767-B4EFC9E58350}" destId="{DDE8C05F-96DA-495E-A186-9B465BAA48EA}" srcOrd="0" destOrd="0" presId="urn:microsoft.com/office/officeart/2005/8/layout/lProcess3"/>
    <dgm:cxn modelId="{65784F6D-17EF-4081-94D7-CCB7084D4546}" type="presOf" srcId="{5A13715C-012B-4B68-8FF0-95F7B1591AD2}" destId="{DFC009C1-3A2C-4E93-BCCF-1D73380047E3}" srcOrd="0" destOrd="0" presId="urn:microsoft.com/office/officeart/2005/8/layout/lProcess3"/>
    <dgm:cxn modelId="{49B86D54-67A5-4270-B1ED-AD5079D4C560}" srcId="{0D39172F-655A-4075-A5C8-C0FCC5ACA4B1}" destId="{FC6FC9B9-0879-4A9E-BBB0-8F37AF4AA9FD}" srcOrd="0" destOrd="0" parTransId="{4341B579-B06B-4DF7-AF6D-330D6576CB79}" sibTransId="{19A85420-5CB7-4812-ABBC-EFEEF1D71FC2}"/>
    <dgm:cxn modelId="{693E72A5-8CD9-4CC0-8F2F-94999A17A248}" srcId="{4AB21A83-B66E-4EB1-89BB-70D248969249}" destId="{CCB44629-9ADE-4AE1-B17C-14736CDC0362}" srcOrd="3" destOrd="0" parTransId="{6654CB72-7001-4D5B-A112-BBC512B6FCDB}" sibTransId="{9282F7A4-326B-4FC2-904A-1125D3E341D9}"/>
    <dgm:cxn modelId="{DA7BAAB1-6B0F-46B6-8183-5BCD8AB94920}" srcId="{CCB44629-9ADE-4AE1-B17C-14736CDC0362}" destId="{7C96877D-6C3E-483A-A2AA-5079BAAC27F3}" srcOrd="0" destOrd="0" parTransId="{FB9387BB-E42B-4285-A24A-872F29359B4F}" sibTransId="{097FF085-1521-4496-86AC-48D3A0720937}"/>
    <dgm:cxn modelId="{EC0811CC-97D6-47DE-8CAB-C26D17AD62DE}" type="presOf" srcId="{CCB44629-9ADE-4AE1-B17C-14736CDC0362}" destId="{FF5182CD-3568-4131-B160-F47F8E2EB9B3}" srcOrd="0" destOrd="0" presId="urn:microsoft.com/office/officeart/2005/8/layout/lProcess3"/>
    <dgm:cxn modelId="{EE7117D0-FE5C-4BED-87C1-863D2558E74F}" srcId="{4AB21A83-B66E-4EB1-89BB-70D248969249}" destId="{5A13715C-012B-4B68-8FF0-95F7B1591AD2}" srcOrd="0" destOrd="0" parTransId="{3BAE6466-FFBA-4814-9012-E7E0BB9E0867}" sibTransId="{EF007B41-338C-4B12-BDB6-01AFCB02A8E4}"/>
    <dgm:cxn modelId="{9F23F1D5-E24C-4F8C-8EB8-DF34AB447FB0}" type="presOf" srcId="{8CE4299D-F533-42A5-9C1E-AEBFD7D18851}" destId="{4507BBF7-0245-4164-AF0C-699B0DCD0C6B}" srcOrd="0" destOrd="0" presId="urn:microsoft.com/office/officeart/2005/8/layout/lProcess3"/>
    <dgm:cxn modelId="{58E9C9E3-4DB1-4B85-B7DE-B4286D4702CD}" srcId="{5A13715C-012B-4B68-8FF0-95F7B1591AD2}" destId="{8CE4299D-F533-42A5-9C1E-AEBFD7D18851}" srcOrd="0" destOrd="0" parTransId="{E211BCDA-E45E-46C1-A30A-020BF95BCCD2}" sibTransId="{E2C6A1FB-0ED4-4BA2-B958-703B403AB502}"/>
    <dgm:cxn modelId="{F82429E9-7298-4038-A6FB-058304243306}" srcId="{4AB21A83-B66E-4EB1-89BB-70D248969249}" destId="{B5E959D2-9728-47B9-8CEB-3333C92B6861}" srcOrd="4" destOrd="0" parTransId="{73571D6B-ED7A-49A3-86B1-8108899F3F35}" sibTransId="{0E89DCF0-CB9D-446A-ABB5-F69FEE9E931D}"/>
    <dgm:cxn modelId="{691B0DEB-6A79-458E-8916-B804D932F200}" type="presOf" srcId="{FC6FC9B9-0879-4A9E-BBB0-8F37AF4AA9FD}" destId="{12DFA2D5-7819-4CA5-A3FB-C65050248AA6}" srcOrd="0" destOrd="0" presId="urn:microsoft.com/office/officeart/2005/8/layout/lProcess3"/>
    <dgm:cxn modelId="{A61A25EC-B022-4F80-AE02-1940F0E2C64C}" type="presOf" srcId="{0241A1DF-B99E-40C0-A504-7E8F1386B8ED}" destId="{57EB1230-A106-490D-A359-9DA493F8E31A}" srcOrd="0" destOrd="0" presId="urn:microsoft.com/office/officeart/2005/8/layout/lProcess3"/>
    <dgm:cxn modelId="{BE572FEE-29A2-4314-8D54-A73EFEC89A54}" type="presOf" srcId="{4AB21A83-B66E-4EB1-89BB-70D248969249}" destId="{53E68791-5E14-4096-BA4F-D7783252E926}" srcOrd="0" destOrd="0" presId="urn:microsoft.com/office/officeart/2005/8/layout/lProcess3"/>
    <dgm:cxn modelId="{E26813F0-49AC-44BF-9FD3-5CAD4B833DAE}" type="presOf" srcId="{8AB12AC7-9EB2-4010-A4EA-216A7FFBA8F4}" destId="{11A56850-7ADB-482B-8B35-A409E9D026A6}" srcOrd="0" destOrd="0" presId="urn:microsoft.com/office/officeart/2005/8/layout/lProcess3"/>
    <dgm:cxn modelId="{A6DF4CFD-F1D9-4B2F-A3B7-F3DF25170F3D}" srcId="{4AB21A83-B66E-4EB1-89BB-70D248969249}" destId="{0241A1DF-B99E-40C0-A504-7E8F1386B8ED}" srcOrd="2" destOrd="0" parTransId="{00BF257A-F615-4214-A7C2-DA212DE101B5}" sibTransId="{F8F9B019-9D9E-465A-8BFA-3D8C0307D840}"/>
    <dgm:cxn modelId="{4D49BD37-ECFE-4AC1-8809-25FBE9AA72B6}" type="presParOf" srcId="{53E68791-5E14-4096-BA4F-D7783252E926}" destId="{9248B9BC-79C4-4B22-9E4F-F2C69E7E7B33}" srcOrd="0" destOrd="0" presId="urn:microsoft.com/office/officeart/2005/8/layout/lProcess3"/>
    <dgm:cxn modelId="{45310C6F-0248-4E70-9805-03B4D07BD186}" type="presParOf" srcId="{9248B9BC-79C4-4B22-9E4F-F2C69E7E7B33}" destId="{DFC009C1-3A2C-4E93-BCCF-1D73380047E3}" srcOrd="0" destOrd="0" presId="urn:microsoft.com/office/officeart/2005/8/layout/lProcess3"/>
    <dgm:cxn modelId="{357D0C13-8E63-4CC1-B6B8-007E4368F9F4}" type="presParOf" srcId="{9248B9BC-79C4-4B22-9E4F-F2C69E7E7B33}" destId="{D6A7FD74-D9F1-4FDA-91EC-1F815E4B7CCE}" srcOrd="1" destOrd="0" presId="urn:microsoft.com/office/officeart/2005/8/layout/lProcess3"/>
    <dgm:cxn modelId="{AB2F8AF6-1F5F-4B04-A1C3-5D39C7179924}" type="presParOf" srcId="{9248B9BC-79C4-4B22-9E4F-F2C69E7E7B33}" destId="{4507BBF7-0245-4164-AF0C-699B0DCD0C6B}" srcOrd="2" destOrd="0" presId="urn:microsoft.com/office/officeart/2005/8/layout/lProcess3"/>
    <dgm:cxn modelId="{0D762FC4-A4D9-47A6-9C60-515E12BE1FFE}" type="presParOf" srcId="{53E68791-5E14-4096-BA4F-D7783252E926}" destId="{B9300696-50DD-44AA-BDCF-2E06426BCB22}" srcOrd="1" destOrd="0" presId="urn:microsoft.com/office/officeart/2005/8/layout/lProcess3"/>
    <dgm:cxn modelId="{4C5E1879-F1A5-4DEC-8262-BDE3132C3C03}" type="presParOf" srcId="{53E68791-5E14-4096-BA4F-D7783252E926}" destId="{07AEDD7B-3ECF-4071-AC0D-F140EA26B9E6}" srcOrd="2" destOrd="0" presId="urn:microsoft.com/office/officeart/2005/8/layout/lProcess3"/>
    <dgm:cxn modelId="{48D0546A-6C47-47DD-B77F-7BA5F379046E}" type="presParOf" srcId="{07AEDD7B-3ECF-4071-AC0D-F140EA26B9E6}" destId="{3A57C38D-1CA5-4E16-A175-70FA0AFB79E5}" srcOrd="0" destOrd="0" presId="urn:microsoft.com/office/officeart/2005/8/layout/lProcess3"/>
    <dgm:cxn modelId="{F23D4785-756F-4B0D-B983-C2C6F32647AD}" type="presParOf" srcId="{07AEDD7B-3ECF-4071-AC0D-F140EA26B9E6}" destId="{AEBD8741-31CF-4464-96C0-7A6592F72A60}" srcOrd="1" destOrd="0" presId="urn:microsoft.com/office/officeart/2005/8/layout/lProcess3"/>
    <dgm:cxn modelId="{593245F7-061C-4D09-AB42-29A8A37CBF2D}" type="presParOf" srcId="{07AEDD7B-3ECF-4071-AC0D-F140EA26B9E6}" destId="{12DFA2D5-7819-4CA5-A3FB-C65050248AA6}" srcOrd="2" destOrd="0" presId="urn:microsoft.com/office/officeart/2005/8/layout/lProcess3"/>
    <dgm:cxn modelId="{60FCC7D6-C0E7-4952-AA79-2EAD341A8DA6}" type="presParOf" srcId="{53E68791-5E14-4096-BA4F-D7783252E926}" destId="{62FD718E-65E7-4033-98A6-804889052ED0}" srcOrd="3" destOrd="0" presId="urn:microsoft.com/office/officeart/2005/8/layout/lProcess3"/>
    <dgm:cxn modelId="{2A321479-6165-437F-A5FB-24B1D833624E}" type="presParOf" srcId="{53E68791-5E14-4096-BA4F-D7783252E926}" destId="{B6DC7518-D5B3-455F-9F05-6D753D7703C5}" srcOrd="4" destOrd="0" presId="urn:microsoft.com/office/officeart/2005/8/layout/lProcess3"/>
    <dgm:cxn modelId="{2B263144-4085-4763-9118-AB99B6A72D3D}" type="presParOf" srcId="{B6DC7518-D5B3-455F-9F05-6D753D7703C5}" destId="{57EB1230-A106-490D-A359-9DA493F8E31A}" srcOrd="0" destOrd="0" presId="urn:microsoft.com/office/officeart/2005/8/layout/lProcess3"/>
    <dgm:cxn modelId="{B35AC3F2-BB20-47AB-BBA1-261DBCC308FC}" type="presParOf" srcId="{B6DC7518-D5B3-455F-9F05-6D753D7703C5}" destId="{9D076C98-58BD-4C20-AB77-B22DE93EF2DD}" srcOrd="1" destOrd="0" presId="urn:microsoft.com/office/officeart/2005/8/layout/lProcess3"/>
    <dgm:cxn modelId="{A9FD33AE-532D-4117-A815-E9EB7FA8EFDE}" type="presParOf" srcId="{B6DC7518-D5B3-455F-9F05-6D753D7703C5}" destId="{DDE8C05F-96DA-495E-A186-9B465BAA48EA}" srcOrd="2" destOrd="0" presId="urn:microsoft.com/office/officeart/2005/8/layout/lProcess3"/>
    <dgm:cxn modelId="{018950E8-2C99-4C7E-8913-2C0C2C4D7E6A}" type="presParOf" srcId="{53E68791-5E14-4096-BA4F-D7783252E926}" destId="{FE7BF779-ED6E-46F8-8BDA-6B6A3F7FDB10}" srcOrd="5" destOrd="0" presId="urn:microsoft.com/office/officeart/2005/8/layout/lProcess3"/>
    <dgm:cxn modelId="{3AA88856-7602-4BA4-93E2-163C4D467237}" type="presParOf" srcId="{53E68791-5E14-4096-BA4F-D7783252E926}" destId="{2FDF9BFF-D282-4078-93F7-3601CB0A7475}" srcOrd="6" destOrd="0" presId="urn:microsoft.com/office/officeart/2005/8/layout/lProcess3"/>
    <dgm:cxn modelId="{978189EE-DC5C-4853-A089-6D46C36B68BC}" type="presParOf" srcId="{2FDF9BFF-D282-4078-93F7-3601CB0A7475}" destId="{FF5182CD-3568-4131-B160-F47F8E2EB9B3}" srcOrd="0" destOrd="0" presId="urn:microsoft.com/office/officeart/2005/8/layout/lProcess3"/>
    <dgm:cxn modelId="{82CB013B-2AD2-4A4D-8873-3D755C89DC94}" type="presParOf" srcId="{2FDF9BFF-D282-4078-93F7-3601CB0A7475}" destId="{6C12D0A2-F17A-4F2D-B78A-268BD96181C9}" srcOrd="1" destOrd="0" presId="urn:microsoft.com/office/officeart/2005/8/layout/lProcess3"/>
    <dgm:cxn modelId="{6002D6A6-59ED-4B2B-AD10-DAE1056B828B}" type="presParOf" srcId="{2FDF9BFF-D282-4078-93F7-3601CB0A7475}" destId="{2AEFAD4E-7139-4A3C-981B-38EE3A64183F}" srcOrd="2" destOrd="0" presId="urn:microsoft.com/office/officeart/2005/8/layout/lProcess3"/>
    <dgm:cxn modelId="{46CB44D5-3947-4059-A57C-B3B240FEA630}" type="presParOf" srcId="{53E68791-5E14-4096-BA4F-D7783252E926}" destId="{49F7D241-C543-40AF-920A-8F316F0B42D6}" srcOrd="7" destOrd="0" presId="urn:microsoft.com/office/officeart/2005/8/layout/lProcess3"/>
    <dgm:cxn modelId="{6C3A36C9-2145-4736-8975-0D1F926A73BD}" type="presParOf" srcId="{53E68791-5E14-4096-BA4F-D7783252E926}" destId="{D7259864-4BFB-4DE7-B2B6-5A7940278C24}" srcOrd="8" destOrd="0" presId="urn:microsoft.com/office/officeart/2005/8/layout/lProcess3"/>
    <dgm:cxn modelId="{8389854C-9EA2-4503-802E-8556891A4205}" type="presParOf" srcId="{D7259864-4BFB-4DE7-B2B6-5A7940278C24}" destId="{BAB3F7EB-BAC4-4255-8A05-2A7447D3D6B4}" srcOrd="0" destOrd="0" presId="urn:microsoft.com/office/officeart/2005/8/layout/lProcess3"/>
    <dgm:cxn modelId="{89C687DB-6B8B-44A1-8227-A61487F8A211}" type="presParOf" srcId="{D7259864-4BFB-4DE7-B2B6-5A7940278C24}" destId="{6FFE0997-C839-4673-A8A8-4D698D4B9781}" srcOrd="1" destOrd="0" presId="urn:microsoft.com/office/officeart/2005/8/layout/lProcess3"/>
    <dgm:cxn modelId="{AC3E3A91-C5D9-45C8-B265-9F89D80C5E38}" type="presParOf" srcId="{D7259864-4BFB-4DE7-B2B6-5A7940278C24}" destId="{11A56850-7ADB-482B-8B35-A409E9D026A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9C963-0735-4363-BD57-40E8EF3F65D7}" type="doc">
      <dgm:prSet loTypeId="urn:microsoft.com/office/officeart/2005/8/layout/pyramid2" loCatId="list" qsTypeId="urn:microsoft.com/office/officeart/2005/8/quickstyle/simple1" qsCatId="simple" csTypeId="urn:microsoft.com/office/officeart/2005/8/colors/accent1_1" csCatId="accent1" phldr="1"/>
      <dgm:spPr/>
    </dgm:pt>
    <dgm:pt modelId="{0E18358D-A0A0-4B02-92E9-7DA2BC7681F0}">
      <dgm:prSet phldrT="[文本]" custT="1"/>
      <dgm:spPr/>
      <dgm:t>
        <a:bodyPr/>
        <a:lstStyle/>
        <a:p>
          <a:r>
            <a:rPr lang="zh-CN" altLang="en-US" sz="1400" dirty="0">
              <a:solidFill>
                <a:schemeClr val="accent1"/>
              </a:solidFill>
            </a:rPr>
            <a:t>信道接入问题：无线节点形成组网，要协调信道的使用权</a:t>
          </a:r>
          <a:endParaRPr lang="en-US" altLang="zh-CN" sz="1400" dirty="0">
            <a:solidFill>
              <a:schemeClr val="accent1"/>
            </a:solidFill>
          </a:endParaRPr>
        </a:p>
        <a:p>
          <a:r>
            <a:rPr lang="zh-CN" altLang="en-US" sz="1400" dirty="0">
              <a:sym typeface="Wingdings" panose="05000000000000000000" pitchFamily="2" charset="2"/>
            </a:rPr>
            <a:t>通过特定协议和算法进行信道资源分配，如</a:t>
          </a:r>
          <a:r>
            <a:rPr lang="en-US" altLang="zh-CN" sz="1400" dirty="0">
              <a:sym typeface="Wingdings" panose="05000000000000000000" pitchFamily="2" charset="2"/>
            </a:rPr>
            <a:t>(DAP-NAD\TDMA)</a:t>
          </a:r>
          <a:endParaRPr lang="zh-CN" altLang="en-US" sz="1400" dirty="0">
            <a:solidFill>
              <a:schemeClr val="accent1"/>
            </a:solidFill>
          </a:endParaRPr>
        </a:p>
      </dgm:t>
    </dgm:pt>
    <dgm:pt modelId="{D9F4A127-D662-41F5-9724-FFFEA89D115B}" type="parTrans" cxnId="{8CF8D80B-0575-48F1-9362-DAC03B7D0DB8}">
      <dgm:prSet/>
      <dgm:spPr/>
      <dgm:t>
        <a:bodyPr/>
        <a:lstStyle/>
        <a:p>
          <a:endParaRPr lang="zh-CN" altLang="en-US"/>
        </a:p>
      </dgm:t>
    </dgm:pt>
    <dgm:pt modelId="{9EC090F6-33FE-4F33-9247-70B00DF76B70}" type="sibTrans" cxnId="{8CF8D80B-0575-48F1-9362-DAC03B7D0DB8}">
      <dgm:prSet/>
      <dgm:spPr/>
      <dgm:t>
        <a:bodyPr/>
        <a:lstStyle/>
        <a:p>
          <a:endParaRPr lang="zh-CN" altLang="en-US"/>
        </a:p>
      </dgm:t>
    </dgm:pt>
    <dgm:pt modelId="{D18B28F1-1B08-42D0-988F-083958BA38EA}">
      <dgm:prSet phldrT="[文本]" custT="1"/>
      <dgm:spPr/>
      <dgm:t>
        <a:bodyPr/>
        <a:lstStyle/>
        <a:p>
          <a:r>
            <a:rPr lang="zh-CN" altLang="en-US" sz="1400" kern="1200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路由问题：主要针对自组网节点冗余问题导致的信息洪泛和</a:t>
          </a:r>
          <a:r>
            <a:rPr lang="en-US" altLang="zh-CN" sz="1400" kern="1200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QoS</a:t>
          </a:r>
          <a:r>
            <a:rPr lang="zh-CN" altLang="en-US" sz="1400" kern="1200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保证</a:t>
          </a:r>
          <a:endParaRPr lang="en-US" altLang="zh-CN" sz="1400" kern="1200" dirty="0">
            <a:solidFill>
              <a:srgbClr val="4472C4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  <a:p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分簇组网，通过簇内通信降低传输信息量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E64750DD-66C0-4F20-A8B1-B51F73D507EF}" type="parTrans" cxnId="{005B516E-3ED7-4F19-9E43-955E3BF005AE}">
      <dgm:prSet/>
      <dgm:spPr/>
      <dgm:t>
        <a:bodyPr/>
        <a:lstStyle/>
        <a:p>
          <a:endParaRPr lang="zh-CN" altLang="en-US"/>
        </a:p>
      </dgm:t>
    </dgm:pt>
    <dgm:pt modelId="{9B0FE3FC-B38C-43A1-A20A-F7520A81FCD2}" type="sibTrans" cxnId="{005B516E-3ED7-4F19-9E43-955E3BF005AE}">
      <dgm:prSet/>
      <dgm:spPr/>
      <dgm:t>
        <a:bodyPr/>
        <a:lstStyle/>
        <a:p>
          <a:endParaRPr lang="zh-CN" altLang="en-US"/>
        </a:p>
      </dgm:t>
    </dgm:pt>
    <dgm:pt modelId="{AD427618-48C4-4250-8A32-7E32A062078E}">
      <dgm:prSet phldrT="[文本]"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accent1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能量问题：在不降低通信性能的情况下提供休眠机制</a:t>
          </a:r>
          <a:endParaRPr lang="en-US" altLang="zh-CN" sz="1400" kern="1200" dirty="0">
            <a:solidFill>
              <a:schemeClr val="accent1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主要针对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MAC</a:t>
          </a: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层进行协议和算法优化，没有通信任务的节点执行休眠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C7AD19AF-4150-4E46-8F84-7B636094EE1F}" type="parTrans" cxnId="{0F9891BD-0CF7-47D0-A0F0-56561F374DE0}">
      <dgm:prSet/>
      <dgm:spPr/>
      <dgm:t>
        <a:bodyPr/>
        <a:lstStyle/>
        <a:p>
          <a:endParaRPr lang="zh-CN" altLang="en-US"/>
        </a:p>
      </dgm:t>
    </dgm:pt>
    <dgm:pt modelId="{7C1C7550-3BE3-4EE1-9E3E-A90E778BADF1}" type="sibTrans" cxnId="{0F9891BD-0CF7-47D0-A0F0-56561F374DE0}">
      <dgm:prSet/>
      <dgm:spPr/>
      <dgm:t>
        <a:bodyPr/>
        <a:lstStyle/>
        <a:p>
          <a:endParaRPr lang="zh-CN" altLang="en-US"/>
        </a:p>
      </dgm:t>
    </dgm:pt>
    <dgm:pt modelId="{FEFCEC4B-8A96-45DB-AED7-28852DD13DB2}">
      <dgm:prSet phldrT="[文本]" custT="1"/>
      <dgm:spPr/>
      <dgm:t>
        <a:bodyPr/>
        <a:lstStyle/>
        <a:p>
          <a:r>
            <a:rPr lang="zh-CN" altLang="en-US" sz="1400" kern="1200" dirty="0">
              <a:solidFill>
                <a:schemeClr val="accent1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互干扰问题</a:t>
          </a:r>
          <a:endParaRPr lang="en-US" altLang="zh-CN" sz="1400" kern="1200" dirty="0">
            <a:solidFill>
              <a:schemeClr val="accent1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  <a:p>
          <a:r>
            <a:rPr lang="zh-CN" altLang="en-US" sz="1400" kern="1200" dirty="0">
              <a:solidFill>
                <a:schemeClr val="tx1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频段管理</a:t>
          </a:r>
          <a:endParaRPr lang="en-US" altLang="zh-CN" sz="1400" kern="1200" dirty="0">
            <a:solidFill>
              <a:schemeClr val="tx1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</dgm:t>
    </dgm:pt>
    <dgm:pt modelId="{B2C12839-1025-438A-B2C3-5677A07C9CB5}" type="parTrans" cxnId="{DC2C8C03-07EB-4B1D-A8E3-C103654A7056}">
      <dgm:prSet/>
      <dgm:spPr/>
      <dgm:t>
        <a:bodyPr/>
        <a:lstStyle/>
        <a:p>
          <a:endParaRPr lang="zh-CN" altLang="en-US"/>
        </a:p>
      </dgm:t>
    </dgm:pt>
    <dgm:pt modelId="{4CA23B0F-9477-4592-9544-FB5E656A57E8}" type="sibTrans" cxnId="{DC2C8C03-07EB-4B1D-A8E3-C103654A7056}">
      <dgm:prSet/>
      <dgm:spPr/>
      <dgm:t>
        <a:bodyPr/>
        <a:lstStyle/>
        <a:p>
          <a:endParaRPr lang="zh-CN" altLang="en-US"/>
        </a:p>
      </dgm:t>
    </dgm:pt>
    <dgm:pt modelId="{6FE5D04E-6A11-436E-AFC6-87BDB3046589}">
      <dgm:prSet phldrT="[文本]" custT="1"/>
      <dgm:spPr/>
      <dgm:t>
        <a:bodyPr/>
        <a:lstStyle/>
        <a:p>
          <a:r>
            <a:rPr lang="zh-CN" altLang="en-US" sz="1400" dirty="0">
              <a:solidFill>
                <a:schemeClr val="accent1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安全问题</a:t>
          </a:r>
          <a:endParaRPr lang="en-US" altLang="zh-CN" sz="1400" dirty="0">
            <a:solidFill>
              <a:schemeClr val="accent1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  <a:p>
          <a:r>
            <a:rPr lang="zh-CN" altLang="en-US" sz="1400" dirty="0">
              <a:solidFill>
                <a:schemeClr val="tx1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端对端加密技术</a:t>
          </a:r>
          <a:endParaRPr lang="en-US" altLang="zh-CN" sz="1400" dirty="0">
            <a:solidFill>
              <a:schemeClr val="tx1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</dgm:t>
    </dgm:pt>
    <dgm:pt modelId="{ADF9A79C-1F9B-40FA-89B9-4C613ED3E555}" type="parTrans" cxnId="{0FD57DBC-D8DB-4A50-8296-16F9DDFF8A28}">
      <dgm:prSet/>
      <dgm:spPr/>
      <dgm:t>
        <a:bodyPr/>
        <a:lstStyle/>
        <a:p>
          <a:endParaRPr lang="zh-CN" altLang="en-US"/>
        </a:p>
      </dgm:t>
    </dgm:pt>
    <dgm:pt modelId="{59891466-4723-4043-ACFC-0F1A9432C682}" type="sibTrans" cxnId="{0FD57DBC-D8DB-4A50-8296-16F9DDFF8A28}">
      <dgm:prSet/>
      <dgm:spPr/>
      <dgm:t>
        <a:bodyPr/>
        <a:lstStyle/>
        <a:p>
          <a:endParaRPr lang="zh-CN" altLang="en-US"/>
        </a:p>
      </dgm:t>
    </dgm:pt>
    <dgm:pt modelId="{584F600D-61C6-4655-AB2C-C4F4F88BADE0}" type="pres">
      <dgm:prSet presAssocID="{6139C963-0735-4363-BD57-40E8EF3F65D7}" presName="compositeShape" presStyleCnt="0">
        <dgm:presLayoutVars>
          <dgm:dir/>
          <dgm:resizeHandles/>
        </dgm:presLayoutVars>
      </dgm:prSet>
      <dgm:spPr/>
    </dgm:pt>
    <dgm:pt modelId="{1E0F1A36-563D-47D4-8B3D-4AA8649FDAF3}" type="pres">
      <dgm:prSet presAssocID="{6139C963-0735-4363-BD57-40E8EF3F65D7}" presName="pyramid" presStyleLbl="node1" presStyleIdx="0" presStyleCnt="1" custLinFactNeighborX="-25211"/>
      <dgm:spPr/>
    </dgm:pt>
    <dgm:pt modelId="{30F71C49-4F2B-4217-A808-D087293FD615}" type="pres">
      <dgm:prSet presAssocID="{6139C963-0735-4363-BD57-40E8EF3F65D7}" presName="theList" presStyleCnt="0"/>
      <dgm:spPr/>
    </dgm:pt>
    <dgm:pt modelId="{BC5C7311-9657-4280-829F-8431B063FE14}" type="pres">
      <dgm:prSet presAssocID="{0E18358D-A0A0-4B02-92E9-7DA2BC7681F0}" presName="aNode" presStyleLbl="fgAcc1" presStyleIdx="0" presStyleCnt="5" custScaleX="313212" custScaleY="2000000" custLinFactY="-6852" custLinFactNeighborX="75650" custLinFactNeighborY="-100000">
        <dgm:presLayoutVars>
          <dgm:bulletEnabled val="1"/>
        </dgm:presLayoutVars>
      </dgm:prSet>
      <dgm:spPr/>
    </dgm:pt>
    <dgm:pt modelId="{04795669-693D-4CC1-9C50-651CF9E2C768}" type="pres">
      <dgm:prSet presAssocID="{0E18358D-A0A0-4B02-92E9-7DA2BC7681F0}" presName="aSpace" presStyleCnt="0"/>
      <dgm:spPr/>
    </dgm:pt>
    <dgm:pt modelId="{AD919CE0-C50C-4FE3-B1FB-05EA07B5D129}" type="pres">
      <dgm:prSet presAssocID="{FEFCEC4B-8A96-45DB-AED7-28852DD13DB2}" presName="aNode" presStyleLbl="fgAcc1" presStyleIdx="1" presStyleCnt="5" custScaleX="134455" custScaleY="2000000" custLinFactX="-76563" custLinFactY="-18524" custLinFactNeighborX="-100000" custLinFactNeighborY="-100000">
        <dgm:presLayoutVars>
          <dgm:bulletEnabled val="1"/>
        </dgm:presLayoutVars>
      </dgm:prSet>
      <dgm:spPr/>
    </dgm:pt>
    <dgm:pt modelId="{2D28756A-93C0-4693-9E3E-AD29BBEE0D91}" type="pres">
      <dgm:prSet presAssocID="{FEFCEC4B-8A96-45DB-AED7-28852DD13DB2}" presName="aSpace" presStyleCnt="0"/>
      <dgm:spPr/>
    </dgm:pt>
    <dgm:pt modelId="{A5D86FCD-C787-4D13-AE45-FCB3DD8217AC}" type="pres">
      <dgm:prSet presAssocID="{6FE5D04E-6A11-436E-AFC6-87BDB3046589}" presName="aNode" presStyleLbl="fgAcc1" presStyleIdx="2" presStyleCnt="5" custScaleX="134455" custScaleY="2000000" custLinFactX="-84663" custLinFactY="1285515" custLinFactNeighborX="-100000" custLinFactNeighborY="1300000">
        <dgm:presLayoutVars>
          <dgm:bulletEnabled val="1"/>
        </dgm:presLayoutVars>
      </dgm:prSet>
      <dgm:spPr/>
    </dgm:pt>
    <dgm:pt modelId="{64985820-45FC-4056-873A-86D82D8C3566}" type="pres">
      <dgm:prSet presAssocID="{6FE5D04E-6A11-436E-AFC6-87BDB3046589}" presName="aSpace" presStyleCnt="0"/>
      <dgm:spPr/>
    </dgm:pt>
    <dgm:pt modelId="{293FBFC2-51EF-4D88-B2A5-98D98F66DF70}" type="pres">
      <dgm:prSet presAssocID="{D18B28F1-1B08-42D0-988F-083958BA38EA}" presName="aNode" presStyleLbl="fgAcc1" presStyleIdx="3" presStyleCnt="5" custScaleX="336328" custScaleY="2000000" custLinFactY="-1724510" custLinFactNeighborX="87453" custLinFactNeighborY="-1800000">
        <dgm:presLayoutVars>
          <dgm:bulletEnabled val="1"/>
        </dgm:presLayoutVars>
      </dgm:prSet>
      <dgm:spPr/>
    </dgm:pt>
    <dgm:pt modelId="{B087F10E-7F11-43E6-AF19-EAF6AAF0A09B}" type="pres">
      <dgm:prSet presAssocID="{D18B28F1-1B08-42D0-988F-083958BA38EA}" presName="aSpace" presStyleCnt="0"/>
      <dgm:spPr/>
    </dgm:pt>
    <dgm:pt modelId="{1230B171-4E03-4010-B6AF-E0E97D7FD652}" type="pres">
      <dgm:prSet presAssocID="{AD427618-48C4-4250-8A32-7E32A062078E}" presName="aNode" presStyleLbl="fgAcc1" presStyleIdx="4" presStyleCnt="5" custScaleX="350195" custScaleY="2000000" custLinFactY="74804" custLinFactNeighborX="66814" custLinFactNeighborY="100000">
        <dgm:presLayoutVars>
          <dgm:bulletEnabled val="1"/>
        </dgm:presLayoutVars>
      </dgm:prSet>
      <dgm:spPr/>
    </dgm:pt>
    <dgm:pt modelId="{A4B90BFE-52F1-49CA-A9A0-057D334D43F0}" type="pres">
      <dgm:prSet presAssocID="{AD427618-48C4-4250-8A32-7E32A062078E}" presName="aSpace" presStyleCnt="0"/>
      <dgm:spPr/>
    </dgm:pt>
  </dgm:ptLst>
  <dgm:cxnLst>
    <dgm:cxn modelId="{DC2C8C03-07EB-4B1D-A8E3-C103654A7056}" srcId="{6139C963-0735-4363-BD57-40E8EF3F65D7}" destId="{FEFCEC4B-8A96-45DB-AED7-28852DD13DB2}" srcOrd="1" destOrd="0" parTransId="{B2C12839-1025-438A-B2C3-5677A07C9CB5}" sibTransId="{4CA23B0F-9477-4592-9544-FB5E656A57E8}"/>
    <dgm:cxn modelId="{8CF8D80B-0575-48F1-9362-DAC03B7D0DB8}" srcId="{6139C963-0735-4363-BD57-40E8EF3F65D7}" destId="{0E18358D-A0A0-4B02-92E9-7DA2BC7681F0}" srcOrd="0" destOrd="0" parTransId="{D9F4A127-D662-41F5-9724-FFFEA89D115B}" sibTransId="{9EC090F6-33FE-4F33-9247-70B00DF76B70}"/>
    <dgm:cxn modelId="{30ED1061-7876-4320-999E-3852C4E59857}" type="presOf" srcId="{FEFCEC4B-8A96-45DB-AED7-28852DD13DB2}" destId="{AD919CE0-C50C-4FE3-B1FB-05EA07B5D129}" srcOrd="0" destOrd="0" presId="urn:microsoft.com/office/officeart/2005/8/layout/pyramid2"/>
    <dgm:cxn modelId="{005B516E-3ED7-4F19-9E43-955E3BF005AE}" srcId="{6139C963-0735-4363-BD57-40E8EF3F65D7}" destId="{D18B28F1-1B08-42D0-988F-083958BA38EA}" srcOrd="3" destOrd="0" parTransId="{E64750DD-66C0-4F20-A8B1-B51F73D507EF}" sibTransId="{9B0FE3FC-B38C-43A1-A20A-F7520A81FCD2}"/>
    <dgm:cxn modelId="{42D53A51-210D-498B-B0AB-824FEECDA97F}" type="presOf" srcId="{6139C963-0735-4363-BD57-40E8EF3F65D7}" destId="{584F600D-61C6-4655-AB2C-C4F4F88BADE0}" srcOrd="0" destOrd="0" presId="urn:microsoft.com/office/officeart/2005/8/layout/pyramid2"/>
    <dgm:cxn modelId="{B0CE8357-233C-4917-8143-BA8A3F1085BF}" type="presOf" srcId="{0E18358D-A0A0-4B02-92E9-7DA2BC7681F0}" destId="{BC5C7311-9657-4280-829F-8431B063FE14}" srcOrd="0" destOrd="0" presId="urn:microsoft.com/office/officeart/2005/8/layout/pyramid2"/>
    <dgm:cxn modelId="{A7A76959-F366-4EE1-9CDB-51CE678B0C11}" type="presOf" srcId="{D18B28F1-1B08-42D0-988F-083958BA38EA}" destId="{293FBFC2-51EF-4D88-B2A5-98D98F66DF70}" srcOrd="0" destOrd="0" presId="urn:microsoft.com/office/officeart/2005/8/layout/pyramid2"/>
    <dgm:cxn modelId="{181B419F-C237-4081-9B37-ED90B1F69074}" type="presOf" srcId="{AD427618-48C4-4250-8A32-7E32A062078E}" destId="{1230B171-4E03-4010-B6AF-E0E97D7FD652}" srcOrd="0" destOrd="0" presId="urn:microsoft.com/office/officeart/2005/8/layout/pyramid2"/>
    <dgm:cxn modelId="{0FD57DBC-D8DB-4A50-8296-16F9DDFF8A28}" srcId="{6139C963-0735-4363-BD57-40E8EF3F65D7}" destId="{6FE5D04E-6A11-436E-AFC6-87BDB3046589}" srcOrd="2" destOrd="0" parTransId="{ADF9A79C-1F9B-40FA-89B9-4C613ED3E555}" sibTransId="{59891466-4723-4043-ACFC-0F1A9432C682}"/>
    <dgm:cxn modelId="{0F9891BD-0CF7-47D0-A0F0-56561F374DE0}" srcId="{6139C963-0735-4363-BD57-40E8EF3F65D7}" destId="{AD427618-48C4-4250-8A32-7E32A062078E}" srcOrd="4" destOrd="0" parTransId="{C7AD19AF-4150-4E46-8F84-7B636094EE1F}" sibTransId="{7C1C7550-3BE3-4EE1-9E3E-A90E778BADF1}"/>
    <dgm:cxn modelId="{8B6073BF-94BD-4DF3-B98F-797EF353FC26}" type="presOf" srcId="{6FE5D04E-6A11-436E-AFC6-87BDB3046589}" destId="{A5D86FCD-C787-4D13-AE45-FCB3DD8217AC}" srcOrd="0" destOrd="0" presId="urn:microsoft.com/office/officeart/2005/8/layout/pyramid2"/>
    <dgm:cxn modelId="{723156C9-66B9-4D22-878A-02C93E46B0B6}" type="presParOf" srcId="{584F600D-61C6-4655-AB2C-C4F4F88BADE0}" destId="{1E0F1A36-563D-47D4-8B3D-4AA8649FDAF3}" srcOrd="0" destOrd="0" presId="urn:microsoft.com/office/officeart/2005/8/layout/pyramid2"/>
    <dgm:cxn modelId="{4C218C48-00E8-4081-894F-37B2B9CF080C}" type="presParOf" srcId="{584F600D-61C6-4655-AB2C-C4F4F88BADE0}" destId="{30F71C49-4F2B-4217-A808-D087293FD615}" srcOrd="1" destOrd="0" presId="urn:microsoft.com/office/officeart/2005/8/layout/pyramid2"/>
    <dgm:cxn modelId="{283F2073-5235-4508-A41F-668A088D50BC}" type="presParOf" srcId="{30F71C49-4F2B-4217-A808-D087293FD615}" destId="{BC5C7311-9657-4280-829F-8431B063FE14}" srcOrd="0" destOrd="0" presId="urn:microsoft.com/office/officeart/2005/8/layout/pyramid2"/>
    <dgm:cxn modelId="{E058A6EC-FEE2-44A1-909E-2F9D5495969A}" type="presParOf" srcId="{30F71C49-4F2B-4217-A808-D087293FD615}" destId="{04795669-693D-4CC1-9C50-651CF9E2C768}" srcOrd="1" destOrd="0" presId="urn:microsoft.com/office/officeart/2005/8/layout/pyramid2"/>
    <dgm:cxn modelId="{ECE0F9E2-79C1-434C-B2F8-06843AF85150}" type="presParOf" srcId="{30F71C49-4F2B-4217-A808-D087293FD615}" destId="{AD919CE0-C50C-4FE3-B1FB-05EA07B5D129}" srcOrd="2" destOrd="0" presId="urn:microsoft.com/office/officeart/2005/8/layout/pyramid2"/>
    <dgm:cxn modelId="{B7EDF74D-4B16-45BA-859F-E91E7D2132BB}" type="presParOf" srcId="{30F71C49-4F2B-4217-A808-D087293FD615}" destId="{2D28756A-93C0-4693-9E3E-AD29BBEE0D91}" srcOrd="3" destOrd="0" presId="urn:microsoft.com/office/officeart/2005/8/layout/pyramid2"/>
    <dgm:cxn modelId="{2F98F010-7DCD-4B8D-8F11-A1CDADA6EDAF}" type="presParOf" srcId="{30F71C49-4F2B-4217-A808-D087293FD615}" destId="{A5D86FCD-C787-4D13-AE45-FCB3DD8217AC}" srcOrd="4" destOrd="0" presId="urn:microsoft.com/office/officeart/2005/8/layout/pyramid2"/>
    <dgm:cxn modelId="{CAF8B3EC-72A3-497A-8271-05D5A13A383D}" type="presParOf" srcId="{30F71C49-4F2B-4217-A808-D087293FD615}" destId="{64985820-45FC-4056-873A-86D82D8C3566}" srcOrd="5" destOrd="0" presId="urn:microsoft.com/office/officeart/2005/8/layout/pyramid2"/>
    <dgm:cxn modelId="{75113085-4E79-40C3-BCDD-EC3245E58CC2}" type="presParOf" srcId="{30F71C49-4F2B-4217-A808-D087293FD615}" destId="{293FBFC2-51EF-4D88-B2A5-98D98F66DF70}" srcOrd="6" destOrd="0" presId="urn:microsoft.com/office/officeart/2005/8/layout/pyramid2"/>
    <dgm:cxn modelId="{83E94590-ADF9-44FA-B55B-023C35C1B93B}" type="presParOf" srcId="{30F71C49-4F2B-4217-A808-D087293FD615}" destId="{B087F10E-7F11-43E6-AF19-EAF6AAF0A09B}" srcOrd="7" destOrd="0" presId="urn:microsoft.com/office/officeart/2005/8/layout/pyramid2"/>
    <dgm:cxn modelId="{6560F33A-D658-4C78-BA49-2418B472B541}" type="presParOf" srcId="{30F71C49-4F2B-4217-A808-D087293FD615}" destId="{1230B171-4E03-4010-B6AF-E0E97D7FD652}" srcOrd="8" destOrd="0" presId="urn:microsoft.com/office/officeart/2005/8/layout/pyramid2"/>
    <dgm:cxn modelId="{7D1B493F-1876-48E3-8EF6-3607FF1A3508}" type="presParOf" srcId="{30F71C49-4F2B-4217-A808-D087293FD615}" destId="{A4B90BFE-52F1-49CA-A9A0-057D334D43F0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009C1-3A2C-4E93-BCCF-1D73380047E3}">
      <dsp:nvSpPr>
        <dsp:cNvPr id="0" name=""/>
        <dsp:cNvSpPr/>
      </dsp:nvSpPr>
      <dsp:spPr>
        <a:xfrm>
          <a:off x="964828" y="306"/>
          <a:ext cx="1472792" cy="5891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拓扑问题</a:t>
          </a:r>
        </a:p>
      </dsp:txBody>
      <dsp:txXfrm>
        <a:off x="1259386" y="306"/>
        <a:ext cx="883676" cy="589116"/>
      </dsp:txXfrm>
    </dsp:sp>
    <dsp:sp modelId="{4507BBF7-0245-4164-AF0C-699B0DCD0C6B}">
      <dsp:nvSpPr>
        <dsp:cNvPr id="0" name=""/>
        <dsp:cNvSpPr/>
      </dsp:nvSpPr>
      <dsp:spPr>
        <a:xfrm>
          <a:off x="2246158" y="50381"/>
          <a:ext cx="4310904" cy="488966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路由快照</a:t>
          </a:r>
          <a:r>
            <a:rPr lang="en-US" altLang="zh-CN" sz="14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4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静态路由</a:t>
          </a:r>
          <a:r>
            <a:rPr lang="en-US" altLang="zh-CN" sz="14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14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或一些动态路由方案</a:t>
          </a:r>
          <a:endParaRPr lang="zh-CN" altLang="en-US" sz="1400" kern="1200" dirty="0"/>
        </a:p>
      </dsp:txBody>
      <dsp:txXfrm>
        <a:off x="2490641" y="50381"/>
        <a:ext cx="3821938" cy="488966"/>
      </dsp:txXfrm>
    </dsp:sp>
    <dsp:sp modelId="{3A57C38D-1CA5-4E16-A175-70FA0AFB79E5}">
      <dsp:nvSpPr>
        <dsp:cNvPr id="0" name=""/>
        <dsp:cNvSpPr/>
      </dsp:nvSpPr>
      <dsp:spPr>
        <a:xfrm>
          <a:off x="964828" y="671899"/>
          <a:ext cx="1472792" cy="5891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抗毁性</a:t>
          </a:r>
        </a:p>
      </dsp:txBody>
      <dsp:txXfrm>
        <a:off x="1259386" y="671899"/>
        <a:ext cx="883676" cy="589116"/>
      </dsp:txXfrm>
    </dsp:sp>
    <dsp:sp modelId="{12DFA2D5-7819-4CA5-A3FB-C65050248AA6}">
      <dsp:nvSpPr>
        <dsp:cNvPr id="0" name=""/>
        <dsp:cNvSpPr/>
      </dsp:nvSpPr>
      <dsp:spPr>
        <a:xfrm>
          <a:off x="2246158" y="721974"/>
          <a:ext cx="4275185" cy="488966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分布式或简单备份</a:t>
          </a:r>
        </a:p>
      </dsp:txBody>
      <dsp:txXfrm>
        <a:off x="2490641" y="721974"/>
        <a:ext cx="3786219" cy="488966"/>
      </dsp:txXfrm>
    </dsp:sp>
    <dsp:sp modelId="{57EB1230-A106-490D-A359-9DA493F8E31A}">
      <dsp:nvSpPr>
        <dsp:cNvPr id="0" name=""/>
        <dsp:cNvSpPr/>
      </dsp:nvSpPr>
      <dsp:spPr>
        <a:xfrm>
          <a:off x="964828" y="1343493"/>
          <a:ext cx="1472792" cy="5891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高效性</a:t>
          </a:r>
        </a:p>
      </dsp:txBody>
      <dsp:txXfrm>
        <a:off x="1259386" y="1343493"/>
        <a:ext cx="883676" cy="589116"/>
      </dsp:txXfrm>
    </dsp:sp>
    <dsp:sp modelId="{DDE8C05F-96DA-495E-A186-9B465BAA48EA}">
      <dsp:nvSpPr>
        <dsp:cNvPr id="0" name=""/>
        <dsp:cNvSpPr/>
      </dsp:nvSpPr>
      <dsp:spPr>
        <a:xfrm>
          <a:off x="2246158" y="1393568"/>
          <a:ext cx="4287054" cy="488966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新一代网络架构，如</a:t>
          </a:r>
          <a:r>
            <a:rPr lang="en-US" altLang="zh-CN" sz="1400" kern="1200" dirty="0"/>
            <a:t>SDN</a:t>
          </a:r>
          <a:r>
            <a:rPr lang="zh-CN" altLang="en-US" sz="1400" kern="1200" dirty="0"/>
            <a:t>，提供对</a:t>
          </a:r>
          <a:r>
            <a:rPr lang="en-US" altLang="zh-CN" sz="1400" kern="1200" dirty="0"/>
            <a:t>IP</a:t>
          </a:r>
          <a:r>
            <a:rPr lang="zh-CN" altLang="en-US" sz="1400" kern="1200" dirty="0"/>
            <a:t>架构的支持</a:t>
          </a:r>
        </a:p>
      </dsp:txBody>
      <dsp:txXfrm>
        <a:off x="2490641" y="1393568"/>
        <a:ext cx="3798088" cy="488966"/>
      </dsp:txXfrm>
    </dsp:sp>
    <dsp:sp modelId="{FF5182CD-3568-4131-B160-F47F8E2EB9B3}">
      <dsp:nvSpPr>
        <dsp:cNvPr id="0" name=""/>
        <dsp:cNvSpPr/>
      </dsp:nvSpPr>
      <dsp:spPr>
        <a:xfrm>
          <a:off x="964828" y="2015086"/>
          <a:ext cx="1472792" cy="5891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流量适应性</a:t>
          </a:r>
        </a:p>
      </dsp:txBody>
      <dsp:txXfrm>
        <a:off x="1259386" y="2015086"/>
        <a:ext cx="883676" cy="589116"/>
      </dsp:txXfrm>
    </dsp:sp>
    <dsp:sp modelId="{2AEFAD4E-7139-4A3C-981B-38EE3A64183F}">
      <dsp:nvSpPr>
        <dsp:cNvPr id="0" name=""/>
        <dsp:cNvSpPr/>
      </dsp:nvSpPr>
      <dsp:spPr>
        <a:xfrm>
          <a:off x="2246158" y="2065161"/>
          <a:ext cx="4260100" cy="488966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卫星信道建模、滤波、信道纠错编码</a:t>
          </a:r>
          <a:endParaRPr lang="zh-CN" altLang="en-US" sz="1400" kern="1200" dirty="0"/>
        </a:p>
      </dsp:txBody>
      <dsp:txXfrm>
        <a:off x="2490641" y="2065161"/>
        <a:ext cx="3771134" cy="488966"/>
      </dsp:txXfrm>
    </dsp:sp>
    <dsp:sp modelId="{BAB3F7EB-BAC4-4255-8A05-2A7447D3D6B4}">
      <dsp:nvSpPr>
        <dsp:cNvPr id="0" name=""/>
        <dsp:cNvSpPr/>
      </dsp:nvSpPr>
      <dsp:spPr>
        <a:xfrm>
          <a:off x="964828" y="2686679"/>
          <a:ext cx="1472792" cy="5891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流量适应性</a:t>
          </a:r>
        </a:p>
      </dsp:txBody>
      <dsp:txXfrm>
        <a:off x="1259386" y="2686679"/>
        <a:ext cx="883676" cy="589116"/>
      </dsp:txXfrm>
    </dsp:sp>
    <dsp:sp modelId="{11A56850-7ADB-482B-8B35-A409E9D026A6}">
      <dsp:nvSpPr>
        <dsp:cNvPr id="0" name=""/>
        <dsp:cNvSpPr/>
      </dsp:nvSpPr>
      <dsp:spPr>
        <a:xfrm>
          <a:off x="2246158" y="2736754"/>
          <a:ext cx="4260100" cy="488966"/>
        </a:xfrm>
        <a:prstGeom prst="chevron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实现传统协议的星上优化</a:t>
          </a:r>
          <a:endParaRPr lang="zh-CN" altLang="en-US" sz="1400" kern="1200" dirty="0"/>
        </a:p>
      </dsp:txBody>
      <dsp:txXfrm>
        <a:off x="2490641" y="2736754"/>
        <a:ext cx="3771134" cy="488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F1A36-563D-47D4-8B3D-4AA8649FDAF3}">
      <dsp:nvSpPr>
        <dsp:cNvPr id="0" name=""/>
        <dsp:cNvSpPr/>
      </dsp:nvSpPr>
      <dsp:spPr>
        <a:xfrm>
          <a:off x="2274313" y="0"/>
          <a:ext cx="3340280" cy="3340280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C7311-9657-4280-829F-8431B063FE14}">
      <dsp:nvSpPr>
        <dsp:cNvPr id="0" name=""/>
        <dsp:cNvSpPr/>
      </dsp:nvSpPr>
      <dsp:spPr>
        <a:xfrm>
          <a:off x="4114460" y="329484"/>
          <a:ext cx="6800402" cy="530889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accent1"/>
              </a:solidFill>
            </a:rPr>
            <a:t>信道接入问题：无线节点形成组网，要协调信道的使用权</a:t>
          </a:r>
          <a:endParaRPr lang="en-US" altLang="zh-CN" sz="1400" kern="1200" dirty="0">
            <a:solidFill>
              <a:schemeClr val="accent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ym typeface="Wingdings" panose="05000000000000000000" pitchFamily="2" charset="2"/>
            </a:rPr>
            <a:t>通过特定协议和算法进行信道资源分配，如</a:t>
          </a:r>
          <a:r>
            <a:rPr lang="en-US" altLang="zh-CN" sz="1400" kern="1200" dirty="0">
              <a:sym typeface="Wingdings" panose="05000000000000000000" pitchFamily="2" charset="2"/>
            </a:rPr>
            <a:t>(DAP-NAD\TDMA)</a:t>
          </a:r>
          <a:endParaRPr lang="zh-CN" altLang="en-US" sz="1400" kern="1200" dirty="0">
            <a:solidFill>
              <a:schemeClr val="accent1"/>
            </a:solidFill>
          </a:endParaRPr>
        </a:p>
      </dsp:txBody>
      <dsp:txXfrm>
        <a:off x="4140376" y="355400"/>
        <a:ext cx="6748570" cy="479057"/>
      </dsp:txXfrm>
    </dsp:sp>
    <dsp:sp modelId="{AD919CE0-C50C-4FE3-B1FB-05EA07B5D129}">
      <dsp:nvSpPr>
        <dsp:cNvPr id="0" name=""/>
        <dsp:cNvSpPr/>
      </dsp:nvSpPr>
      <dsp:spPr>
        <a:xfrm>
          <a:off x="579027" y="860593"/>
          <a:ext cx="2919262" cy="530889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accent1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互干扰问题</a:t>
          </a:r>
          <a:endParaRPr lang="en-US" altLang="zh-CN" sz="1400" kern="1200" dirty="0">
            <a:solidFill>
              <a:schemeClr val="accent1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频段管理</a:t>
          </a:r>
          <a:endParaRPr lang="en-US" altLang="zh-CN" sz="1400" kern="1200" dirty="0">
            <a:solidFill>
              <a:schemeClr val="tx1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</dsp:txBody>
      <dsp:txXfrm>
        <a:off x="604943" y="886509"/>
        <a:ext cx="2867430" cy="479057"/>
      </dsp:txXfrm>
    </dsp:sp>
    <dsp:sp modelId="{A5D86FCD-C787-4D13-AE45-FCB3DD8217AC}">
      <dsp:nvSpPr>
        <dsp:cNvPr id="0" name=""/>
        <dsp:cNvSpPr/>
      </dsp:nvSpPr>
      <dsp:spPr>
        <a:xfrm>
          <a:off x="403161" y="1787404"/>
          <a:ext cx="2919262" cy="530889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accent1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安全问题</a:t>
          </a:r>
          <a:endParaRPr lang="en-US" altLang="zh-CN" sz="1400" kern="1200" dirty="0">
            <a:solidFill>
              <a:schemeClr val="accent1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端对端加密技术</a:t>
          </a:r>
          <a:endParaRPr lang="en-US" altLang="zh-CN" sz="1400" kern="1200" dirty="0">
            <a:solidFill>
              <a:schemeClr val="tx1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</dsp:txBody>
      <dsp:txXfrm>
        <a:off x="429077" y="1813320"/>
        <a:ext cx="2867430" cy="479057"/>
      </dsp:txXfrm>
    </dsp:sp>
    <dsp:sp modelId="{293FBFC2-51EF-4D88-B2A5-98D98F66DF70}">
      <dsp:nvSpPr>
        <dsp:cNvPr id="0" name=""/>
        <dsp:cNvSpPr/>
      </dsp:nvSpPr>
      <dsp:spPr>
        <a:xfrm>
          <a:off x="4119779" y="1419756"/>
          <a:ext cx="7302292" cy="530889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路由问题：主要针对自组网节点冗余问题导致的信息洪泛和</a:t>
          </a:r>
          <a:r>
            <a:rPr lang="en-US" altLang="zh-CN" sz="1400" kern="1200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QoS</a:t>
          </a:r>
          <a:r>
            <a:rPr lang="zh-CN" altLang="en-US" sz="1400" kern="1200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保证</a:t>
          </a:r>
          <a:endParaRPr lang="en-US" altLang="zh-CN" sz="1400" kern="1200" dirty="0">
            <a:solidFill>
              <a:srgbClr val="4472C4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分簇组网，通过簇内通信降低传输信息量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4145695" y="1445672"/>
        <a:ext cx="7250460" cy="479057"/>
      </dsp:txXfrm>
    </dsp:sp>
    <dsp:sp modelId="{1230B171-4E03-4010-B6AF-E0E97D7FD652}">
      <dsp:nvSpPr>
        <dsp:cNvPr id="0" name=""/>
        <dsp:cNvSpPr/>
      </dsp:nvSpPr>
      <dsp:spPr>
        <a:xfrm>
          <a:off x="3521130" y="2494625"/>
          <a:ext cx="7603370" cy="530889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accent1"/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能量问题：在不降低通信性能的情况下提供休眠机制</a:t>
          </a:r>
          <a:endParaRPr lang="en-US" altLang="zh-CN" sz="1400" kern="1200" dirty="0">
            <a:solidFill>
              <a:schemeClr val="accent1"/>
            </a:solidFill>
            <a:latin typeface="等线" panose="020F0502020204030204"/>
            <a:ea typeface="等线" panose="02010600030101010101" pitchFamily="2" charset="-122"/>
            <a:cs typeface="+mn-cs"/>
            <a:sym typeface="Wingdings" panose="05000000000000000000" pitchFamily="2" charset="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主要针对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MAC</a:t>
          </a:r>
          <a:r>
            <a:rPr lang="zh-CN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rPr>
            <a:t>层进行协议和算法优化，没有通信任务的节点执行休眠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3547046" y="2520541"/>
        <a:ext cx="7551538" cy="479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50F39-1407-4C4F-96D2-44516C0B07D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7A61F-F903-4208-A78B-B031BC4C1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5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卫星网与地面网差异：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是非固定节点网，卫星各个节点处于运动之中，拓扑结构不断改变。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高误码率，无线环境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大气层衰减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卫星间的距离变化，传输时延波动大。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节点拓扑变化存在一定的周期性（小尺度周期、大尺度周期）。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A61F-F903-4208-A78B-B031BC4C15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3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A61F-F903-4208-A78B-B031BC4C15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9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2FDC-50A2-447D-BD4E-C85C207AF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AD069-EDD0-4C5D-99E4-B6624BACA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78C46-1BCD-427B-9DC5-38833C91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4BE6B-A9AD-4168-8B0F-A2FADD68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83843-E578-4023-99D3-77E493B3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252C-1A79-48E3-98BB-C345E239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7F6C9-0599-45C1-BBA9-B9AE3309E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1040D-2594-4FF6-B1DF-CFC6225E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A6988-D156-4B8A-8D38-5B9CC112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D79B5-C9A4-4E6A-AF38-EE9C0F21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E3FE8C-3375-4D0F-B2D7-183845940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51C25-6D6C-45C2-AC63-649D92FF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DDD31-65F0-48F9-8188-EB55E617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990EE-2F02-4226-A1D5-72EC4EE6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BF8B4-E8FD-4F40-8966-2EC88E7C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1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763" y="176559"/>
            <a:ext cx="1895763" cy="5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7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4CB84-2AED-4991-9BBB-FFD12497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45AEC-7620-4184-B2BA-F927ACFC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E2AC0-9DD6-421B-AD46-6C333F00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3072B-E448-4660-BC2A-EA3AB4DD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03C40-3CA2-484F-926F-7E969839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2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02E6-1B43-4BE1-B31B-EBCD61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CC5D9-956C-43F6-B470-914E35CF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9FC6-5A00-4533-BB43-F048C7A7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17BE8-5844-4061-AA8D-285E31B4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56CB7-53F5-40A0-BEF9-3157F2B5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02C23-3CE6-47F7-8F84-240260EF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B8B78-B30F-455C-A6F4-BB2344CA1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51B06-24F7-49A3-A934-C9F8DA13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23692-1DE9-4D56-964F-1ACD2FB3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8B381-09BE-46B7-9437-2AC9A5FC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7DB7D-B4E6-4952-A505-14952775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0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1D811-F548-4714-BED4-0B238955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EB025-6CB9-4572-A1A5-773F88F3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3759E-6E7C-4615-8F8D-C5221A8E1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362DC1-FFC4-433B-B658-EFA1FE227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B0DD73-5E58-44A8-8B6A-0FBFEF68A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E1028D-EDC0-4B21-8B52-38836685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A0C131-E5AE-4223-9826-06024C73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F060B9-6E4A-4560-9D4A-C8BD9CA7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1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503EE-0176-4A5D-97A0-45A3ABB2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4980BB-EEA9-4192-BA81-A5E999CE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4BA3F7-9DB0-4429-A7C9-0FAC2095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B862AB-DF38-4E8F-A501-B7E0E06C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8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E3C31C-DFF3-493F-AAEC-A601F791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512F05-8169-42AC-BA12-6AD6288F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907FF-42C5-48ED-A3B0-2D5C66D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7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E3238-518A-4376-892D-AA97EAAC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A699F-6956-4AC5-9A53-BA61BC89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12382-7C49-4E15-8599-E2698B89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2C114-5536-4116-B842-4DB80769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5BF72-B448-4750-A80C-1FBB071D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306FF-6DA7-4CC4-83E9-C98BD080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56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C42C4-441F-4520-98E4-29164457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A16E4B-8890-4971-A1CD-D8241A1ED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952561-4A79-4761-A7F8-709713C1A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7A20C-4D18-4343-9646-3626DB00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D703B-D433-4D6A-9CF9-6441C2CF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24E6F-2B00-4A0E-A819-C9547B53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9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2BFD5-F2F9-4618-B3B9-A60573AA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806D1-27CC-410D-86E7-CF25DE87C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15457-6007-4FFE-8A2F-778608730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218B-151C-44AA-814A-028B7FC863F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695BF-972E-46E9-9254-7231AE1DC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E73F5-E251-45B3-BB07-5F4BD304F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FBDD-4CF6-40D7-B866-C7298A02A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 txBox="1"/>
          <p:nvPr/>
        </p:nvSpPr>
        <p:spPr>
          <a:xfrm>
            <a:off x="1112520" y="414020"/>
            <a:ext cx="2963545" cy="649605"/>
          </a:xfrm>
          <a:prstGeom prst="rect">
            <a:avLst/>
          </a:prstGeom>
        </p:spPr>
        <p:txBody>
          <a:bodyPr/>
          <a:lstStyle>
            <a:lvl1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2pPr>
            <a:lvl3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3pPr>
            <a:lvl4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4pPr>
            <a:lvl5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21907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微软雅黑" panose="020B0503020204020204" charset="-122"/>
                <a:cs typeface="+mn-cs"/>
              </a:rPr>
              <a:t>通信能力建设要点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  <a:solidFill>
            <a:srgbClr val="5B9BD5"/>
          </a:solidFill>
        </p:grpSpPr>
        <p:sp>
          <p:nvSpPr>
            <p:cNvPr id="9" name="等腰三角形 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2065648-7829-4650-BFB4-FBB8C80DCEC2}"/>
              </a:ext>
            </a:extLst>
          </p:cNvPr>
          <p:cNvSpPr/>
          <p:nvPr/>
        </p:nvSpPr>
        <p:spPr>
          <a:xfrm>
            <a:off x="609495" y="1753939"/>
            <a:ext cx="118614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拓扑变化适应性，能根据运行状态建立链路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抗毁性，卫星节点故障时，可通过策略维持通信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高效性，路由技术或协议应降低复杂性，以较小开销运行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流量变化适应性，能采取措施进行负载均衡以避免出现网络拥塞</a:t>
            </a:r>
            <a:endParaRPr lang="en-US" altLang="zh-CN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抗干扰，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LEO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GEO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之间存在同频干扰，要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处理卫星波束间干扰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70F81C-0D11-45D2-AFC1-635D58AA64AD}"/>
              </a:ext>
            </a:extLst>
          </p:cNvPr>
          <p:cNvSpPr txBox="1"/>
          <p:nvPr/>
        </p:nvSpPr>
        <p:spPr>
          <a:xfrm>
            <a:off x="165265" y="1224116"/>
            <a:ext cx="445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卫星组网</a:t>
            </a:r>
            <a:r>
              <a:rPr lang="zh-CN" altLang="en-US" dirty="0"/>
              <a:t>通信建设基础</a:t>
            </a:r>
          </a:p>
        </p:txBody>
      </p:sp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7E7B1999-3071-4E9A-B8EB-98086FB32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307823"/>
              </p:ext>
            </p:extLst>
          </p:nvPr>
        </p:nvGraphicFramePr>
        <p:xfrm>
          <a:off x="1748742" y="3495565"/>
          <a:ext cx="7521891" cy="3276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 txBox="1"/>
          <p:nvPr/>
        </p:nvSpPr>
        <p:spPr>
          <a:xfrm>
            <a:off x="1112520" y="414020"/>
            <a:ext cx="2963545" cy="649605"/>
          </a:xfrm>
          <a:prstGeom prst="rect">
            <a:avLst/>
          </a:prstGeom>
        </p:spPr>
        <p:txBody>
          <a:bodyPr/>
          <a:lstStyle>
            <a:lvl1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2pPr>
            <a:lvl3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3pPr>
            <a:lvl4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4pPr>
            <a:lvl5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21907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微软雅黑" panose="020B0503020204020204" charset="-122"/>
              </a:rPr>
              <a:t>通信能力建设要点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  <a:solidFill>
            <a:srgbClr val="5B9BD5"/>
          </a:solidFill>
        </p:grpSpPr>
        <p:sp>
          <p:nvSpPr>
            <p:cNvPr id="9" name="等腰三角形 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2CA3F77-DC33-4DE7-9D5C-DB07EFC7CEC7}"/>
              </a:ext>
            </a:extLst>
          </p:cNvPr>
          <p:cNvSpPr txBox="1"/>
          <p:nvPr/>
        </p:nvSpPr>
        <p:spPr>
          <a:xfrm>
            <a:off x="0" y="1110707"/>
            <a:ext cx="11628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自组网</a:t>
            </a:r>
            <a:r>
              <a:rPr lang="zh-CN" altLang="en-US" dirty="0"/>
              <a:t>环境下的路由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情景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分布性：没有固定的基础网络设施，单个或多个节点故障仍可保证通信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动态路由</a:t>
            </a:r>
            <a:r>
              <a:rPr lang="en-US" altLang="zh-CN" dirty="0"/>
              <a:t>:</a:t>
            </a:r>
            <a:r>
              <a:rPr lang="zh-CN" altLang="en-US" dirty="0"/>
              <a:t>拓扑变化频繁，需要特定的路由协议</a:t>
            </a:r>
            <a:endParaRPr lang="en-US" altLang="zh-CN" dirty="0"/>
          </a:p>
          <a:p>
            <a:pPr lvl="2"/>
            <a:r>
              <a:rPr lang="zh-CN" altLang="en-US" dirty="0"/>
              <a:t>按需操作：动态变化的拓扑，如果不停地接入或断开，开销太大，应该按需建立路径</a:t>
            </a:r>
            <a:r>
              <a:rPr lang="en-US" altLang="zh-CN" dirty="0"/>
              <a:t>(</a:t>
            </a:r>
            <a:r>
              <a:rPr lang="zh-CN" altLang="en-US" dirty="0"/>
              <a:t>被动路由协议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主动操作：有主动操作建立路径的能力</a:t>
            </a:r>
            <a:r>
              <a:rPr lang="en-US" altLang="zh-CN" dirty="0"/>
              <a:t>(</a:t>
            </a:r>
            <a:r>
              <a:rPr lang="zh-CN" altLang="en-US" dirty="0"/>
              <a:t>主动路由协议</a:t>
            </a:r>
            <a:r>
              <a:rPr lang="en-US" altLang="zh-C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休眠阶段运行：考虑节能，让暂时没有工作的节点进入睡眠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单向链路支持：节点具有异构化的特征，可能不具有传输对称性</a:t>
            </a:r>
            <a:r>
              <a:rPr lang="en-US" altLang="zh-CN" dirty="0"/>
              <a:t>(</a:t>
            </a:r>
            <a:r>
              <a:rPr lang="zh-CN" altLang="en-US" dirty="0"/>
              <a:t>带宽，容量等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2F74D503-E8D1-4C84-AB3D-94457D34C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347778"/>
              </p:ext>
            </p:extLst>
          </p:nvPr>
        </p:nvGraphicFramePr>
        <p:xfrm>
          <a:off x="206335" y="3429000"/>
          <a:ext cx="11744325" cy="33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D8EF8859-55B0-4B43-A372-BE2DFC265995}"/>
              </a:ext>
            </a:extLst>
          </p:cNvPr>
          <p:cNvSpPr/>
          <p:nvPr/>
        </p:nvSpPr>
        <p:spPr>
          <a:xfrm>
            <a:off x="193635" y="414076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28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 txBox="1"/>
          <p:nvPr/>
        </p:nvSpPr>
        <p:spPr>
          <a:xfrm>
            <a:off x="1112520" y="414020"/>
            <a:ext cx="2963545" cy="649605"/>
          </a:xfrm>
          <a:prstGeom prst="rect">
            <a:avLst/>
          </a:prstGeom>
        </p:spPr>
        <p:txBody>
          <a:bodyPr/>
          <a:lstStyle>
            <a:lvl1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2pPr>
            <a:lvl3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3pPr>
            <a:lvl4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4pPr>
            <a:lvl5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Black" panose="020B0A04020102020204" charset="0"/>
                <a:ea typeface="微软雅黑" panose="020B0503020204020204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21907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微软雅黑" panose="020B0503020204020204" charset="-122"/>
              </a:rPr>
              <a:t>通信能力建设要点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  <a:solidFill>
            <a:srgbClr val="5B9BD5"/>
          </a:solidFill>
        </p:grpSpPr>
        <p:sp>
          <p:nvSpPr>
            <p:cNvPr id="9" name="等腰三角形 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7A17447-79D4-49E4-805B-51309BE8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" y="1440877"/>
            <a:ext cx="5030073" cy="31692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33251C-4E06-45EC-A36C-364979C4F899}"/>
              </a:ext>
            </a:extLst>
          </p:cNvPr>
          <p:cNvSpPr txBox="1"/>
          <p:nvPr/>
        </p:nvSpPr>
        <p:spPr>
          <a:xfrm>
            <a:off x="1270786" y="5108002"/>
            <a:ext cx="351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图：卫星通信</a:t>
            </a:r>
            <a:r>
              <a:rPr lang="en-US" altLang="zh-CN" dirty="0"/>
              <a:t>+6g</a:t>
            </a:r>
            <a:r>
              <a:rPr lang="zh-CN" altLang="en-US" dirty="0"/>
              <a:t>（分阶段）</a:t>
            </a:r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30550D18-DAEE-4F69-B1AF-5FFEC1EB9147}"/>
              </a:ext>
            </a:extLst>
          </p:cNvPr>
          <p:cNvSpPr/>
          <p:nvPr/>
        </p:nvSpPr>
        <p:spPr>
          <a:xfrm>
            <a:off x="6095999" y="1086484"/>
            <a:ext cx="5568315" cy="4704715"/>
          </a:xfrm>
          <a:prstGeom prst="roundRect">
            <a:avLst>
              <a:gd name="adj" fmla="val 9702"/>
            </a:avLst>
          </a:prstGeom>
          <a:noFill/>
          <a:ln w="1905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EB986-B4A3-43DD-8351-BD4FA32090C7}"/>
              </a:ext>
            </a:extLst>
          </p:cNvPr>
          <p:cNvSpPr txBox="1"/>
          <p:nvPr/>
        </p:nvSpPr>
        <p:spPr>
          <a:xfrm>
            <a:off x="6337300" y="1333500"/>
            <a:ext cx="505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服务计算网络的组网</a:t>
            </a:r>
            <a:endParaRPr lang="en-US" altLang="zh-CN" dirty="0"/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服务迁移技术：考虑带宽、时延、负载均衡等因素切换计算节点来保证服务体验度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能耗模型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资源模型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服务于流的策略：采用</a:t>
            </a:r>
            <a:r>
              <a:rPr lang="en-US" altLang="zh-CN" dirty="0"/>
              <a:t>OpenFlow</a:t>
            </a:r>
            <a:r>
              <a:rPr lang="zh-CN" altLang="en-US" dirty="0"/>
              <a:t>协议，通过控制器下发路由规则，实现智能调度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SDN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NFV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0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485</Words>
  <Application>Microsoft Office PowerPoint</Application>
  <PresentationFormat>宽屏</PresentationFormat>
  <Paragraphs>56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余青松</dc:creator>
  <cp:lastModifiedBy>余青松</cp:lastModifiedBy>
  <cp:revision>33</cp:revision>
  <dcterms:created xsi:type="dcterms:W3CDTF">2021-12-02T12:17:00Z</dcterms:created>
  <dcterms:modified xsi:type="dcterms:W3CDTF">2021-12-03T01:51:48Z</dcterms:modified>
</cp:coreProperties>
</file>