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621" r:id="rId2"/>
    <p:sldId id="622" r:id="rId3"/>
    <p:sldId id="623" r:id="rId4"/>
    <p:sldId id="624" r:id="rId5"/>
    <p:sldId id="553" r:id="rId6"/>
    <p:sldId id="557" r:id="rId7"/>
  </p:sldIdLst>
  <p:sldSz cx="12192000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9755" autoAdjust="0"/>
  </p:normalViewPr>
  <p:slideViewPr>
    <p:cSldViewPr>
      <p:cViewPr varScale="1">
        <p:scale>
          <a:sx n="92" d="100"/>
          <a:sy n="92" d="100"/>
        </p:scale>
        <p:origin x="92" y="2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4576" tIns="47288" rIns="94576" bIns="4728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4576" tIns="47288" rIns="94576" bIns="4728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F8D23D7-2A17-4A41-AF7E-15913566BECF}" type="datetimeFigureOut">
              <a:rPr lang="zh-CN" altLang="en-US"/>
              <a:pPr>
                <a:defRPr/>
              </a:pPr>
              <a:t>2022/4/14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4576" tIns="47288" rIns="94576" bIns="4728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4576" tIns="47288" rIns="94576" bIns="4728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236DAF1-E392-4A8F-82FF-BEB2168C1F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233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4576" tIns="47288" rIns="94576" bIns="4728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4576" tIns="47288" rIns="94576" bIns="4728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0C78940-C405-4929-8E41-B1ABAC91D344}" type="datetimeFigureOut">
              <a:rPr lang="zh-CN" altLang="en-US"/>
              <a:pPr>
                <a:defRPr/>
              </a:pPr>
              <a:t>2022/4/14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76" tIns="47288" rIns="94576" bIns="47288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4576" tIns="47288" rIns="94576" bIns="47288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4576" tIns="47288" rIns="94576" bIns="4728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4576" tIns="47288" rIns="94576" bIns="4728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0AC2C24-9E45-40BC-B984-3EA2281BC5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2737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81000" y="6286500"/>
            <a:ext cx="11430000" cy="3571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81000" y="214314"/>
            <a:ext cx="11430000" cy="42862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017429" y="6309321"/>
            <a:ext cx="2743200" cy="365125"/>
          </a:xfrm>
        </p:spPr>
        <p:txBody>
          <a:bodyPr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BUPT  </a:t>
            </a:r>
            <a:fld id="{9BF53DAA-D39D-4AAA-A2E6-030A53B2611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79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98A2583-5358-45DB-8D45-8574D319D893}" type="datetime1">
              <a:rPr lang="zh-CN" altLang="en-US"/>
              <a:pPr>
                <a:defRPr/>
              </a:pPr>
              <a:t>2022/4/14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53DAA-D39D-4AAA-A2E6-030A53B2611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826982" y="4077072"/>
            <a:ext cx="41215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</a:p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2022-4-20</a:t>
            </a:r>
          </a:p>
        </p:txBody>
      </p:sp>
      <p:pic>
        <p:nvPicPr>
          <p:cNvPr id="7" name="Picture 5" descr="index_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0" r="288"/>
          <a:stretch>
            <a:fillRect/>
          </a:stretch>
        </p:blipFill>
        <p:spPr bwMode="auto">
          <a:xfrm>
            <a:off x="5951984" y="5330046"/>
            <a:ext cx="5544616" cy="86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035352" y="1340768"/>
            <a:ext cx="77048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联通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接入网统一管控系统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本周工作汇报</a:t>
            </a: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017429" y="6309321"/>
            <a:ext cx="2743200" cy="365125"/>
          </a:xfrm>
        </p:spPr>
        <p:txBody>
          <a:bodyPr/>
          <a:lstStyle/>
          <a:p>
            <a:r>
              <a:rPr lang="en-US" altLang="zh-CN" dirty="0"/>
              <a:t>BUPT  1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8CB18A-1236-40E9-B737-DF5FA18C3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08" y="5315130"/>
            <a:ext cx="5126810" cy="89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7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BUPT  </a:t>
            </a:r>
            <a:fld id="{9BF53DAA-D39D-4AAA-A2E6-030A53B2611E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4683292" y="908720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汇报内容</a:t>
            </a:r>
            <a:endParaRPr lang="en-US" altLang="zh-CN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290328" y="2204864"/>
            <a:ext cx="4817251" cy="3615309"/>
            <a:chOff x="3647728" y="2189956"/>
            <a:chExt cx="4817251" cy="3615309"/>
          </a:xfrm>
        </p:grpSpPr>
        <p:grpSp>
          <p:nvGrpSpPr>
            <p:cNvPr id="5" name="组合 4"/>
            <p:cNvGrpSpPr/>
            <p:nvPr/>
          </p:nvGrpSpPr>
          <p:grpSpPr>
            <a:xfrm>
              <a:off x="3647729" y="2189956"/>
              <a:ext cx="4817250" cy="3599274"/>
              <a:chOff x="1945741" y="2060847"/>
              <a:chExt cx="4995238" cy="3599274"/>
            </a:xfrm>
          </p:grpSpPr>
          <p:sp>
            <p:nvSpPr>
              <p:cNvPr id="6" name="任意多边形 5"/>
              <p:cNvSpPr/>
              <p:nvPr/>
            </p:nvSpPr>
            <p:spPr>
              <a:xfrm rot="21600000">
                <a:off x="2343989" y="2060847"/>
                <a:ext cx="4596990" cy="734989"/>
              </a:xfrm>
              <a:custGeom>
                <a:avLst/>
                <a:gdLst>
                  <a:gd name="connsiteX0" fmla="*/ 0 w 4596990"/>
                  <a:gd name="connsiteY0" fmla="*/ 0 h 734987"/>
                  <a:gd name="connsiteX1" fmla="*/ 4229497 w 4596990"/>
                  <a:gd name="connsiteY1" fmla="*/ 0 h 734987"/>
                  <a:gd name="connsiteX2" fmla="*/ 4596990 w 4596990"/>
                  <a:gd name="connsiteY2" fmla="*/ 367494 h 734987"/>
                  <a:gd name="connsiteX3" fmla="*/ 4229497 w 4596990"/>
                  <a:gd name="connsiteY3" fmla="*/ 734987 h 734987"/>
                  <a:gd name="connsiteX4" fmla="*/ 0 w 4596990"/>
                  <a:gd name="connsiteY4" fmla="*/ 734987 h 734987"/>
                  <a:gd name="connsiteX5" fmla="*/ 0 w 4596990"/>
                  <a:gd name="connsiteY5" fmla="*/ 0 h 734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96990" h="734987">
                    <a:moveTo>
                      <a:pt x="4596990" y="734986"/>
                    </a:moveTo>
                    <a:lnTo>
                      <a:pt x="367493" y="734986"/>
                    </a:lnTo>
                    <a:lnTo>
                      <a:pt x="0" y="367493"/>
                    </a:lnTo>
                    <a:lnTo>
                      <a:pt x="367493" y="1"/>
                    </a:lnTo>
                    <a:lnTo>
                      <a:pt x="4596990" y="1"/>
                    </a:lnTo>
                    <a:lnTo>
                      <a:pt x="4596990" y="734986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507856" tIns="91441" rIns="170688" bIns="91441" numCol="1" spcCol="1270" anchor="ctr" anchorCtr="0">
                <a:noAutofit/>
              </a:bodyPr>
              <a:lstStyle/>
              <a:p>
                <a:pPr defTabSz="10668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一、本周工作进度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945741" y="2061973"/>
                <a:ext cx="734987" cy="734987"/>
              </a:xfrm>
              <a:prstGeom prst="ellipse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style>
              <a:lnRef idx="1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1">
                <a:schemeClr val="accent4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任意多边形 7"/>
              <p:cNvSpPr/>
              <p:nvPr/>
            </p:nvSpPr>
            <p:spPr>
              <a:xfrm rot="21600000">
                <a:off x="2313235" y="3016359"/>
                <a:ext cx="4596990" cy="734989"/>
              </a:xfrm>
              <a:custGeom>
                <a:avLst/>
                <a:gdLst>
                  <a:gd name="connsiteX0" fmla="*/ 0 w 4596990"/>
                  <a:gd name="connsiteY0" fmla="*/ 0 h 734987"/>
                  <a:gd name="connsiteX1" fmla="*/ 4229497 w 4596990"/>
                  <a:gd name="connsiteY1" fmla="*/ 0 h 734987"/>
                  <a:gd name="connsiteX2" fmla="*/ 4596990 w 4596990"/>
                  <a:gd name="connsiteY2" fmla="*/ 367494 h 734987"/>
                  <a:gd name="connsiteX3" fmla="*/ 4229497 w 4596990"/>
                  <a:gd name="connsiteY3" fmla="*/ 734987 h 734987"/>
                  <a:gd name="connsiteX4" fmla="*/ 0 w 4596990"/>
                  <a:gd name="connsiteY4" fmla="*/ 734987 h 734987"/>
                  <a:gd name="connsiteX5" fmla="*/ 0 w 4596990"/>
                  <a:gd name="connsiteY5" fmla="*/ 0 h 734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96990" h="734987">
                    <a:moveTo>
                      <a:pt x="4596990" y="734986"/>
                    </a:moveTo>
                    <a:lnTo>
                      <a:pt x="367493" y="734986"/>
                    </a:lnTo>
                    <a:lnTo>
                      <a:pt x="0" y="367493"/>
                    </a:lnTo>
                    <a:lnTo>
                      <a:pt x="367493" y="1"/>
                    </a:lnTo>
                    <a:lnTo>
                      <a:pt x="4596990" y="1"/>
                    </a:lnTo>
                    <a:lnTo>
                      <a:pt x="4596990" y="734986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-1488257"/>
                  <a:satOff val="8966"/>
                  <a:lumOff val="719"/>
                  <a:alphaOff val="0"/>
                </a:schemeClr>
              </a:fillRef>
              <a:effectRef idx="1">
                <a:schemeClr val="accent4">
                  <a:hueOff val="-1488257"/>
                  <a:satOff val="8966"/>
                  <a:lumOff val="719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507856" tIns="91441" rIns="170688" bIns="91441" numCol="1" spcCol="1270" anchor="ctr" anchorCtr="0">
                <a:noAutofit/>
              </a:bodyPr>
              <a:lstStyle/>
              <a:p>
                <a:pPr defTabSz="10668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二、本周工作内容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945741" y="3016360"/>
                <a:ext cx="734987" cy="734987"/>
              </a:xfrm>
              <a:prstGeom prst="ellipse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style>
              <a:lnRef idx="1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1">
                <a:schemeClr val="accent4">
                  <a:tint val="50000"/>
                  <a:hueOff val="-1327094"/>
                  <a:satOff val="7537"/>
                  <a:lumOff val="598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任意多边形 9"/>
              <p:cNvSpPr/>
              <p:nvPr/>
            </p:nvSpPr>
            <p:spPr>
              <a:xfrm>
                <a:off x="2313235" y="3970746"/>
                <a:ext cx="4596990" cy="734988"/>
              </a:xfrm>
              <a:custGeom>
                <a:avLst/>
                <a:gdLst>
                  <a:gd name="connsiteX0" fmla="*/ 0 w 4596990"/>
                  <a:gd name="connsiteY0" fmla="*/ 0 h 734987"/>
                  <a:gd name="connsiteX1" fmla="*/ 4229497 w 4596990"/>
                  <a:gd name="connsiteY1" fmla="*/ 0 h 734987"/>
                  <a:gd name="connsiteX2" fmla="*/ 4596990 w 4596990"/>
                  <a:gd name="connsiteY2" fmla="*/ 367494 h 734987"/>
                  <a:gd name="connsiteX3" fmla="*/ 4229497 w 4596990"/>
                  <a:gd name="connsiteY3" fmla="*/ 734987 h 734987"/>
                  <a:gd name="connsiteX4" fmla="*/ 0 w 4596990"/>
                  <a:gd name="connsiteY4" fmla="*/ 734987 h 734987"/>
                  <a:gd name="connsiteX5" fmla="*/ 0 w 4596990"/>
                  <a:gd name="connsiteY5" fmla="*/ 0 h 734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96990" h="734987">
                    <a:moveTo>
                      <a:pt x="4596990" y="734986"/>
                    </a:moveTo>
                    <a:lnTo>
                      <a:pt x="367493" y="734986"/>
                    </a:lnTo>
                    <a:lnTo>
                      <a:pt x="0" y="367493"/>
                    </a:lnTo>
                    <a:lnTo>
                      <a:pt x="367493" y="1"/>
                    </a:lnTo>
                    <a:lnTo>
                      <a:pt x="4596990" y="1"/>
                    </a:lnTo>
                    <a:lnTo>
                      <a:pt x="4596990" y="734986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-2976513"/>
                  <a:satOff val="17933"/>
                  <a:lumOff val="1437"/>
                  <a:alphaOff val="0"/>
                </a:schemeClr>
              </a:fillRef>
              <a:effectRef idx="1">
                <a:schemeClr val="accent4">
                  <a:hueOff val="-2976513"/>
                  <a:satOff val="17933"/>
                  <a:lumOff val="1437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507856" tIns="91441" rIns="170688" bIns="91440" numCol="1" spcCol="1270" anchor="ctr" anchorCtr="0">
                <a:noAutofit/>
              </a:bodyPr>
              <a:lstStyle/>
              <a:p>
                <a:pPr defTabSz="10668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anose="020B0604020202020204" pitchFamily="34" charset="-122"/>
                  </a:rPr>
                  <a:t>三、本周主要问题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945741" y="3970747"/>
                <a:ext cx="734987" cy="734987"/>
              </a:xfrm>
              <a:prstGeom prst="ellipse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style>
              <a:lnRef idx="1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1">
                <a:schemeClr val="accent4">
                  <a:tint val="50000"/>
                  <a:hueOff val="-2654188"/>
                  <a:satOff val="15073"/>
                  <a:lumOff val="1197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" name="任意多边形 11"/>
              <p:cNvSpPr/>
              <p:nvPr/>
            </p:nvSpPr>
            <p:spPr>
              <a:xfrm rot="21600000">
                <a:off x="2313235" y="4925133"/>
                <a:ext cx="4596990" cy="734988"/>
              </a:xfrm>
              <a:custGeom>
                <a:avLst/>
                <a:gdLst>
                  <a:gd name="connsiteX0" fmla="*/ 0 w 4596990"/>
                  <a:gd name="connsiteY0" fmla="*/ 0 h 734987"/>
                  <a:gd name="connsiteX1" fmla="*/ 4229497 w 4596990"/>
                  <a:gd name="connsiteY1" fmla="*/ 0 h 734987"/>
                  <a:gd name="connsiteX2" fmla="*/ 4596990 w 4596990"/>
                  <a:gd name="connsiteY2" fmla="*/ 367494 h 734987"/>
                  <a:gd name="connsiteX3" fmla="*/ 4229497 w 4596990"/>
                  <a:gd name="connsiteY3" fmla="*/ 734987 h 734987"/>
                  <a:gd name="connsiteX4" fmla="*/ 0 w 4596990"/>
                  <a:gd name="connsiteY4" fmla="*/ 734987 h 734987"/>
                  <a:gd name="connsiteX5" fmla="*/ 0 w 4596990"/>
                  <a:gd name="connsiteY5" fmla="*/ 0 h 734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96990" h="734987">
                    <a:moveTo>
                      <a:pt x="4596990" y="734986"/>
                    </a:moveTo>
                    <a:lnTo>
                      <a:pt x="367493" y="734986"/>
                    </a:lnTo>
                    <a:lnTo>
                      <a:pt x="0" y="367493"/>
                    </a:lnTo>
                    <a:lnTo>
                      <a:pt x="367493" y="1"/>
                    </a:lnTo>
                    <a:lnTo>
                      <a:pt x="4596990" y="1"/>
                    </a:lnTo>
                    <a:lnTo>
                      <a:pt x="4596990" y="734986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-4464770"/>
                  <a:satOff val="26899"/>
                  <a:lumOff val="2156"/>
                  <a:alphaOff val="0"/>
                </a:schemeClr>
              </a:fillRef>
              <a:effectRef idx="1">
                <a:schemeClr val="accent4">
                  <a:hueOff val="-4464770"/>
                  <a:satOff val="26899"/>
                  <a:lumOff val="2156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507856" tIns="129541" rIns="241808" bIns="129540" numCol="1" spcCol="1270" anchor="ctr" anchorCtr="0">
                <a:noAutofit/>
              </a:bodyPr>
              <a:lstStyle/>
              <a:p>
                <a:pPr algn="ctr" defTabSz="1511300">
                  <a:lnSpc>
                    <a:spcPct val="90000"/>
                  </a:lnSpc>
                  <a:spcAft>
                    <a:spcPct val="35000"/>
                  </a:spcAft>
                </a:pPr>
                <a:endParaRPr lang="zh-CN" altLang="en-US" sz="3400" b="1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945741" y="4925134"/>
                <a:ext cx="734987" cy="734987"/>
              </a:xfrm>
              <a:prstGeom prst="ellipse">
                <a:avLst/>
              </a:prstGeom>
            </p:spPr>
            <p:style>
              <a:lnRef idx="1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50000"/>
                  <a:hueOff val="-3981281"/>
                  <a:satOff val="22610"/>
                  <a:lumOff val="1795"/>
                  <a:alphaOff val="0"/>
                </a:schemeClr>
              </a:fillRef>
              <a:effectRef idx="1">
                <a:schemeClr val="accent4">
                  <a:tint val="50000"/>
                  <a:hueOff val="-3981281"/>
                  <a:satOff val="22610"/>
                  <a:lumOff val="1795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14" name="椭圆 13"/>
            <p:cNvSpPr/>
            <p:nvPr/>
          </p:nvSpPr>
          <p:spPr>
            <a:xfrm>
              <a:off x="3647728" y="5070278"/>
              <a:ext cx="708798" cy="734987"/>
            </a:xfrm>
            <a:prstGeom prst="ellipse">
              <a:avLst/>
            </a:prstGeom>
            <a:blipFill rotWithShape="1">
              <a:blip r:embed="rId3" cstate="print"/>
              <a:stretch>
                <a:fillRect/>
              </a:stretch>
            </a:blipFill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4">
                <a:tint val="50000"/>
                <a:hueOff val="-2654188"/>
                <a:satOff val="15073"/>
                <a:lumOff val="1197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矩形 16"/>
            <p:cNvSpPr/>
            <p:nvPr/>
          </p:nvSpPr>
          <p:spPr>
            <a:xfrm>
              <a:off x="4400327" y="5209370"/>
              <a:ext cx="2646878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四、下周工作计划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63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BUPT  </a:t>
            </a:r>
            <a:fld id="{9BF53DAA-D39D-4AAA-A2E6-030A53B2611E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23392" y="828001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一、本周工作进度</a:t>
            </a:r>
          </a:p>
        </p:txBody>
      </p:sp>
      <p:sp>
        <p:nvSpPr>
          <p:cNvPr id="5" name="矩形 4"/>
          <p:cNvSpPr/>
          <p:nvPr/>
        </p:nvSpPr>
        <p:spPr>
          <a:xfrm>
            <a:off x="5951984" y="1412776"/>
            <a:ext cx="72008" cy="47525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12024" y="1772816"/>
            <a:ext cx="5328592" cy="406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本周完成进度：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3392" y="1772816"/>
            <a:ext cx="3701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上周工作计划：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12024" y="2348880"/>
            <a:ext cx="5616624" cy="75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xxx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；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xxx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8550B05-7AB2-4073-AE83-EED81B70462A}"/>
              </a:ext>
            </a:extLst>
          </p:cNvPr>
          <p:cNvSpPr/>
          <p:nvPr/>
        </p:nvSpPr>
        <p:spPr>
          <a:xfrm>
            <a:off x="623392" y="2348880"/>
            <a:ext cx="5616624" cy="75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xxx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；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xxx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56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BUPT  </a:t>
            </a:r>
            <a:fld id="{9BF53DAA-D39D-4AAA-A2E6-030A53B2611E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79376" y="871489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二、本周工作内容</a:t>
            </a:r>
          </a:p>
        </p:txBody>
      </p:sp>
    </p:spTree>
    <p:extLst>
      <p:ext uri="{BB962C8B-B14F-4D97-AF65-F5344CB8AC3E}">
        <p14:creationId xmlns:p14="http://schemas.microsoft.com/office/powerpoint/2010/main" val="375750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BUPT  </a:t>
            </a:r>
            <a:fld id="{9BF53DAA-D39D-4AAA-A2E6-030A53B2611E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79376" y="871489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三、本周主要问题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977E3-8B13-4CEF-8C0B-59A358FEB2D5}"/>
              </a:ext>
            </a:extLst>
          </p:cNvPr>
          <p:cNvSpPr/>
          <p:nvPr/>
        </p:nvSpPr>
        <p:spPr>
          <a:xfrm>
            <a:off x="5951984" y="1412776"/>
            <a:ext cx="72008" cy="47525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CCB4C78-C79C-4F3C-8B6F-EE02D694C43D}"/>
              </a:ext>
            </a:extLst>
          </p:cNvPr>
          <p:cNvSpPr/>
          <p:nvPr/>
        </p:nvSpPr>
        <p:spPr>
          <a:xfrm>
            <a:off x="623392" y="1772816"/>
            <a:ext cx="3701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存在问题：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52D16F0-B992-48A8-88CB-F326763F3BAC}"/>
              </a:ext>
            </a:extLst>
          </p:cNvPr>
          <p:cNvSpPr/>
          <p:nvPr/>
        </p:nvSpPr>
        <p:spPr>
          <a:xfrm>
            <a:off x="643577" y="2348880"/>
            <a:ext cx="5616624" cy="75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xxx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；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xxx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1ED1905-CE7C-46CA-9A8B-55FCF2223C86}"/>
              </a:ext>
            </a:extLst>
          </p:cNvPr>
          <p:cNvSpPr/>
          <p:nvPr/>
        </p:nvSpPr>
        <p:spPr>
          <a:xfrm>
            <a:off x="6414229" y="1772816"/>
            <a:ext cx="3701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解决办法：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01C3407-1978-4543-989B-B7E0A68529F8}"/>
              </a:ext>
            </a:extLst>
          </p:cNvPr>
          <p:cNvSpPr/>
          <p:nvPr/>
        </p:nvSpPr>
        <p:spPr>
          <a:xfrm>
            <a:off x="6434414" y="2348880"/>
            <a:ext cx="5616624" cy="75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xxx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；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xxx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36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BUPT  </a:t>
            </a:r>
            <a:fld id="{9BF53DAA-D39D-4AAA-A2E6-030A53B2611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24999" y="83671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四、下周工作计划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67408" y="1787088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xxx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；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xxx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73344"/>
      </p:ext>
    </p:extLst>
  </p:cSld>
  <p:clrMapOvr>
    <a:masterClrMapping/>
  </p:clrMapOvr>
</p:sld>
</file>

<file path=ppt/theme/theme1.xml><?xml version="1.0" encoding="utf-8"?>
<a:theme xmlns:a="http://schemas.openxmlformats.org/drawingml/2006/main" name="phot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 cmpd="tri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hoton-group-ppt.potx" id="{979FB5A6-D851-4A12-A431-401024A53498}" vid="{8FBEF3B2-AFB4-4364-A645-44210BAC628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photon-group-ppt</Template>
  <TotalTime>9633</TotalTime>
  <Words>119</Words>
  <Application>Microsoft Office PowerPoint</Application>
  <PresentationFormat>宽屏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微软雅黑</vt:lpstr>
      <vt:lpstr>Arial</vt:lpstr>
      <vt:lpstr>Calibri</vt:lpstr>
      <vt:lpstr>Times New Roman</vt:lpstr>
      <vt:lpstr>photon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Photon Studio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Photon</dc:creator>
  <cp:lastModifiedBy>wei feng</cp:lastModifiedBy>
  <cp:revision>1312</cp:revision>
  <dcterms:created xsi:type="dcterms:W3CDTF">2015-09-20T07:41:24Z</dcterms:created>
  <dcterms:modified xsi:type="dcterms:W3CDTF">2022-04-14T13:31:12Z</dcterms:modified>
</cp:coreProperties>
</file>