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mery Gonzalez" userId="1f3932b2-db4c-420b-8aa9-f68569b5ce37" providerId="ADAL" clId="{577293A9-99ED-4E9D-AB5B-D06A801008B0}"/>
    <pc:docChg chg="undo custSel addSld delSld modSld">
      <pc:chgData name="Yosmery Gonzalez" userId="1f3932b2-db4c-420b-8aa9-f68569b5ce37" providerId="ADAL" clId="{577293A9-99ED-4E9D-AB5B-D06A801008B0}" dt="2023-06-06T10:26:27.782" v="1384" actId="20577"/>
      <pc:docMkLst>
        <pc:docMk/>
      </pc:docMkLst>
      <pc:sldChg chg="del">
        <pc:chgData name="Yosmery Gonzalez" userId="1f3932b2-db4c-420b-8aa9-f68569b5ce37" providerId="ADAL" clId="{577293A9-99ED-4E9D-AB5B-D06A801008B0}" dt="2023-06-06T04:48:16.071" v="1" actId="47"/>
        <pc:sldMkLst>
          <pc:docMk/>
          <pc:sldMk cId="2586058810" sldId="256"/>
        </pc:sldMkLst>
      </pc:sldChg>
      <pc:sldChg chg="del">
        <pc:chgData name="Yosmery Gonzalez" userId="1f3932b2-db4c-420b-8aa9-f68569b5ce37" providerId="ADAL" clId="{577293A9-99ED-4E9D-AB5B-D06A801008B0}" dt="2023-06-06T04:48:15.367" v="0" actId="47"/>
        <pc:sldMkLst>
          <pc:docMk/>
          <pc:sldMk cId="1713219598" sldId="257"/>
        </pc:sldMkLst>
      </pc:sldChg>
      <pc:sldChg chg="addSp delSp modSp mod">
        <pc:chgData name="Yosmery Gonzalez" userId="1f3932b2-db4c-420b-8aa9-f68569b5ce37" providerId="ADAL" clId="{577293A9-99ED-4E9D-AB5B-D06A801008B0}" dt="2023-06-06T10:26:27.782" v="1384" actId="20577"/>
        <pc:sldMkLst>
          <pc:docMk/>
          <pc:sldMk cId="3571516367" sldId="258"/>
        </pc:sldMkLst>
        <pc:spChg chg="mod">
          <ac:chgData name="Yosmery Gonzalez" userId="1f3932b2-db4c-420b-8aa9-f68569b5ce37" providerId="ADAL" clId="{577293A9-99ED-4E9D-AB5B-D06A801008B0}" dt="2023-06-06T04:50:06.809" v="114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Yosmery Gonzalez" userId="1f3932b2-db4c-420b-8aa9-f68569b5ce37" providerId="ADAL" clId="{577293A9-99ED-4E9D-AB5B-D06A801008B0}" dt="2023-06-06T10:26:27.782" v="1384" actId="20577"/>
          <ac:spMkLst>
            <pc:docMk/>
            <pc:sldMk cId="3571516367" sldId="258"/>
            <ac:spMk id="3" creationId="{9D5232F9-FD00-464A-9F17-619C91AEF8F3}"/>
          </ac:spMkLst>
        </pc:spChg>
        <pc:spChg chg="add del mod">
          <ac:chgData name="Yosmery Gonzalez" userId="1f3932b2-db4c-420b-8aa9-f68569b5ce37" providerId="ADAL" clId="{577293A9-99ED-4E9D-AB5B-D06A801008B0}" dt="2023-06-06T05:24:36.195" v="1186" actId="478"/>
          <ac:spMkLst>
            <pc:docMk/>
            <pc:sldMk cId="3571516367" sldId="258"/>
            <ac:spMk id="4" creationId="{3DF32144-2474-C62F-9992-06C952A129EA}"/>
          </ac:spMkLst>
        </pc:spChg>
        <pc:spChg chg="del mod">
          <ac:chgData name="Yosmery Gonzalez" userId="1f3932b2-db4c-420b-8aa9-f68569b5ce37" providerId="ADAL" clId="{577293A9-99ED-4E9D-AB5B-D06A801008B0}" dt="2023-06-06T04:51:40.985" v="251" actId="478"/>
          <ac:spMkLst>
            <pc:docMk/>
            <pc:sldMk cId="3571516367" sldId="258"/>
            <ac:spMk id="4" creationId="{70E12647-CCB2-45E2-A9CB-A868F490497E}"/>
          </ac:spMkLst>
        </pc:spChg>
        <pc:spChg chg="del">
          <ac:chgData name="Yosmery Gonzalez" userId="1f3932b2-db4c-420b-8aa9-f68569b5ce37" providerId="ADAL" clId="{577293A9-99ED-4E9D-AB5B-D06A801008B0}" dt="2023-06-06T04:51:38.303" v="249" actId="478"/>
          <ac:spMkLst>
            <pc:docMk/>
            <pc:sldMk cId="3571516367" sldId="258"/>
            <ac:spMk id="5" creationId="{8D51ED20-04D4-4894-B0C2-9C541A61A734}"/>
          </ac:spMkLst>
        </pc:spChg>
        <pc:spChg chg="add mod">
          <ac:chgData name="Yosmery Gonzalez" userId="1f3932b2-db4c-420b-8aa9-f68569b5ce37" providerId="ADAL" clId="{577293A9-99ED-4E9D-AB5B-D06A801008B0}" dt="2023-06-06T09:47:23.617" v="1256" actId="207"/>
          <ac:spMkLst>
            <pc:docMk/>
            <pc:sldMk cId="3571516367" sldId="258"/>
            <ac:spMk id="7" creationId="{0AFB6679-19C6-80D7-A352-140486D967AA}"/>
          </ac:spMkLst>
        </pc:spChg>
        <pc:graphicFrameChg chg="add mod">
          <ac:chgData name="Yosmery Gonzalez" userId="1f3932b2-db4c-420b-8aa9-f68569b5ce37" providerId="ADAL" clId="{577293A9-99ED-4E9D-AB5B-D06A801008B0}" dt="2023-06-06T09:48:15.920" v="1289" actId="20577"/>
          <ac:graphicFrameMkLst>
            <pc:docMk/>
            <pc:sldMk cId="3571516367" sldId="258"/>
            <ac:graphicFrameMk id="8" creationId="{3037EA2A-252B-FC68-3F9F-80D35F7F243A}"/>
          </ac:graphicFrameMkLst>
        </pc:graphicFrameChg>
        <pc:picChg chg="add del mod">
          <ac:chgData name="Yosmery Gonzalez" userId="1f3932b2-db4c-420b-8aa9-f68569b5ce37" providerId="ADAL" clId="{577293A9-99ED-4E9D-AB5B-D06A801008B0}" dt="2023-06-06T05:24:43.476" v="1190" actId="478"/>
          <ac:picMkLst>
            <pc:docMk/>
            <pc:sldMk cId="3571516367" sldId="258"/>
            <ac:picMk id="9" creationId="{E776BF45-DE60-23B1-9CEF-6FE802B1AA2C}"/>
          </ac:picMkLst>
        </pc:picChg>
        <pc:picChg chg="add del mod">
          <ac:chgData name="Yosmery Gonzalez" userId="1f3932b2-db4c-420b-8aa9-f68569b5ce37" providerId="ADAL" clId="{577293A9-99ED-4E9D-AB5B-D06A801008B0}" dt="2023-06-06T05:25:33.497" v="1201" actId="478"/>
          <ac:picMkLst>
            <pc:docMk/>
            <pc:sldMk cId="3571516367" sldId="258"/>
            <ac:picMk id="11" creationId="{1C67E8D0-A656-66D7-0533-6AC615A57BFE}"/>
          </ac:picMkLst>
        </pc:picChg>
        <pc:picChg chg="add del mod">
          <ac:chgData name="Yosmery Gonzalez" userId="1f3932b2-db4c-420b-8aa9-f68569b5ce37" providerId="ADAL" clId="{577293A9-99ED-4E9D-AB5B-D06A801008B0}" dt="2023-06-06T09:46:34.076" v="1237" actId="478"/>
          <ac:picMkLst>
            <pc:docMk/>
            <pc:sldMk cId="3571516367" sldId="258"/>
            <ac:picMk id="13" creationId="{3870F2D8-9071-5E51-35CA-416A0D264E06}"/>
          </ac:picMkLst>
        </pc:picChg>
      </pc:sldChg>
      <pc:sldChg chg="del">
        <pc:chgData name="Yosmery Gonzalez" userId="1f3932b2-db4c-420b-8aa9-f68569b5ce37" providerId="ADAL" clId="{577293A9-99ED-4E9D-AB5B-D06A801008B0}" dt="2023-06-06T04:51:45.379" v="257" actId="47"/>
        <pc:sldMkLst>
          <pc:docMk/>
          <pc:sldMk cId="332104327" sldId="259"/>
        </pc:sldMkLst>
      </pc:sldChg>
      <pc:sldChg chg="addSp delSp modSp add mod">
        <pc:chgData name="Yosmery Gonzalez" userId="1f3932b2-db4c-420b-8aa9-f68569b5ce37" providerId="ADAL" clId="{577293A9-99ED-4E9D-AB5B-D06A801008B0}" dt="2023-06-06T09:48:43.156" v="1317" actId="20577"/>
        <pc:sldMkLst>
          <pc:docMk/>
          <pc:sldMk cId="3887622093" sldId="259"/>
        </pc:sldMkLst>
        <pc:spChg chg="mod">
          <ac:chgData name="Yosmery Gonzalez" userId="1f3932b2-db4c-420b-8aa9-f68569b5ce37" providerId="ADAL" clId="{577293A9-99ED-4E9D-AB5B-D06A801008B0}" dt="2023-06-06T05:26:28.221" v="1214" actId="1076"/>
          <ac:spMkLst>
            <pc:docMk/>
            <pc:sldMk cId="3887622093" sldId="259"/>
            <ac:spMk id="3" creationId="{9D5232F9-FD00-464A-9F17-619C91AEF8F3}"/>
          </ac:spMkLst>
        </pc:spChg>
        <pc:spChg chg="mod">
          <ac:chgData name="Yosmery Gonzalez" userId="1f3932b2-db4c-420b-8aa9-f68569b5ce37" providerId="ADAL" clId="{577293A9-99ED-4E9D-AB5B-D06A801008B0}" dt="2023-06-06T09:47:31.676" v="1257" actId="207"/>
          <ac:spMkLst>
            <pc:docMk/>
            <pc:sldMk cId="3887622093" sldId="259"/>
            <ac:spMk id="7" creationId="{0AFB6679-19C6-80D7-A352-140486D967AA}"/>
          </ac:spMkLst>
        </pc:spChg>
        <pc:graphicFrameChg chg="add mod">
          <ac:chgData name="Yosmery Gonzalez" userId="1f3932b2-db4c-420b-8aa9-f68569b5ce37" providerId="ADAL" clId="{577293A9-99ED-4E9D-AB5B-D06A801008B0}" dt="2023-06-06T09:48:43.156" v="1317" actId="20577"/>
          <ac:graphicFrameMkLst>
            <pc:docMk/>
            <pc:sldMk cId="3887622093" sldId="259"/>
            <ac:graphicFrameMk id="4" creationId="{C0DEC255-47A4-CC3C-03E9-77AB44C7E316}"/>
          </ac:graphicFrameMkLst>
        </pc:graphicFrameChg>
        <pc:graphicFrameChg chg="del">
          <ac:chgData name="Yosmery Gonzalez" userId="1f3932b2-db4c-420b-8aa9-f68569b5ce37" providerId="ADAL" clId="{577293A9-99ED-4E9D-AB5B-D06A801008B0}" dt="2023-06-06T04:55:17.405" v="387" actId="478"/>
          <ac:graphicFrameMkLst>
            <pc:docMk/>
            <pc:sldMk cId="3887622093" sldId="259"/>
            <ac:graphicFrameMk id="8" creationId="{3037EA2A-252B-FC68-3F9F-80D35F7F243A}"/>
          </ac:graphicFrameMkLst>
        </pc:graphicFrameChg>
        <pc:picChg chg="add del mod">
          <ac:chgData name="Yosmery Gonzalez" userId="1f3932b2-db4c-420b-8aa9-f68569b5ce37" providerId="ADAL" clId="{577293A9-99ED-4E9D-AB5B-D06A801008B0}" dt="2023-06-06T09:46:48.501" v="1242" actId="478"/>
          <ac:picMkLst>
            <pc:docMk/>
            <pc:sldMk cId="3887622093" sldId="259"/>
            <ac:picMk id="8" creationId="{CE759F11-CADE-B12D-822C-A2C21E3D23AB}"/>
          </ac:picMkLst>
        </pc:picChg>
      </pc:sldChg>
      <pc:sldChg chg="del">
        <pc:chgData name="Yosmery Gonzalez" userId="1f3932b2-db4c-420b-8aa9-f68569b5ce37" providerId="ADAL" clId="{577293A9-99ED-4E9D-AB5B-D06A801008B0}" dt="2023-06-06T04:51:47.479" v="261" actId="47"/>
        <pc:sldMkLst>
          <pc:docMk/>
          <pc:sldMk cId="1663780162" sldId="260"/>
        </pc:sldMkLst>
      </pc:sldChg>
      <pc:sldChg chg="addSp delSp modSp add mod">
        <pc:chgData name="Yosmery Gonzalez" userId="1f3932b2-db4c-420b-8aa9-f68569b5ce37" providerId="ADAL" clId="{577293A9-99ED-4E9D-AB5B-D06A801008B0}" dt="2023-06-06T09:49:10.146" v="1353" actId="20577"/>
        <pc:sldMkLst>
          <pc:docMk/>
          <pc:sldMk cId="3472298142" sldId="260"/>
        </pc:sldMkLst>
        <pc:spChg chg="mod">
          <ac:chgData name="Yosmery Gonzalez" userId="1f3932b2-db4c-420b-8aa9-f68569b5ce37" providerId="ADAL" clId="{577293A9-99ED-4E9D-AB5B-D06A801008B0}" dt="2023-06-06T05:06:15.102" v="771" actId="20577"/>
          <ac:spMkLst>
            <pc:docMk/>
            <pc:sldMk cId="3472298142" sldId="260"/>
            <ac:spMk id="3" creationId="{9D5232F9-FD00-464A-9F17-619C91AEF8F3}"/>
          </ac:spMkLst>
        </pc:spChg>
        <pc:spChg chg="mod">
          <ac:chgData name="Yosmery Gonzalez" userId="1f3932b2-db4c-420b-8aa9-f68569b5ce37" providerId="ADAL" clId="{577293A9-99ED-4E9D-AB5B-D06A801008B0}" dt="2023-06-06T09:47:44.433" v="1259" actId="207"/>
          <ac:spMkLst>
            <pc:docMk/>
            <pc:sldMk cId="3472298142" sldId="260"/>
            <ac:spMk id="7" creationId="{0AFB6679-19C6-80D7-A352-140486D967AA}"/>
          </ac:spMkLst>
        </pc:spChg>
        <pc:graphicFrameChg chg="del">
          <ac:chgData name="Yosmery Gonzalez" userId="1f3932b2-db4c-420b-8aa9-f68569b5ce37" providerId="ADAL" clId="{577293A9-99ED-4E9D-AB5B-D06A801008B0}" dt="2023-06-06T05:00:57.193" v="610" actId="478"/>
          <ac:graphicFrameMkLst>
            <pc:docMk/>
            <pc:sldMk cId="3472298142" sldId="260"/>
            <ac:graphicFrameMk id="4" creationId="{C0DEC255-47A4-CC3C-03E9-77AB44C7E316}"/>
          </ac:graphicFrameMkLst>
        </pc:graphicFrameChg>
        <pc:graphicFrameChg chg="add del mod">
          <ac:chgData name="Yosmery Gonzalez" userId="1f3932b2-db4c-420b-8aa9-f68569b5ce37" providerId="ADAL" clId="{577293A9-99ED-4E9D-AB5B-D06A801008B0}" dt="2023-06-06T05:10:27.452" v="775" actId="478"/>
          <ac:graphicFrameMkLst>
            <pc:docMk/>
            <pc:sldMk cId="3472298142" sldId="260"/>
            <ac:graphicFrameMk id="5" creationId="{975BB782-0B73-4114-BF21-123C53CD85BF}"/>
          </ac:graphicFrameMkLst>
        </pc:graphicFrameChg>
        <pc:graphicFrameChg chg="add mod">
          <ac:chgData name="Yosmery Gonzalez" userId="1f3932b2-db4c-420b-8aa9-f68569b5ce37" providerId="ADAL" clId="{577293A9-99ED-4E9D-AB5B-D06A801008B0}" dt="2023-06-06T09:49:10.146" v="1353" actId="20577"/>
          <ac:graphicFrameMkLst>
            <pc:docMk/>
            <pc:sldMk cId="3472298142" sldId="260"/>
            <ac:graphicFrameMk id="8" creationId="{975BB782-0B73-4114-BF21-123C53CD85BF}"/>
          </ac:graphicFrameMkLst>
        </pc:graphicFrameChg>
        <pc:picChg chg="add del mod">
          <ac:chgData name="Yosmery Gonzalez" userId="1f3932b2-db4c-420b-8aa9-f68569b5ce37" providerId="ADAL" clId="{577293A9-99ED-4E9D-AB5B-D06A801008B0}" dt="2023-06-06T09:47:03.857" v="1249" actId="478"/>
          <ac:picMkLst>
            <pc:docMk/>
            <pc:sldMk cId="3472298142" sldId="260"/>
            <ac:picMk id="5" creationId="{921FA1EC-52C2-1CFE-736E-AF981AFBCFAE}"/>
          </ac:picMkLst>
        </pc:picChg>
      </pc:sldChg>
      <pc:sldChg chg="addSp delSp modSp add mod">
        <pc:chgData name="Yosmery Gonzalez" userId="1f3932b2-db4c-420b-8aa9-f68569b5ce37" providerId="ADAL" clId="{577293A9-99ED-4E9D-AB5B-D06A801008B0}" dt="2023-06-06T09:51:03.083" v="1380" actId="20577"/>
        <pc:sldMkLst>
          <pc:docMk/>
          <pc:sldMk cId="1162939495" sldId="261"/>
        </pc:sldMkLst>
        <pc:spChg chg="mod">
          <ac:chgData name="Yosmery Gonzalez" userId="1f3932b2-db4c-420b-8aa9-f68569b5ce37" providerId="ADAL" clId="{577293A9-99ED-4E9D-AB5B-D06A801008B0}" dt="2023-06-06T09:49:47.689" v="1355" actId="20577"/>
          <ac:spMkLst>
            <pc:docMk/>
            <pc:sldMk cId="1162939495" sldId="261"/>
            <ac:spMk id="2" creationId="{0A32731C-311B-46F7-A865-6C3AF6B09A47}"/>
          </ac:spMkLst>
        </pc:spChg>
        <pc:spChg chg="mod">
          <ac:chgData name="Yosmery Gonzalez" userId="1f3932b2-db4c-420b-8aa9-f68569b5ce37" providerId="ADAL" clId="{577293A9-99ED-4E9D-AB5B-D06A801008B0}" dt="2023-06-06T05:18:16.363" v="895" actId="20577"/>
          <ac:spMkLst>
            <pc:docMk/>
            <pc:sldMk cId="1162939495" sldId="261"/>
            <ac:spMk id="3" creationId="{9D5232F9-FD00-464A-9F17-619C91AEF8F3}"/>
          </ac:spMkLst>
        </pc:spChg>
        <pc:spChg chg="add mod">
          <ac:chgData name="Yosmery Gonzalez" userId="1f3932b2-db4c-420b-8aa9-f68569b5ce37" providerId="ADAL" clId="{577293A9-99ED-4E9D-AB5B-D06A801008B0}" dt="2023-06-06T09:47:51.029" v="1260" actId="207"/>
          <ac:spMkLst>
            <pc:docMk/>
            <pc:sldMk cId="1162939495" sldId="261"/>
            <ac:spMk id="5" creationId="{5C30F4D2-69F9-DD3A-70C8-B4D65B15C7C0}"/>
          </ac:spMkLst>
        </pc:spChg>
        <pc:spChg chg="mod">
          <ac:chgData name="Yosmery Gonzalez" userId="1f3932b2-db4c-420b-8aa9-f68569b5ce37" providerId="ADAL" clId="{577293A9-99ED-4E9D-AB5B-D06A801008B0}" dt="2023-06-06T05:19:09.003" v="906" actId="20577"/>
          <ac:spMkLst>
            <pc:docMk/>
            <pc:sldMk cId="1162939495" sldId="261"/>
            <ac:spMk id="7" creationId="{0AFB6679-19C6-80D7-A352-140486D967AA}"/>
          </ac:spMkLst>
        </pc:spChg>
        <pc:graphicFrameChg chg="add del mod">
          <ac:chgData name="Yosmery Gonzalez" userId="1f3932b2-db4c-420b-8aa9-f68569b5ce37" providerId="ADAL" clId="{577293A9-99ED-4E9D-AB5B-D06A801008B0}" dt="2023-06-06T09:51:03.083" v="1380" actId="20577"/>
          <ac:graphicFrameMkLst>
            <pc:docMk/>
            <pc:sldMk cId="1162939495" sldId="261"/>
            <ac:graphicFrameMk id="4" creationId="{EFC5297A-95B3-E727-C91F-B2CEA558B758}"/>
          </ac:graphicFrameMkLst>
        </pc:graphicFrameChg>
        <pc:graphicFrameChg chg="add del mod">
          <ac:chgData name="Yosmery Gonzalez" userId="1f3932b2-db4c-420b-8aa9-f68569b5ce37" providerId="ADAL" clId="{577293A9-99ED-4E9D-AB5B-D06A801008B0}" dt="2023-06-06T05:21:52.822" v="1045" actId="478"/>
          <ac:graphicFrameMkLst>
            <pc:docMk/>
            <pc:sldMk cId="1162939495" sldId="261"/>
            <ac:graphicFrameMk id="8" creationId="{EFC5297A-95B3-E727-C91F-B2CEA558B758}"/>
          </ac:graphicFrameMkLst>
        </pc:graphicFrameChg>
        <pc:picChg chg="add del mod">
          <ac:chgData name="Yosmery Gonzalez" userId="1f3932b2-db4c-420b-8aa9-f68569b5ce37" providerId="ADAL" clId="{577293A9-99ED-4E9D-AB5B-D06A801008B0}" dt="2023-06-06T09:47:12.590" v="1253" actId="478"/>
          <ac:picMkLst>
            <pc:docMk/>
            <pc:sldMk cId="1162939495" sldId="261"/>
            <ac:picMk id="8" creationId="{3B2A93EE-A23F-5ED8-1B8B-6F2D6C6E5BA7}"/>
          </ac:picMkLst>
        </pc:picChg>
        <pc:picChg chg="add del mod">
          <ac:chgData name="Yosmery Gonzalez" userId="1f3932b2-db4c-420b-8aa9-f68569b5ce37" providerId="ADAL" clId="{577293A9-99ED-4E9D-AB5B-D06A801008B0}" dt="2023-06-06T09:49:15.121" v="1354" actId="478"/>
          <ac:picMkLst>
            <pc:docMk/>
            <pc:sldMk cId="1162939495" sldId="261"/>
            <ac:picMk id="10" creationId="{220F4886-0992-C21F-D2E2-ABBD3307C36F}"/>
          </ac:picMkLst>
        </pc:picChg>
      </pc:sldChg>
      <pc:sldChg chg="del">
        <pc:chgData name="Yosmery Gonzalez" userId="1f3932b2-db4c-420b-8aa9-f68569b5ce37" providerId="ADAL" clId="{577293A9-99ED-4E9D-AB5B-D06A801008B0}" dt="2023-06-06T04:51:47.021" v="260" actId="47"/>
        <pc:sldMkLst>
          <pc:docMk/>
          <pc:sldMk cId="1429429409" sldId="261"/>
        </pc:sldMkLst>
      </pc:sldChg>
      <pc:sldChg chg="del">
        <pc:chgData name="Yosmery Gonzalez" userId="1f3932b2-db4c-420b-8aa9-f68569b5ce37" providerId="ADAL" clId="{577293A9-99ED-4E9D-AB5B-D06A801008B0}" dt="2023-06-06T04:51:42.023" v="252" actId="47"/>
        <pc:sldMkLst>
          <pc:docMk/>
          <pc:sldMk cId="379728094" sldId="262"/>
        </pc:sldMkLst>
      </pc:sldChg>
      <pc:sldChg chg="del">
        <pc:chgData name="Yosmery Gonzalez" userId="1f3932b2-db4c-420b-8aa9-f68569b5ce37" providerId="ADAL" clId="{577293A9-99ED-4E9D-AB5B-D06A801008B0}" dt="2023-06-06T04:51:44.441" v="256" actId="47"/>
        <pc:sldMkLst>
          <pc:docMk/>
          <pc:sldMk cId="4055079983" sldId="263"/>
        </pc:sldMkLst>
      </pc:sldChg>
      <pc:sldChg chg="del">
        <pc:chgData name="Yosmery Gonzalez" userId="1f3932b2-db4c-420b-8aa9-f68569b5ce37" providerId="ADAL" clId="{577293A9-99ED-4E9D-AB5B-D06A801008B0}" dt="2023-06-06T04:51:44.007" v="255" actId="47"/>
        <pc:sldMkLst>
          <pc:docMk/>
          <pc:sldMk cId="2619301236" sldId="264"/>
        </pc:sldMkLst>
      </pc:sldChg>
      <pc:sldChg chg="del">
        <pc:chgData name="Yosmery Gonzalez" userId="1f3932b2-db4c-420b-8aa9-f68569b5ce37" providerId="ADAL" clId="{577293A9-99ED-4E9D-AB5B-D06A801008B0}" dt="2023-06-06T04:51:46.323" v="259" actId="47"/>
        <pc:sldMkLst>
          <pc:docMk/>
          <pc:sldMk cId="744379741" sldId="265"/>
        </pc:sldMkLst>
      </pc:sldChg>
      <pc:sldChg chg="del">
        <pc:chgData name="Yosmery Gonzalez" userId="1f3932b2-db4c-420b-8aa9-f68569b5ce37" providerId="ADAL" clId="{577293A9-99ED-4E9D-AB5B-D06A801008B0}" dt="2023-06-06T04:51:48.646" v="263" actId="47"/>
        <pc:sldMkLst>
          <pc:docMk/>
          <pc:sldMk cId="1742861620" sldId="266"/>
        </pc:sldMkLst>
      </pc:sldChg>
      <pc:sldChg chg="del">
        <pc:chgData name="Yosmery Gonzalez" userId="1f3932b2-db4c-420b-8aa9-f68569b5ce37" providerId="ADAL" clId="{577293A9-99ED-4E9D-AB5B-D06A801008B0}" dt="2023-06-06T04:51:42.941" v="253" actId="47"/>
        <pc:sldMkLst>
          <pc:docMk/>
          <pc:sldMk cId="2303579910" sldId="268"/>
        </pc:sldMkLst>
      </pc:sldChg>
      <pc:sldChg chg="del">
        <pc:chgData name="Yosmery Gonzalez" userId="1f3932b2-db4c-420b-8aa9-f68569b5ce37" providerId="ADAL" clId="{577293A9-99ED-4E9D-AB5B-D06A801008B0}" dt="2023-06-06T04:51:43.620" v="254" actId="47"/>
        <pc:sldMkLst>
          <pc:docMk/>
          <pc:sldMk cId="2499682613" sldId="269"/>
        </pc:sldMkLst>
      </pc:sldChg>
      <pc:sldChg chg="del">
        <pc:chgData name="Yosmery Gonzalez" userId="1f3932b2-db4c-420b-8aa9-f68569b5ce37" providerId="ADAL" clId="{577293A9-99ED-4E9D-AB5B-D06A801008B0}" dt="2023-06-06T04:51:46.019" v="258" actId="47"/>
        <pc:sldMkLst>
          <pc:docMk/>
          <pc:sldMk cId="2896385493" sldId="270"/>
        </pc:sldMkLst>
      </pc:sldChg>
      <pc:sldChg chg="del">
        <pc:chgData name="Yosmery Gonzalez" userId="1f3932b2-db4c-420b-8aa9-f68569b5ce37" providerId="ADAL" clId="{577293A9-99ED-4E9D-AB5B-D06A801008B0}" dt="2023-06-06T04:51:47.902" v="262" actId="47"/>
        <pc:sldMkLst>
          <pc:docMk/>
          <pc:sldMk cId="1969787568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qdjag-my.sharepoint.com/personal/yosmery_gonzalez_justice_qld_gov_au/Documents/Yos/Udacity%20Programining%20SQL%20and%20Python/Project%201/ques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qdjag-my.sharepoint.com/personal/yosmery_gonzalez_justice_qld_gov_au/Documents/Yos/Udacity%20Programining%20SQL%20and%20Python/Project%201/ques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qdjag-my.sharepoint.com/personal/yosmery_gonzalez_justice_qld_gov_au/Documents/Yos/Udacity%20Programining%20SQL%20and%20Python/Project%201/ques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qdjag-my.sharepoint.com/personal/yosmery_gonzalez_justice_qld_gov_au/Documents/Yos/Udacity%20Programining%20SQL%20and%20Python/Project%201/ques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[questions.xlsx]Question 1_1!PivotTable1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/>
              <a:t>Total</a:t>
            </a:r>
            <a:r>
              <a:rPr lang="en-AU" sz="1200" baseline="0"/>
              <a:t> amount of rented movies by category</a:t>
            </a:r>
            <a:endParaRPr lang="en-AU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1_1'!$R$3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1_1'!$Q$4:$Q$10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'Question 1_1'!$R$4:$R$10</c:f>
              <c:numCache>
                <c:formatCode>General</c:formatCode>
                <c:ptCount val="6"/>
                <c:pt idx="0">
                  <c:v>1166</c:v>
                </c:pt>
                <c:pt idx="1">
                  <c:v>945</c:v>
                </c:pt>
                <c:pt idx="2">
                  <c:v>939</c:v>
                </c:pt>
                <c:pt idx="3">
                  <c:v>941</c:v>
                </c:pt>
                <c:pt idx="4">
                  <c:v>1096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C0-4226-8235-49557A1F97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47806296"/>
        <c:axId val="747808264"/>
      </c:barChart>
      <c:catAx>
        <c:axId val="747806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Movie 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808264"/>
        <c:crosses val="autoZero"/>
        <c:auto val="1"/>
        <c:lblAlgn val="ctr"/>
        <c:lblOffset val="100"/>
        <c:noMultiLvlLbl val="0"/>
      </c:catAx>
      <c:valAx>
        <c:axId val="747808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No of rentals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806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[questions.xlsx]Question 2- part II!PivotTable2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customer in</a:t>
            </a:r>
            <a:r>
              <a:rPr lang="en-US" baseline="0"/>
              <a:t> 2007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2- part II'!$I$26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2- part II'!$H$27:$H$37</c:f>
              <c:strCache>
                <c:ptCount val="10"/>
                <c:pt idx="0">
                  <c:v>Eleanor Hunt</c:v>
                </c:pt>
                <c:pt idx="1">
                  <c:v>Karl Seal</c:v>
                </c:pt>
                <c:pt idx="2">
                  <c:v>Marion Snyder</c:v>
                </c:pt>
                <c:pt idx="3">
                  <c:v>Rhonda Kennedy</c:v>
                </c:pt>
                <c:pt idx="4">
                  <c:v>Clara Shaw</c:v>
                </c:pt>
                <c:pt idx="5">
                  <c:v>Tommy Collazo</c:v>
                </c:pt>
                <c:pt idx="6">
                  <c:v>Ana Bradley</c:v>
                </c:pt>
                <c:pt idx="7">
                  <c:v>Curtis Irby</c:v>
                </c:pt>
                <c:pt idx="8">
                  <c:v>Marcia Dean</c:v>
                </c:pt>
                <c:pt idx="9">
                  <c:v>Mike Way</c:v>
                </c:pt>
              </c:strCache>
            </c:strRef>
          </c:cat>
          <c:val>
            <c:numRef>
              <c:f>'Question 2- part II'!$I$27:$I$37</c:f>
              <c:numCache>
                <c:formatCode>General</c:formatCode>
                <c:ptCount val="10"/>
                <c:pt idx="0">
                  <c:v>211.55</c:v>
                </c:pt>
                <c:pt idx="1">
                  <c:v>208.57999999999998</c:v>
                </c:pt>
                <c:pt idx="2">
                  <c:v>194.61</c:v>
                </c:pt>
                <c:pt idx="3">
                  <c:v>191.62</c:v>
                </c:pt>
                <c:pt idx="4">
                  <c:v>189.6</c:v>
                </c:pt>
                <c:pt idx="5">
                  <c:v>183.63</c:v>
                </c:pt>
                <c:pt idx="6">
                  <c:v>167.67000000000002</c:v>
                </c:pt>
                <c:pt idx="7">
                  <c:v>167.62</c:v>
                </c:pt>
                <c:pt idx="8">
                  <c:v>166.61</c:v>
                </c:pt>
                <c:pt idx="9">
                  <c:v>162.66999999999999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01-4194-AAF8-F85A3F8DE7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44276576"/>
        <c:axId val="744270344"/>
      </c:barChart>
      <c:catAx>
        <c:axId val="74427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270344"/>
        <c:crosses val="autoZero"/>
        <c:auto val="1"/>
        <c:lblAlgn val="ctr"/>
        <c:lblOffset val="100"/>
        <c:noMultiLvlLbl val="0"/>
      </c:catAx>
      <c:valAx>
        <c:axId val="744270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Amount paid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27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/>
              <a:t>Top 10 customer</a:t>
            </a:r>
            <a:br>
              <a:rPr lang="en-AU" sz="1200"/>
            </a:br>
            <a:r>
              <a:rPr lang="en-US" sz="1200" b="0" i="0" u="none" strike="noStrike" baseline="0">
                <a:effectLst/>
              </a:rPr>
              <a:t>Difference across their monthly payments in 2017 </a:t>
            </a:r>
            <a:endParaRPr lang="en-AU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'Question 3- part II'!$K$37</c:f>
              <c:strCache>
                <c:ptCount val="1"/>
                <c:pt idx="0">
                  <c:v>diff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3- part II'!$H$38:$H$61</c:f>
              <c:strCache>
                <c:ptCount val="24"/>
                <c:pt idx="0">
                  <c:v>Eleanor Hunt</c:v>
                </c:pt>
                <c:pt idx="1">
                  <c:v>Rhonda Kennedy</c:v>
                </c:pt>
                <c:pt idx="2">
                  <c:v>Ana Bradley</c:v>
                </c:pt>
                <c:pt idx="3">
                  <c:v>Clara Shaw</c:v>
                </c:pt>
                <c:pt idx="4">
                  <c:v>Tommy Collazo</c:v>
                </c:pt>
                <c:pt idx="5">
                  <c:v>Marion Snyder</c:v>
                </c:pt>
                <c:pt idx="6">
                  <c:v>Marcia Dean</c:v>
                </c:pt>
                <c:pt idx="7">
                  <c:v>Karl Seal</c:v>
                </c:pt>
                <c:pt idx="8">
                  <c:v>Curtis Irby</c:v>
                </c:pt>
                <c:pt idx="9">
                  <c:v>Curtis Irby</c:v>
                </c:pt>
                <c:pt idx="10">
                  <c:v>Marion Snyder</c:v>
                </c:pt>
                <c:pt idx="11">
                  <c:v>Mike Way</c:v>
                </c:pt>
                <c:pt idx="12">
                  <c:v>Rhonda Kennedy</c:v>
                </c:pt>
                <c:pt idx="13">
                  <c:v>Tommy Collazo</c:v>
                </c:pt>
                <c:pt idx="14">
                  <c:v>Clara Shaw</c:v>
                </c:pt>
                <c:pt idx="15">
                  <c:v>Curtis Irby</c:v>
                </c:pt>
                <c:pt idx="16">
                  <c:v>Marcia Dean</c:v>
                </c:pt>
                <c:pt idx="17">
                  <c:v>Ana Bradley</c:v>
                </c:pt>
                <c:pt idx="18">
                  <c:v>Marcia Dean</c:v>
                </c:pt>
                <c:pt idx="19">
                  <c:v>Marion Snyder</c:v>
                </c:pt>
                <c:pt idx="20">
                  <c:v>Eleanor Hunt</c:v>
                </c:pt>
                <c:pt idx="21">
                  <c:v>Karl Seal</c:v>
                </c:pt>
                <c:pt idx="22">
                  <c:v>Mike Way</c:v>
                </c:pt>
                <c:pt idx="23">
                  <c:v>Ana Bradley</c:v>
                </c:pt>
              </c:strCache>
            </c:strRef>
          </c:cat>
          <c:val>
            <c:numRef>
              <c:f>'Question 3- part II'!$K$38:$K$61</c:f>
              <c:numCache>
                <c:formatCode>General</c:formatCode>
                <c:ptCount val="24"/>
                <c:pt idx="0">
                  <c:v>64.87</c:v>
                </c:pt>
                <c:pt idx="1">
                  <c:v>54.89</c:v>
                </c:pt>
                <c:pt idx="2">
                  <c:v>51.88</c:v>
                </c:pt>
                <c:pt idx="3">
                  <c:v>49.9</c:v>
                </c:pt>
                <c:pt idx="4">
                  <c:v>41.95</c:v>
                </c:pt>
                <c:pt idx="5">
                  <c:v>39.93</c:v>
                </c:pt>
                <c:pt idx="6">
                  <c:v>36.93</c:v>
                </c:pt>
                <c:pt idx="7">
                  <c:v>34.96</c:v>
                </c:pt>
                <c:pt idx="8">
                  <c:v>31.97</c:v>
                </c:pt>
                <c:pt idx="9">
                  <c:v>31.92</c:v>
                </c:pt>
                <c:pt idx="10">
                  <c:v>26.94</c:v>
                </c:pt>
                <c:pt idx="11">
                  <c:v>25.94</c:v>
                </c:pt>
                <c:pt idx="12">
                  <c:v>21.96</c:v>
                </c:pt>
                <c:pt idx="13">
                  <c:v>21.94</c:v>
                </c:pt>
                <c:pt idx="14">
                  <c:v>20.98</c:v>
                </c:pt>
                <c:pt idx="15">
                  <c:v>19.95</c:v>
                </c:pt>
                <c:pt idx="16">
                  <c:v>19.899999999999999</c:v>
                </c:pt>
                <c:pt idx="17">
                  <c:v>16.97</c:v>
                </c:pt>
                <c:pt idx="18">
                  <c:v>15.98</c:v>
                </c:pt>
                <c:pt idx="19">
                  <c:v>13.96</c:v>
                </c:pt>
                <c:pt idx="20">
                  <c:v>12.96</c:v>
                </c:pt>
                <c:pt idx="21">
                  <c:v>12.93</c:v>
                </c:pt>
                <c:pt idx="22">
                  <c:v>2.97</c:v>
                </c:pt>
                <c:pt idx="23">
                  <c:v>1.04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6-40F5-81E1-07C36B5588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1529488"/>
        <c:axId val="71153375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'Question 3- part II'!$I$37</c15:sqref>
                        </c15:formulaRef>
                      </c:ext>
                    </c:extLst>
                    <c:strCache>
                      <c:ptCount val="1"/>
                      <c:pt idx="0">
                        <c:v>pay_amt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'Question 3- part II'!$H$38:$H$61</c15:sqref>
                        </c15:formulaRef>
                      </c:ext>
                    </c:extLst>
                    <c:strCache>
                      <c:ptCount val="24"/>
                      <c:pt idx="0">
                        <c:v>Eleanor Hunt</c:v>
                      </c:pt>
                      <c:pt idx="1">
                        <c:v>Rhonda Kennedy</c:v>
                      </c:pt>
                      <c:pt idx="2">
                        <c:v>Ana Bradley</c:v>
                      </c:pt>
                      <c:pt idx="3">
                        <c:v>Clara Shaw</c:v>
                      </c:pt>
                      <c:pt idx="4">
                        <c:v>Tommy Collazo</c:v>
                      </c:pt>
                      <c:pt idx="5">
                        <c:v>Marion Snyder</c:v>
                      </c:pt>
                      <c:pt idx="6">
                        <c:v>Marcia Dean</c:v>
                      </c:pt>
                      <c:pt idx="7">
                        <c:v>Karl Seal</c:v>
                      </c:pt>
                      <c:pt idx="8">
                        <c:v>Curtis Irby</c:v>
                      </c:pt>
                      <c:pt idx="9">
                        <c:v>Curtis Irby</c:v>
                      </c:pt>
                      <c:pt idx="10">
                        <c:v>Marion Snyder</c:v>
                      </c:pt>
                      <c:pt idx="11">
                        <c:v>Mike Way</c:v>
                      </c:pt>
                      <c:pt idx="12">
                        <c:v>Rhonda Kennedy</c:v>
                      </c:pt>
                      <c:pt idx="13">
                        <c:v>Tommy Collazo</c:v>
                      </c:pt>
                      <c:pt idx="14">
                        <c:v>Clara Shaw</c:v>
                      </c:pt>
                      <c:pt idx="15">
                        <c:v>Curtis Irby</c:v>
                      </c:pt>
                      <c:pt idx="16">
                        <c:v>Marcia Dean</c:v>
                      </c:pt>
                      <c:pt idx="17">
                        <c:v>Ana Bradley</c:v>
                      </c:pt>
                      <c:pt idx="18">
                        <c:v>Marcia Dean</c:v>
                      </c:pt>
                      <c:pt idx="19">
                        <c:v>Marion Snyder</c:v>
                      </c:pt>
                      <c:pt idx="20">
                        <c:v>Eleanor Hunt</c:v>
                      </c:pt>
                      <c:pt idx="21">
                        <c:v>Karl Seal</c:v>
                      </c:pt>
                      <c:pt idx="22">
                        <c:v>Mike Way</c:v>
                      </c:pt>
                      <c:pt idx="23">
                        <c:v>Ana Bradley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'Question 3- part II'!$I$38:$I$61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87.82</c:v>
                      </c:pt>
                      <c:pt idx="1">
                        <c:v>74.849999999999994</c:v>
                      </c:pt>
                      <c:pt idx="2">
                        <c:v>71.84</c:v>
                      </c:pt>
                      <c:pt idx="3">
                        <c:v>72.84</c:v>
                      </c:pt>
                      <c:pt idx="4">
                        <c:v>67.88</c:v>
                      </c:pt>
                      <c:pt idx="5">
                        <c:v>44.92</c:v>
                      </c:pt>
                      <c:pt idx="6">
                        <c:v>37.92</c:v>
                      </c:pt>
                      <c:pt idx="7">
                        <c:v>76.87</c:v>
                      </c:pt>
                      <c:pt idx="8">
                        <c:v>86.83</c:v>
                      </c:pt>
                      <c:pt idx="9">
                        <c:v>54.86</c:v>
                      </c:pt>
                      <c:pt idx="10">
                        <c:v>85.82</c:v>
                      </c:pt>
                      <c:pt idx="11">
                        <c:v>61.88</c:v>
                      </c:pt>
                      <c:pt idx="12">
                        <c:v>96.81</c:v>
                      </c:pt>
                      <c:pt idx="13">
                        <c:v>89.82</c:v>
                      </c:pt>
                      <c:pt idx="14">
                        <c:v>93.82</c:v>
                      </c:pt>
                      <c:pt idx="15">
                        <c:v>22.94</c:v>
                      </c:pt>
                      <c:pt idx="16">
                        <c:v>73.8</c:v>
                      </c:pt>
                      <c:pt idx="17">
                        <c:v>19.96</c:v>
                      </c:pt>
                      <c:pt idx="18">
                        <c:v>53.9</c:v>
                      </c:pt>
                      <c:pt idx="19">
                        <c:v>58.88</c:v>
                      </c:pt>
                      <c:pt idx="20">
                        <c:v>100.78</c:v>
                      </c:pt>
                      <c:pt idx="21">
                        <c:v>89.8</c:v>
                      </c:pt>
                      <c:pt idx="22">
                        <c:v>64.849999999999994</c:v>
                      </c:pt>
                      <c:pt idx="23">
                        <c:v>72.88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B66-40F5-81E1-07C36B5588CE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'Question 3- part II'!$J$37</c15:sqref>
                        </c15:formulaRef>
                      </c:ext>
                    </c:extLst>
                    <c:strCache>
                      <c:ptCount val="1"/>
                      <c:pt idx="0">
                        <c:v>amount_lag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'Question 3- part II'!$H$38:$H$61</c15:sqref>
                        </c15:formulaRef>
                      </c:ext>
                    </c:extLst>
                    <c:strCache>
                      <c:ptCount val="24"/>
                      <c:pt idx="0">
                        <c:v>Eleanor Hunt</c:v>
                      </c:pt>
                      <c:pt idx="1">
                        <c:v>Rhonda Kennedy</c:v>
                      </c:pt>
                      <c:pt idx="2">
                        <c:v>Ana Bradley</c:v>
                      </c:pt>
                      <c:pt idx="3">
                        <c:v>Clara Shaw</c:v>
                      </c:pt>
                      <c:pt idx="4">
                        <c:v>Tommy Collazo</c:v>
                      </c:pt>
                      <c:pt idx="5">
                        <c:v>Marion Snyder</c:v>
                      </c:pt>
                      <c:pt idx="6">
                        <c:v>Marcia Dean</c:v>
                      </c:pt>
                      <c:pt idx="7">
                        <c:v>Karl Seal</c:v>
                      </c:pt>
                      <c:pt idx="8">
                        <c:v>Curtis Irby</c:v>
                      </c:pt>
                      <c:pt idx="9">
                        <c:v>Curtis Irby</c:v>
                      </c:pt>
                      <c:pt idx="10">
                        <c:v>Marion Snyder</c:v>
                      </c:pt>
                      <c:pt idx="11">
                        <c:v>Mike Way</c:v>
                      </c:pt>
                      <c:pt idx="12">
                        <c:v>Rhonda Kennedy</c:v>
                      </c:pt>
                      <c:pt idx="13">
                        <c:v>Tommy Collazo</c:v>
                      </c:pt>
                      <c:pt idx="14">
                        <c:v>Clara Shaw</c:v>
                      </c:pt>
                      <c:pt idx="15">
                        <c:v>Curtis Irby</c:v>
                      </c:pt>
                      <c:pt idx="16">
                        <c:v>Marcia Dean</c:v>
                      </c:pt>
                      <c:pt idx="17">
                        <c:v>Ana Bradley</c:v>
                      </c:pt>
                      <c:pt idx="18">
                        <c:v>Marcia Dean</c:v>
                      </c:pt>
                      <c:pt idx="19">
                        <c:v>Marion Snyder</c:v>
                      </c:pt>
                      <c:pt idx="20">
                        <c:v>Eleanor Hunt</c:v>
                      </c:pt>
                      <c:pt idx="21">
                        <c:v>Karl Seal</c:v>
                      </c:pt>
                      <c:pt idx="22">
                        <c:v>Mike Way</c:v>
                      </c:pt>
                      <c:pt idx="23">
                        <c:v>Ana Bradley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'Question 3- part II'!$J$38:$J$61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22.95</c:v>
                      </c:pt>
                      <c:pt idx="1">
                        <c:v>19.96</c:v>
                      </c:pt>
                      <c:pt idx="2">
                        <c:v>19.96</c:v>
                      </c:pt>
                      <c:pt idx="3">
                        <c:v>22.94</c:v>
                      </c:pt>
                      <c:pt idx="4">
                        <c:v>25.93</c:v>
                      </c:pt>
                      <c:pt idx="5">
                        <c:v>4.99</c:v>
                      </c:pt>
                      <c:pt idx="6">
                        <c:v>0.99</c:v>
                      </c:pt>
                      <c:pt idx="7">
                        <c:v>41.91</c:v>
                      </c:pt>
                      <c:pt idx="8">
                        <c:v>54.86</c:v>
                      </c:pt>
                      <c:pt idx="9">
                        <c:v>22.94</c:v>
                      </c:pt>
                      <c:pt idx="10">
                        <c:v>58.88</c:v>
                      </c:pt>
                      <c:pt idx="11">
                        <c:v>35.94</c:v>
                      </c:pt>
                      <c:pt idx="12">
                        <c:v>74.849999999999994</c:v>
                      </c:pt>
                      <c:pt idx="13">
                        <c:v>67.88</c:v>
                      </c:pt>
                      <c:pt idx="14">
                        <c:v>72.84</c:v>
                      </c:pt>
                      <c:pt idx="15">
                        <c:v>2.99</c:v>
                      </c:pt>
                      <c:pt idx="16">
                        <c:v>53.9</c:v>
                      </c:pt>
                      <c:pt idx="17">
                        <c:v>2.99</c:v>
                      </c:pt>
                      <c:pt idx="18">
                        <c:v>37.92</c:v>
                      </c:pt>
                      <c:pt idx="19">
                        <c:v>44.92</c:v>
                      </c:pt>
                      <c:pt idx="20">
                        <c:v>87.82</c:v>
                      </c:pt>
                      <c:pt idx="21">
                        <c:v>76.87</c:v>
                      </c:pt>
                      <c:pt idx="22">
                        <c:v>61.88</c:v>
                      </c:pt>
                      <c:pt idx="23">
                        <c:v>71.84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2B66-40F5-81E1-07C36B5588CE}"/>
                  </c:ext>
                </c:extLst>
              </c15:ser>
            </c15:filteredBarSeries>
          </c:ext>
        </c:extLst>
      </c:barChart>
      <c:catAx>
        <c:axId val="711529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Customers</a:t>
                </a:r>
              </a:p>
            </c:rich>
          </c:tx>
          <c:layout>
            <c:manualLayout>
              <c:xMode val="edge"/>
              <c:yMode val="edge"/>
              <c:x val="0.49623053887890461"/>
              <c:y val="0.81163433332268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533752"/>
        <c:crosses val="autoZero"/>
        <c:auto val="1"/>
        <c:lblAlgn val="ctr"/>
        <c:lblOffset val="100"/>
        <c:noMultiLvlLbl val="0"/>
      </c:catAx>
      <c:valAx>
        <c:axId val="71153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Difference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52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[questions.xlsx]Question 2_!PivotTable4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Distribution of family movies by categories (quartiles)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2_'!$J$21:$J$22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2_'!$I$23:$I$29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'Question 2_'!$J$23:$J$29</c:f>
              <c:numCache>
                <c:formatCode>General</c:formatCode>
                <c:ptCount val="6"/>
                <c:pt idx="0">
                  <c:v>23</c:v>
                </c:pt>
                <c:pt idx="1">
                  <c:v>13</c:v>
                </c:pt>
                <c:pt idx="2">
                  <c:v>15</c:v>
                </c:pt>
                <c:pt idx="3">
                  <c:v>16</c:v>
                </c:pt>
                <c:pt idx="4">
                  <c:v>15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5E-4CB3-A732-DB782EC0556B}"/>
            </c:ext>
          </c:extLst>
        </c:ser>
        <c:ser>
          <c:idx val="1"/>
          <c:order val="1"/>
          <c:tx>
            <c:strRef>
              <c:f>'Question 2_'!$K$21:$K$22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2_'!$I$23:$I$29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'Question 2_'!$K$23:$K$29</c:f>
              <c:numCache>
                <c:formatCode>General</c:formatCode>
                <c:ptCount val="6"/>
                <c:pt idx="0">
                  <c:v>12</c:v>
                </c:pt>
                <c:pt idx="1">
                  <c:v>21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5E-4CB3-A732-DB782EC0556B}"/>
            </c:ext>
          </c:extLst>
        </c:ser>
        <c:ser>
          <c:idx val="2"/>
          <c:order val="2"/>
          <c:tx>
            <c:strRef>
              <c:f>'Question 2_'!$L$21:$L$22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2_'!$I$23:$I$29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'Question 2_'!$L$23:$L$29</c:f>
              <c:numCache>
                <c:formatCode>General</c:formatCode>
                <c:ptCount val="6"/>
                <c:pt idx="0">
                  <c:v>14</c:v>
                </c:pt>
                <c:pt idx="1">
                  <c:v>12</c:v>
                </c:pt>
                <c:pt idx="2">
                  <c:v>12</c:v>
                </c:pt>
                <c:pt idx="3">
                  <c:v>14</c:v>
                </c:pt>
                <c:pt idx="4">
                  <c:v>20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5E-4CB3-A732-DB782EC0556B}"/>
            </c:ext>
          </c:extLst>
        </c:ser>
        <c:ser>
          <c:idx val="3"/>
          <c:order val="3"/>
          <c:tx>
            <c:strRef>
              <c:f>'Question 2_'!$M$21:$M$22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2_'!$I$23:$I$29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'Question 2_'!$M$23:$M$29</c:f>
              <c:numCache>
                <c:formatCode>General</c:formatCode>
                <c:ptCount val="6"/>
                <c:pt idx="0">
                  <c:v>17</c:v>
                </c:pt>
                <c:pt idx="1">
                  <c:v>14</c:v>
                </c:pt>
                <c:pt idx="2">
                  <c:v>16</c:v>
                </c:pt>
                <c:pt idx="3">
                  <c:v>13</c:v>
                </c:pt>
                <c:pt idx="4">
                  <c:v>18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5E-4CB3-A732-DB782EC055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5376576"/>
        <c:axId val="935376904"/>
      </c:barChart>
      <c:catAx>
        <c:axId val="93537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Movie 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5376904"/>
        <c:crosses val="autoZero"/>
        <c:auto val="1"/>
        <c:lblAlgn val="ctr"/>
        <c:lblOffset val="100"/>
        <c:noMultiLvlLbl val="0"/>
      </c:catAx>
      <c:valAx>
        <c:axId val="935376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No of rentals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537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2325031254041479E-2"/>
          <c:y val="0.89736391047381148"/>
          <c:w val="0.94201162865887833"/>
          <c:h val="8.916474623272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5" y="138754"/>
            <a:ext cx="9996619" cy="591088"/>
          </a:xfrm>
        </p:spPr>
        <p:txBody>
          <a:bodyPr>
            <a:normAutofit/>
          </a:bodyPr>
          <a:lstStyle/>
          <a:p>
            <a:r>
              <a:rPr lang="en-US" sz="1400" b="1" dirty="0"/>
              <a:t>Project 1:</a:t>
            </a:r>
            <a:r>
              <a:rPr lang="en-US" sz="1400" b="1" dirty="0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Sakila</a:t>
            </a:r>
            <a:r>
              <a:rPr lang="en-US" sz="1400" b="1" dirty="0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DvRental</a:t>
            </a:r>
            <a:r>
              <a:rPr lang="en-US" sz="1400" b="1" dirty="0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Database- </a:t>
            </a:r>
            <a:r>
              <a:rPr lang="en-US" sz="1400" b="1" dirty="0" err="1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1400" b="1" dirty="0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analaysis</a:t>
            </a:r>
            <a:br>
              <a:rPr lang="en-A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743" y="917504"/>
            <a:ext cx="6699746" cy="591088"/>
          </a:xfrm>
        </p:spPr>
        <p:txBody>
          <a:bodyPr/>
          <a:lstStyle/>
          <a:p>
            <a:r>
              <a:rPr lang="en-US" dirty="0"/>
              <a:t>Question 1: What are the top 3 family movie categories?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AFB6679-19C6-80D7-A352-140486D967AA}"/>
              </a:ext>
            </a:extLst>
          </p:cNvPr>
          <p:cNvSpPr txBox="1">
            <a:spLocks/>
          </p:cNvSpPr>
          <p:nvPr/>
        </p:nvSpPr>
        <p:spPr>
          <a:xfrm>
            <a:off x="1560545" y="4628542"/>
            <a:ext cx="8421655" cy="5910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top 3 family movies categories most watched are animation, family and children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037EA2A-252B-FC68-3F9F-80D35F7F24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021492"/>
              </p:ext>
            </p:extLst>
          </p:nvPr>
        </p:nvGraphicFramePr>
        <p:xfrm>
          <a:off x="1049515" y="1508592"/>
          <a:ext cx="8421656" cy="3029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5" y="138754"/>
            <a:ext cx="9996619" cy="591088"/>
          </a:xfrm>
        </p:spPr>
        <p:txBody>
          <a:bodyPr>
            <a:normAutofit/>
          </a:bodyPr>
          <a:lstStyle/>
          <a:p>
            <a:r>
              <a:rPr lang="en-US" sz="1400" b="1" dirty="0"/>
              <a:t>Project 1:</a:t>
            </a:r>
            <a:r>
              <a:rPr lang="en-US" sz="1400" b="1" dirty="0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Sakila</a:t>
            </a:r>
            <a:r>
              <a:rPr lang="en-US" sz="1400" b="1" dirty="0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DvRental</a:t>
            </a:r>
            <a:r>
              <a:rPr lang="en-US" sz="1400" b="1" dirty="0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Database- </a:t>
            </a:r>
            <a:r>
              <a:rPr lang="en-US" sz="1400" b="1" dirty="0" err="1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1400" b="1" dirty="0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analaysis</a:t>
            </a:r>
            <a:br>
              <a:rPr lang="en-A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649" y="729842"/>
            <a:ext cx="6699746" cy="591088"/>
          </a:xfrm>
        </p:spPr>
        <p:txBody>
          <a:bodyPr/>
          <a:lstStyle/>
          <a:p>
            <a:r>
              <a:rPr lang="en-US" dirty="0"/>
              <a:t>Question 2: What are the top 10 customers in 2017?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AFB6679-19C6-80D7-A352-140486D967AA}"/>
              </a:ext>
            </a:extLst>
          </p:cNvPr>
          <p:cNvSpPr txBox="1">
            <a:spLocks/>
          </p:cNvSpPr>
          <p:nvPr/>
        </p:nvSpPr>
        <p:spPr>
          <a:xfrm>
            <a:off x="716122" y="4429387"/>
            <a:ext cx="8813772" cy="59108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top 10 costumers based on the total amount paid on rental movies during 2017 is depicted in the above chart. Eleanor, Karl and Marion are the top 3 customers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DEC255-47A4-CC3C-03E9-77AB44C7E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872501"/>
              </p:ext>
            </p:extLst>
          </p:nvPr>
        </p:nvGraphicFramePr>
        <p:xfrm>
          <a:off x="854628" y="1214292"/>
          <a:ext cx="8339705" cy="3215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76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5" y="138754"/>
            <a:ext cx="9996619" cy="591088"/>
          </a:xfrm>
        </p:spPr>
        <p:txBody>
          <a:bodyPr>
            <a:normAutofit/>
          </a:bodyPr>
          <a:lstStyle/>
          <a:p>
            <a:r>
              <a:rPr lang="en-US" sz="1400" b="1" dirty="0"/>
              <a:t>Project 1:</a:t>
            </a:r>
            <a:r>
              <a:rPr lang="en-US" sz="1400" b="1" dirty="0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Sakila</a:t>
            </a:r>
            <a:r>
              <a:rPr lang="en-US" sz="1400" b="1" dirty="0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DvRental</a:t>
            </a:r>
            <a:r>
              <a:rPr lang="en-US" sz="1400" b="1" dirty="0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Database- </a:t>
            </a:r>
            <a:r>
              <a:rPr lang="en-US" sz="1400" b="1" dirty="0" err="1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1400" b="1" dirty="0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analaysis</a:t>
            </a:r>
            <a:br>
              <a:rPr lang="en-A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285" y="729842"/>
            <a:ext cx="6699746" cy="591088"/>
          </a:xfrm>
        </p:spPr>
        <p:txBody>
          <a:bodyPr/>
          <a:lstStyle/>
          <a:p>
            <a:r>
              <a:rPr lang="en-US" dirty="0"/>
              <a:t>Question 3: Out of the top 10 customers,  which customer did pay the highest difference across their monthly payments in 2017?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AFB6679-19C6-80D7-A352-140486D967AA}"/>
              </a:ext>
            </a:extLst>
          </p:cNvPr>
          <p:cNvSpPr txBox="1">
            <a:spLocks/>
          </p:cNvSpPr>
          <p:nvPr/>
        </p:nvSpPr>
        <p:spPr>
          <a:xfrm>
            <a:off x="811118" y="4592203"/>
            <a:ext cx="8039267" cy="59108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The customer Eleanor Hunt paid the maximum difference of $64.9 in 2017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75BB782-0B73-4114-BF21-123C53CD8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282066"/>
              </p:ext>
            </p:extLst>
          </p:nvPr>
        </p:nvGraphicFramePr>
        <p:xfrm>
          <a:off x="209826" y="1288442"/>
          <a:ext cx="9345235" cy="335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229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5" y="138754"/>
            <a:ext cx="9996619" cy="591088"/>
          </a:xfrm>
        </p:spPr>
        <p:txBody>
          <a:bodyPr>
            <a:normAutofit/>
          </a:bodyPr>
          <a:lstStyle/>
          <a:p>
            <a:r>
              <a:rPr lang="en-US" sz="1400" b="1" dirty="0"/>
              <a:t>Project 1:</a:t>
            </a:r>
            <a:r>
              <a:rPr lang="en-US" sz="1400" b="1" dirty="0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Sakila</a:t>
            </a:r>
            <a:r>
              <a:rPr lang="en-US" sz="1400" b="1" dirty="0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DvRental</a:t>
            </a:r>
            <a:r>
              <a:rPr lang="en-US" sz="1400" b="1" dirty="0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Database- </a:t>
            </a:r>
            <a:r>
              <a:rPr lang="en-US" sz="1400" b="1" dirty="0" err="1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1400" b="1" dirty="0">
                <a:solidFill>
                  <a:srgbClr val="0B0B0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analysis</a:t>
            </a:r>
            <a:br>
              <a:rPr lang="en-A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285" y="729842"/>
            <a:ext cx="6699746" cy="591088"/>
          </a:xfrm>
        </p:spPr>
        <p:txBody>
          <a:bodyPr/>
          <a:lstStyle/>
          <a:p>
            <a:r>
              <a:rPr lang="en-US" dirty="0"/>
              <a:t>Question 4: Which family movie categories have the highest median of rentals?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AFB6679-19C6-80D7-A352-140486D967AA}"/>
              </a:ext>
            </a:extLst>
          </p:cNvPr>
          <p:cNvSpPr txBox="1">
            <a:spLocks/>
          </p:cNvSpPr>
          <p:nvPr/>
        </p:nvSpPr>
        <p:spPr>
          <a:xfrm>
            <a:off x="628475" y="4738185"/>
            <a:ext cx="6699746" cy="59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C30F4D2-69F9-DD3A-70C8-B4D65B15C7C0}"/>
              </a:ext>
            </a:extLst>
          </p:cNvPr>
          <p:cNvSpPr txBox="1">
            <a:spLocks/>
          </p:cNvSpPr>
          <p:nvPr/>
        </p:nvSpPr>
        <p:spPr>
          <a:xfrm>
            <a:off x="543602" y="4696298"/>
            <a:ext cx="9787983" cy="59108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median is captured in the 2 percentile (50% of rentals). The family category with the highest median volume of rental movies is children.  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C5297A-95B3-E727-C91F-B2CEA558B7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818827"/>
              </p:ext>
            </p:extLst>
          </p:nvPr>
        </p:nvGraphicFramePr>
        <p:xfrm>
          <a:off x="471487" y="1671638"/>
          <a:ext cx="10392256" cy="2296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293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sharepoint/v3"/>
    <ds:schemaRef ds:uri="http://schemas.microsoft.com/office/2006/metadata/properties"/>
    <ds:schemaRef ds:uri="230e9df3-be65-4c73-a93b-d1236ebd677e"/>
    <ds:schemaRef ds:uri="16c05727-aa75-4e4a-9b5f-8a80a116589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{E3DCBA86-6075-4768-A442-8F081C57162B}tf67328976_win32</Template>
  <TotalTime>44</TotalTime>
  <Words>237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</vt:lpstr>
      <vt:lpstr>Tenorite</vt:lpstr>
      <vt:lpstr>Office Theme</vt:lpstr>
      <vt:lpstr>Project 1: Sakila DvRental Database- Sql analaysis </vt:lpstr>
      <vt:lpstr>Project 1: Sakila DvRental Database- Sql analaysis </vt:lpstr>
      <vt:lpstr>Project 1: Sakila DvRental Database- Sql analaysis </vt:lpstr>
      <vt:lpstr>Project 1: Sakila DvRental Database- Sql analysis </vt:lpstr>
    </vt:vector>
  </TitlesOfParts>
  <Company>Department of Justice and Attorney-General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Yosmery Gonzalez</dc:creator>
  <cp:lastModifiedBy>Yosmery Gonzalez</cp:lastModifiedBy>
  <cp:revision>1</cp:revision>
  <dcterms:created xsi:type="dcterms:W3CDTF">2023-06-06T04:47:36Z</dcterms:created>
  <dcterms:modified xsi:type="dcterms:W3CDTF">2023-06-06T10:26:30Z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