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7" r:id="rId5"/>
    <p:sldId id="259" r:id="rId6"/>
    <p:sldId id="260" r:id="rId7"/>
    <p:sldId id="262" r:id="rId8"/>
    <p:sldId id="263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46AC7F-9E6F-4CCF-BA25-3A169AD3E34F}" v="164" dt="2019-06-11T11:37:28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a navejas" userId="b8ab1adb31da5940" providerId="LiveId" clId="{7246AC7F-9E6F-4CCF-BA25-3A169AD3E34F}"/>
    <pc:docChg chg="undo custSel modSld">
      <pc:chgData name="yosa navejas" userId="b8ab1adb31da5940" providerId="LiveId" clId="{7246AC7F-9E6F-4CCF-BA25-3A169AD3E34F}" dt="2019-06-11T11:37:28.670" v="163" actId="5793"/>
      <pc:docMkLst>
        <pc:docMk/>
      </pc:docMkLst>
      <pc:sldChg chg="modSp">
        <pc:chgData name="yosa navejas" userId="b8ab1adb31da5940" providerId="LiveId" clId="{7246AC7F-9E6F-4CCF-BA25-3A169AD3E34F}" dt="2019-06-11T11:37:28.670" v="163" actId="5793"/>
        <pc:sldMkLst>
          <pc:docMk/>
          <pc:sldMk cId="3701055871" sldId="257"/>
        </pc:sldMkLst>
        <pc:spChg chg="mod">
          <ac:chgData name="yosa navejas" userId="b8ab1adb31da5940" providerId="LiveId" clId="{7246AC7F-9E6F-4CCF-BA25-3A169AD3E34F}" dt="2019-06-11T11:37:28.670" v="163" actId="5793"/>
          <ac:spMkLst>
            <pc:docMk/>
            <pc:sldMk cId="3701055871" sldId="257"/>
            <ac:spMk id="3" creationId="{A1261D91-A10C-407C-AE48-9047F788F8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89EC-B3E7-47D6-BDDA-0A1136CB4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CC9AF-6188-44BE-8E45-030F7459F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B41CE-F1A6-4497-BA03-753F29FE8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7B90-36A8-46E5-94E2-3F7BEACB789F}" type="datetimeFigureOut">
              <a:rPr lang="es-MX" smtClean="0"/>
              <a:t>10/06/2019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2CE00-50A5-490C-8095-9CA2388B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B172D-259F-42EF-BDAD-F79CCFDF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6099-F117-4EC3-8758-BA4F90EA6A5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524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F012-7DE6-4EEC-8F64-969CE02D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D9E80-E5B8-4090-BE61-1241F6A78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DB948-F8F5-4053-AED7-5F1F16CE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7B90-36A8-46E5-94E2-3F7BEACB789F}" type="datetimeFigureOut">
              <a:rPr lang="es-MX" smtClean="0"/>
              <a:t>10/06/2019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B0CE2-664C-4666-A612-6FE581353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74D1E-B19F-4D04-902E-D4101F6A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6099-F117-4EC3-8758-BA4F90EA6A5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087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F13A4-B6CF-4704-BA43-EF1B459AD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BE4D4-0F25-4596-9616-58B7F74A2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0D155-7CE7-4848-B902-FC9E1C39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7B90-36A8-46E5-94E2-3F7BEACB789F}" type="datetimeFigureOut">
              <a:rPr lang="es-MX" smtClean="0"/>
              <a:t>10/06/2019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0EF5F-3F77-4C87-A6F9-E410559D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50C61-0F50-4063-86FD-F4168C60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6099-F117-4EC3-8758-BA4F90EA6A5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960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F37C-515D-4D26-B50B-43C8C755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731D4-7224-4577-8125-B332F491F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E6EE9-7003-47F6-94A1-864EDF79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7B90-36A8-46E5-94E2-3F7BEACB789F}" type="datetimeFigureOut">
              <a:rPr lang="es-MX" smtClean="0"/>
              <a:t>10/06/2019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6A8D3-4375-4473-827D-41B2612E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C6663-3553-4319-A702-A6E6D6CC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6099-F117-4EC3-8758-BA4F90EA6A5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261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9C62-5698-496A-82AA-C2E7693A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F28B9-556B-48CE-B9E1-8F94F42AF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C3A6B-8F05-4508-979F-09FA84E0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7B90-36A8-46E5-94E2-3F7BEACB789F}" type="datetimeFigureOut">
              <a:rPr lang="es-MX" smtClean="0"/>
              <a:t>10/06/2019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1AA39-A9E0-4A4E-B0AD-A431132F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62D52-08FB-4FCD-A587-A1617504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6099-F117-4EC3-8758-BA4F90EA6A5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103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BC50-DAB6-4EEC-B373-A436AF99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2118-4534-42CE-BFA9-C500AAC11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ED1E7-1554-4DC3-9F4D-86D60F255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7FCB6-D59A-4E2F-B56B-4D9261B8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7B90-36A8-46E5-94E2-3F7BEACB789F}" type="datetimeFigureOut">
              <a:rPr lang="es-MX" smtClean="0"/>
              <a:t>10/06/2019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FCF21-5144-463F-9607-1078B480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14761-A507-4102-980B-65F52730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6099-F117-4EC3-8758-BA4F90EA6A5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927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2491-9673-4C0B-86A8-BFC7E1390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B0E4D-880E-431C-BB60-CB822F0E8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B77E7-E983-4A8F-96B0-DB12EA6BD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4918D-5FC7-40A5-989C-CC48F64F8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5AB835-2C34-4D57-9469-D383E90E1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5163B-1974-46D0-9C08-436243B98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7B90-36A8-46E5-94E2-3F7BEACB789F}" type="datetimeFigureOut">
              <a:rPr lang="es-MX" smtClean="0"/>
              <a:t>10/06/2019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E0EE2-B595-43F5-B569-8A457CBC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BD973C-A4A3-4DF7-87C9-EF577A13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6099-F117-4EC3-8758-BA4F90EA6A5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832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1C70-00D3-4C06-BA0F-EA3F7FBC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2CF7C-EAC8-40E6-84E7-A09057708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7B90-36A8-46E5-94E2-3F7BEACB789F}" type="datetimeFigureOut">
              <a:rPr lang="es-MX" smtClean="0"/>
              <a:t>10/06/2019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4E7CD-A0C2-4A07-A679-85F6347C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9C63D-5290-4AEC-80AE-BE8F7148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6099-F117-4EC3-8758-BA4F90EA6A5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68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94D3C-7489-4EC7-B39A-1F21E593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7B90-36A8-46E5-94E2-3F7BEACB789F}" type="datetimeFigureOut">
              <a:rPr lang="es-MX" smtClean="0"/>
              <a:t>10/06/2019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39427-AF11-4E86-BB4B-9648A4F1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77769-09F0-40EE-A757-C3B0240A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6099-F117-4EC3-8758-BA4F90EA6A5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992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03AA-6E5B-4349-8797-BC769523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0A4EC-9D27-4522-8D5E-E1D0A3309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58AD9-A519-404F-B55F-ADC5262E8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F6B17-7875-446C-AFD4-0A8457BA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7B90-36A8-46E5-94E2-3F7BEACB789F}" type="datetimeFigureOut">
              <a:rPr lang="es-MX" smtClean="0"/>
              <a:t>10/06/2019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158A6-C232-4EFD-94DF-F77D2871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95428-EA3C-43E4-9BD8-E986E938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6099-F117-4EC3-8758-BA4F90EA6A5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07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D1A5-8CF9-4D0F-A0FE-78F31D04B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EE7C79-E6BF-4F5C-A054-B459AB62D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81A24-9415-45E3-BBE3-4547423BE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D6016-3A32-462B-B89C-C06A0E09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7B90-36A8-46E5-94E2-3F7BEACB789F}" type="datetimeFigureOut">
              <a:rPr lang="es-MX" smtClean="0"/>
              <a:t>10/06/2019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00774-F392-4617-A55F-25D92EEE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B244-14D3-4FF7-8107-B7895D86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6099-F117-4EC3-8758-BA4F90EA6A5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252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B53D8-E7A2-4A6F-B390-E196E5EC5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AC454-44C9-424B-9CEA-70A398B44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56ADD-F320-4616-8C94-CEE20D0B7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97B90-36A8-46E5-94E2-3F7BEACB789F}" type="datetimeFigureOut">
              <a:rPr lang="es-MX" smtClean="0"/>
              <a:t>10/06/2019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2A982-B866-4505-9F37-C178ADEBC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7EE55-FDCA-4137-96AC-EB30544A9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76099-F117-4EC3-8758-BA4F90EA6A5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833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5536-3F91-4968-BF8F-ED8C843537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networks on the value chain of companies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CC397-B2F1-4DE1-8291-96D5DE3CE6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Cisneros Ruiz Omar </a:t>
            </a:r>
            <a:r>
              <a:rPr lang="en-US" dirty="0" err="1"/>
              <a:t>Yosafat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897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300B9-58DC-4C71-BDDE-882EC966A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Starbucks</a:t>
            </a:r>
            <a:endParaRPr lang="es-MX" sz="280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2796294-753E-4C89-A2B5-C04F0BB7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757" y="266756"/>
            <a:ext cx="3525900" cy="6324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ECFD54-C2F8-4137-9EF2-94495B74D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625366" y="2886074"/>
            <a:ext cx="14001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77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0993-6097-4839-B525-447BF0B6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68A03-16C9-4B0E-9ACD-33373D85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9122"/>
            <a:ext cx="10515600" cy="1999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young people signed up with </a:t>
            </a:r>
            <a:r>
              <a:rPr lang="en-US" sz="2400" dirty="0" err="1"/>
              <a:t>facebook</a:t>
            </a:r>
            <a:r>
              <a:rPr lang="en-US" sz="2400" dirty="0"/>
              <a:t> are the ones who will drive the next two decades of the social web. The data contained in </a:t>
            </a:r>
            <a:r>
              <a:rPr lang="en-US" sz="2400" dirty="0" err="1"/>
              <a:t>facebook</a:t>
            </a:r>
            <a:r>
              <a:rPr lang="en-US" sz="2400" dirty="0"/>
              <a:t> is clean, trustworthy and segmented. This is exactly the kind of data that a marketer would dream of.</a:t>
            </a:r>
          </a:p>
          <a:p>
            <a:pPr marL="0" indent="0" algn="r">
              <a:buNone/>
            </a:pPr>
            <a:r>
              <a:rPr lang="en-US" sz="2400" dirty="0"/>
              <a:t>(Stutzman, 2006)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91006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2BA2-6EE5-4F52-A46A-4F3D2311C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61D91-A10C-407C-AE48-9047F788F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social network?</a:t>
            </a:r>
          </a:p>
          <a:p>
            <a:pPr marL="0" indent="0">
              <a:buNone/>
            </a:pPr>
            <a:endParaRPr lang="en-US" dirty="0"/>
          </a:p>
          <a:p>
            <a:r>
              <a:rPr lang="es-MX" dirty="0"/>
              <a:t>W</a:t>
            </a:r>
            <a:r>
              <a:rPr lang="en-US" dirty="0"/>
              <a:t>hat is a value chain?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which way a social network interacts with a value chain?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105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Resultado de imagen para social networks">
            <a:extLst>
              <a:ext uri="{FF2B5EF4-FFF2-40B4-BE49-F238E27FC236}">
                <a16:creationId xmlns:a16="http://schemas.microsoft.com/office/drawing/2014/main" id="{BA47F7DE-C9D0-4B4A-A557-1468E7904B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74" b="368"/>
          <a:stretch/>
        </p:blipFill>
        <p:spPr bwMode="auto">
          <a:xfrm>
            <a:off x="-1" y="10"/>
            <a:ext cx="12192001" cy="46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3B4E9-5A5C-4FA4-B333-8691A8D1E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17" y="3426698"/>
            <a:ext cx="5021782" cy="150993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Social networks</a:t>
            </a:r>
            <a:endParaRPr lang="es-MX" sz="4000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71EE9-22CA-47AC-81F6-55D2ED2F4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216" y="4542959"/>
            <a:ext cx="7247663" cy="15099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Social network is a website that brings people together to talk, share ideas and interests or make new friends.</a:t>
            </a:r>
            <a:endParaRPr lang="es-MX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86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04DA0-8CF4-4052-8EA5-519F591D4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Types of Social Networks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 descr="Resultado de imagen para linkedin yammer">
            <a:extLst>
              <a:ext uri="{FF2B5EF4-FFF2-40B4-BE49-F238E27FC236}">
                <a16:creationId xmlns:a16="http://schemas.microsoft.com/office/drawing/2014/main" id="{193AB4FC-BAF9-4BAD-97D0-48358C1BF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4517" y="2916734"/>
            <a:ext cx="5455917" cy="301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Resultado de imagen para facebook twitter">
            <a:extLst>
              <a:ext uri="{FF2B5EF4-FFF2-40B4-BE49-F238E27FC236}">
                <a16:creationId xmlns:a16="http://schemas.microsoft.com/office/drawing/2014/main" id="{5D34231A-F1FF-4EC6-9F7F-0E319F21C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66" y="3000278"/>
            <a:ext cx="5455917" cy="285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38AA1A-8278-49EA-B4F6-E7F1FDAECE86}"/>
              </a:ext>
            </a:extLst>
          </p:cNvPr>
          <p:cNvSpPr txBox="1">
            <a:spLocks/>
          </p:cNvSpPr>
          <p:nvPr/>
        </p:nvSpPr>
        <p:spPr>
          <a:xfrm>
            <a:off x="2041668" y="2239640"/>
            <a:ext cx="2035712" cy="6953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404040"/>
                </a:solidFill>
              </a:rPr>
              <a:t>Familiar</a:t>
            </a:r>
            <a:r>
              <a:rPr lang="en-US" sz="5400" dirty="0">
                <a:solidFill>
                  <a:srgbClr val="404040"/>
                </a:solidFill>
              </a:rPr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EC5F6B-722A-4D1D-86D2-3A9A61190F6D}"/>
              </a:ext>
            </a:extLst>
          </p:cNvPr>
          <p:cNvSpPr txBox="1">
            <a:spLocks/>
          </p:cNvSpPr>
          <p:nvPr/>
        </p:nvSpPr>
        <p:spPr>
          <a:xfrm>
            <a:off x="8114619" y="2249168"/>
            <a:ext cx="2035712" cy="6953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solidFill>
                  <a:srgbClr val="404040"/>
                </a:solidFill>
              </a:rPr>
              <a:t>Enterprice</a:t>
            </a:r>
            <a:r>
              <a:rPr lang="en-US" sz="5400" dirty="0">
                <a:solidFill>
                  <a:srgbClr val="40404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000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F56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2F6A3-C79F-4C5B-AA57-941739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Value</a:t>
            </a:r>
          </a:p>
        </p:txBody>
      </p:sp>
      <p:pic>
        <p:nvPicPr>
          <p:cNvPr id="5122" name="Picture 2" descr="Resultado de imagen para stakeholder corporation">
            <a:extLst>
              <a:ext uri="{FF2B5EF4-FFF2-40B4-BE49-F238E27FC236}">
                <a16:creationId xmlns:a16="http://schemas.microsoft.com/office/drawing/2014/main" id="{FB9BECA5-B3EF-41FD-8586-98D7439940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216934"/>
            <a:ext cx="7188199" cy="442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81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A867-B584-43E5-A406-FF8E7393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Value chain 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A0FB-A47E-44C4-B8F4-B6B3DA005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The interrelated operating activities businesses perform during the process of converting raw materials into finished products.</a:t>
            </a:r>
          </a:p>
          <a:p>
            <a:pPr marL="0" indent="0" algn="r">
              <a:buNone/>
            </a:pPr>
            <a:r>
              <a:rPr lang="en-US" sz="2000" dirty="0"/>
              <a:t>Prof. Michael Eugene Porter.</a:t>
            </a:r>
            <a:endParaRPr lang="es-MX" sz="2000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Resultado de imagen para michael eugene porter">
            <a:extLst>
              <a:ext uri="{FF2B5EF4-FFF2-40B4-BE49-F238E27FC236}">
                <a16:creationId xmlns:a16="http://schemas.microsoft.com/office/drawing/2014/main" id="{DC719C21-A0DF-495D-87B1-A109073E48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9" r="14197" b="-2"/>
          <a:stretch/>
        </p:blipFill>
        <p:spPr bwMode="auto"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967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2726E-1E08-4D70-80AE-A644A802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Add value and reduce costs</a:t>
            </a:r>
          </a:p>
        </p:txBody>
      </p:sp>
      <p:cxnSp>
        <p:nvCxnSpPr>
          <p:cNvPr id="205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3D53B3D-B91A-4114-B878-19887CBD9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23" y="2426818"/>
            <a:ext cx="4196994" cy="3997637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Resultado de imagen para wood bundles">
            <a:extLst>
              <a:ext uri="{FF2B5EF4-FFF2-40B4-BE49-F238E27FC236}">
                <a16:creationId xmlns:a16="http://schemas.microsoft.com/office/drawing/2014/main" id="{0385FBB1-59E7-4650-93DC-97CBFE8F9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941" y="2563804"/>
            <a:ext cx="5455917" cy="372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73C55DB-32CC-4E25-B896-8A9B224E3370}"/>
              </a:ext>
            </a:extLst>
          </p:cNvPr>
          <p:cNvSpPr/>
          <p:nvPr/>
        </p:nvSpPr>
        <p:spPr>
          <a:xfrm>
            <a:off x="5409264" y="4127826"/>
            <a:ext cx="1430806" cy="595618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018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C505-0EF8-43A4-A478-D7B1205D6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B9C2A-3D43-4892-9397-EB6F306C9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4" name="Picture 2" descr="Resultado de imagen para value chain template">
            <a:extLst>
              <a:ext uri="{FF2B5EF4-FFF2-40B4-BE49-F238E27FC236}">
                <a16:creationId xmlns:a16="http://schemas.microsoft.com/office/drawing/2014/main" id="{78C42D95-90EB-4349-8663-3FEF724FB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88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300B9-58DC-4C71-BDDE-882EC966A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The confetti phenomenon</a:t>
            </a:r>
            <a:endParaRPr lang="es-MX" sz="2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AB97F8-BDB0-494C-93FA-57BA3DF12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625366" y="2905124"/>
            <a:ext cx="1400175" cy="2447925"/>
          </a:xfrm>
          <a:prstGeom prst="rect">
            <a:avLst/>
          </a:prstGeom>
        </p:spPr>
      </p:pic>
      <p:pic>
        <p:nvPicPr>
          <p:cNvPr id="6146" name="Picture 2" descr="Resultado de imagen para confetti facebook">
            <a:extLst>
              <a:ext uri="{FF2B5EF4-FFF2-40B4-BE49-F238E27FC236}">
                <a16:creationId xmlns:a16="http://schemas.microsoft.com/office/drawing/2014/main" id="{368748D3-773B-4A32-9247-07F2367B9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363" y="643467"/>
            <a:ext cx="3626019" cy="244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n para confetti facebook">
            <a:extLst>
              <a:ext uri="{FF2B5EF4-FFF2-40B4-BE49-F238E27FC236}">
                <a16:creationId xmlns:a16="http://schemas.microsoft.com/office/drawing/2014/main" id="{81783ADF-4FED-488E-8A87-B9823A176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247" y="3703485"/>
            <a:ext cx="428625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05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138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Social networks on the value chain of companies</vt:lpstr>
      <vt:lpstr>Concepts </vt:lpstr>
      <vt:lpstr>Social networks</vt:lpstr>
      <vt:lpstr>Types of Social Networks</vt:lpstr>
      <vt:lpstr>Value</vt:lpstr>
      <vt:lpstr>Value chain </vt:lpstr>
      <vt:lpstr>Add value and reduce costs</vt:lpstr>
      <vt:lpstr>PowerPoint Presentation</vt:lpstr>
      <vt:lpstr>The confetti phenomenon</vt:lpstr>
      <vt:lpstr>Starbucks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networks on the value chain of companies</dc:title>
  <dc:creator>yosa navejas</dc:creator>
  <cp:lastModifiedBy>yosa navejas</cp:lastModifiedBy>
  <cp:revision>2</cp:revision>
  <dcterms:created xsi:type="dcterms:W3CDTF">2019-06-11T04:51:09Z</dcterms:created>
  <dcterms:modified xsi:type="dcterms:W3CDTF">2019-06-11T11:37:32Z</dcterms:modified>
</cp:coreProperties>
</file>