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2" r:id="rId6"/>
    <p:sldId id="273" r:id="rId7"/>
    <p:sldId id="274" r:id="rId8"/>
    <p:sldId id="275" r:id="rId9"/>
    <p:sldId id="277" r:id="rId10"/>
    <p:sldId id="27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a navejas" userId="b8ab1adb31da5940" providerId="LiveId" clId="{268E6D67-A96F-4E68-BA32-E7BAA491A5F5}"/>
    <pc:docChg chg="undo redo custSel addSld delSld modSld sldOrd">
      <pc:chgData name="yosa navejas" userId="b8ab1adb31da5940" providerId="LiveId" clId="{268E6D67-A96F-4E68-BA32-E7BAA491A5F5}" dt="2019-01-08T15:29:57.505" v="976" actId="20577"/>
      <pc:docMkLst>
        <pc:docMk/>
      </pc:docMkLst>
      <pc:sldChg chg="del">
        <pc:chgData name="yosa navejas" userId="b8ab1adb31da5940" providerId="LiveId" clId="{268E6D67-A96F-4E68-BA32-E7BAA491A5F5}" dt="2019-01-08T13:22:38.570" v="808" actId="2696"/>
        <pc:sldMkLst>
          <pc:docMk/>
          <pc:sldMk cId="3838132939" sldId="267"/>
        </pc:sldMkLst>
      </pc:sldChg>
      <pc:sldChg chg="modSp">
        <pc:chgData name="yosa navejas" userId="b8ab1adb31da5940" providerId="LiveId" clId="{268E6D67-A96F-4E68-BA32-E7BAA491A5F5}" dt="2019-01-08T12:53:35.105" v="422" actId="20577"/>
        <pc:sldMkLst>
          <pc:docMk/>
          <pc:sldMk cId="2188033915" sldId="268"/>
        </pc:sldMkLst>
        <pc:spChg chg="mod">
          <ac:chgData name="yosa navejas" userId="b8ab1adb31da5940" providerId="LiveId" clId="{268E6D67-A96F-4E68-BA32-E7BAA491A5F5}" dt="2019-01-08T12:53:35.105" v="422" actId="20577"/>
          <ac:spMkLst>
            <pc:docMk/>
            <pc:sldMk cId="2188033915" sldId="268"/>
            <ac:spMk id="3" creationId="{66F22EAD-8041-4AF1-8A42-16C6A7967D46}"/>
          </ac:spMkLst>
        </pc:spChg>
      </pc:sldChg>
      <pc:sldChg chg="addSp delSp modSp mod modTransition setBg delAnim modAnim">
        <pc:chgData name="yosa navejas" userId="b8ab1adb31da5940" providerId="LiveId" clId="{268E6D67-A96F-4E68-BA32-E7BAA491A5F5}" dt="2019-01-08T12:56:31.277" v="442" actId="14100"/>
        <pc:sldMkLst>
          <pc:docMk/>
          <pc:sldMk cId="974635955" sldId="269"/>
        </pc:sldMkLst>
        <pc:spChg chg="mod">
          <ac:chgData name="yosa navejas" userId="b8ab1adb31da5940" providerId="LiveId" clId="{268E6D67-A96F-4E68-BA32-E7BAA491A5F5}" dt="2019-01-08T12:27:29.812" v="10" actId="26606"/>
          <ac:spMkLst>
            <pc:docMk/>
            <pc:sldMk cId="974635955" sldId="269"/>
            <ac:spMk id="2" creationId="{764F7C6D-DA61-4B69-B4F5-89AEC3B5F943}"/>
          </ac:spMkLst>
        </pc:spChg>
        <pc:spChg chg="del">
          <ac:chgData name="yosa navejas" userId="b8ab1adb31da5940" providerId="LiveId" clId="{268E6D67-A96F-4E68-BA32-E7BAA491A5F5}" dt="2019-01-08T12:24:36.543" v="0" actId="14100"/>
          <ac:spMkLst>
            <pc:docMk/>
            <pc:sldMk cId="974635955" sldId="269"/>
            <ac:spMk id="3" creationId="{4D656E6D-2D8D-4C63-AAFA-DEE5AEE9EE50}"/>
          </ac:spMkLst>
        </pc:spChg>
        <pc:spChg chg="add del mod">
          <ac:chgData name="yosa navejas" userId="b8ab1adb31da5940" providerId="LiveId" clId="{268E6D67-A96F-4E68-BA32-E7BAA491A5F5}" dt="2019-01-08T12:42:04.880" v="169" actId="11529"/>
          <ac:spMkLst>
            <pc:docMk/>
            <pc:sldMk cId="974635955" sldId="269"/>
            <ac:spMk id="4" creationId="{B5BEE35A-7165-4609-8CCA-5500921075BE}"/>
          </ac:spMkLst>
        </pc:spChg>
        <pc:spChg chg="add del mod">
          <ac:chgData name="yosa navejas" userId="b8ab1adb31da5940" providerId="LiveId" clId="{268E6D67-A96F-4E68-BA32-E7BAA491A5F5}" dt="2019-01-08T12:42:24.394" v="171" actId="11529"/>
          <ac:spMkLst>
            <pc:docMk/>
            <pc:sldMk cId="974635955" sldId="269"/>
            <ac:spMk id="8" creationId="{1A9A194F-CE30-4A8F-952D-A929B1ADBC25}"/>
          </ac:spMkLst>
        </pc:spChg>
        <pc:spChg chg="add mod">
          <ac:chgData name="yosa navejas" userId="b8ab1adb31da5940" providerId="LiveId" clId="{268E6D67-A96F-4E68-BA32-E7BAA491A5F5}" dt="2019-01-08T12:53:48.179" v="423" actId="5793"/>
          <ac:spMkLst>
            <pc:docMk/>
            <pc:sldMk cId="974635955" sldId="269"/>
            <ac:spMk id="12" creationId="{4082DF93-D30F-4BD9-934A-261DD4ED8D4B}"/>
          </ac:spMkLst>
        </pc:spChg>
        <pc:spChg chg="add">
          <ac:chgData name="yosa navejas" userId="b8ab1adb31da5940" providerId="LiveId" clId="{268E6D67-A96F-4E68-BA32-E7BAA491A5F5}" dt="2019-01-08T12:27:29.812" v="10" actId="26606"/>
          <ac:spMkLst>
            <pc:docMk/>
            <pc:sldMk cId="974635955" sldId="269"/>
            <ac:spMk id="15" creationId="{9425D4AB-CD98-4DD6-9398-3C8961DE032F}"/>
          </ac:spMkLst>
        </pc:spChg>
        <pc:spChg chg="add">
          <ac:chgData name="yosa navejas" userId="b8ab1adb31da5940" providerId="LiveId" clId="{268E6D67-A96F-4E68-BA32-E7BAA491A5F5}" dt="2019-01-08T12:27:29.812" v="10" actId="26606"/>
          <ac:spMkLst>
            <pc:docMk/>
            <pc:sldMk cId="974635955" sldId="269"/>
            <ac:spMk id="19" creationId="{D8B47C9F-A960-4902-8507-38F18DD3D00E}"/>
          </ac:spMkLst>
        </pc:spChg>
        <pc:spChg chg="add">
          <ac:chgData name="yosa navejas" userId="b8ab1adb31da5940" providerId="LiveId" clId="{268E6D67-A96F-4E68-BA32-E7BAA491A5F5}" dt="2019-01-08T12:27:29.812" v="10" actId="26606"/>
          <ac:spMkLst>
            <pc:docMk/>
            <pc:sldMk cId="974635955" sldId="269"/>
            <ac:spMk id="21" creationId="{D4E15E95-445D-4A45-BC1E-8468CE17050B}"/>
          </ac:spMkLst>
        </pc:spChg>
        <pc:spChg chg="add">
          <ac:chgData name="yosa navejas" userId="b8ab1adb31da5940" providerId="LiveId" clId="{268E6D67-A96F-4E68-BA32-E7BAA491A5F5}" dt="2019-01-08T12:27:29.812" v="10" actId="26606"/>
          <ac:spMkLst>
            <pc:docMk/>
            <pc:sldMk cId="974635955" sldId="269"/>
            <ac:spMk id="23" creationId="{133B9781-B73C-44F8-97CB-D1807A63BB41}"/>
          </ac:spMkLst>
        </pc:spChg>
        <pc:spChg chg="add">
          <ac:chgData name="yosa navejas" userId="b8ab1adb31da5940" providerId="LiveId" clId="{268E6D67-A96F-4E68-BA32-E7BAA491A5F5}" dt="2019-01-08T12:27:29.812" v="10" actId="26606"/>
          <ac:spMkLst>
            <pc:docMk/>
            <pc:sldMk cId="974635955" sldId="269"/>
            <ac:spMk id="25" creationId="{1FCEDCAD-7B1A-4AE2-818E-D93A48758C20}"/>
          </ac:spMkLst>
        </pc:spChg>
        <pc:spChg chg="add del mod">
          <ac:chgData name="yosa navejas" userId="b8ab1adb31da5940" providerId="LiveId" clId="{268E6D67-A96F-4E68-BA32-E7BAA491A5F5}" dt="2019-01-08T12:52:09.273" v="377" actId="478"/>
          <ac:spMkLst>
            <pc:docMk/>
            <pc:sldMk cId="974635955" sldId="269"/>
            <ac:spMk id="29" creationId="{DCC0976F-859D-4270-90CC-7847B039CD00}"/>
          </ac:spMkLst>
        </pc:spChg>
        <pc:spChg chg="add del mod">
          <ac:chgData name="yosa navejas" userId="b8ab1adb31da5940" providerId="LiveId" clId="{268E6D67-A96F-4E68-BA32-E7BAA491A5F5}" dt="2019-01-08T12:52:14.682" v="378" actId="478"/>
          <ac:spMkLst>
            <pc:docMk/>
            <pc:sldMk cId="974635955" sldId="269"/>
            <ac:spMk id="30" creationId="{C6306EE0-92B6-49E7-AD0D-B3E42C5DF557}"/>
          </ac:spMkLst>
        </pc:spChg>
        <pc:picChg chg="add mod">
          <ac:chgData name="yosa navejas" userId="b8ab1adb31da5940" providerId="LiveId" clId="{268E6D67-A96F-4E68-BA32-E7BAA491A5F5}" dt="2019-01-08T12:28:43.648" v="22" actId="1076"/>
          <ac:picMkLst>
            <pc:docMk/>
            <pc:sldMk cId="974635955" sldId="269"/>
            <ac:picMk id="5" creationId="{7F0F0437-EC1C-411D-AC57-8F3B37FF875F}"/>
          </ac:picMkLst>
        </pc:picChg>
        <pc:picChg chg="add mod ord">
          <ac:chgData name="yosa navejas" userId="b8ab1adb31da5940" providerId="LiveId" clId="{268E6D67-A96F-4E68-BA32-E7BAA491A5F5}" dt="2019-01-08T12:28:24.311" v="18" actId="14100"/>
          <ac:picMkLst>
            <pc:docMk/>
            <pc:sldMk cId="974635955" sldId="269"/>
            <ac:picMk id="6" creationId="{FC1BEB5E-22DD-4DA9-B7EE-94B4C2DCB308}"/>
          </ac:picMkLst>
        </pc:picChg>
        <pc:picChg chg="add mod">
          <ac:chgData name="yosa navejas" userId="b8ab1adb31da5940" providerId="LiveId" clId="{268E6D67-A96F-4E68-BA32-E7BAA491A5F5}" dt="2019-01-08T12:28:37.264" v="20" actId="1076"/>
          <ac:picMkLst>
            <pc:docMk/>
            <pc:sldMk cId="974635955" sldId="269"/>
            <ac:picMk id="7" creationId="{8D17EFE0-DCB4-4E46-B7E9-1297A12C98D0}"/>
          </ac:picMkLst>
        </pc:picChg>
        <pc:picChg chg="add del mod">
          <ac:chgData name="yosa navejas" userId="b8ab1adb31da5940" providerId="LiveId" clId="{268E6D67-A96F-4E68-BA32-E7BAA491A5F5}" dt="2019-01-08T12:27:29.812" v="10" actId="26606"/>
          <ac:picMkLst>
            <pc:docMk/>
            <pc:sldMk cId="974635955" sldId="269"/>
            <ac:picMk id="9" creationId="{5232A1FA-F506-49BF-B0C2-ECA9448F00FC}"/>
          </ac:picMkLst>
        </pc:picChg>
        <pc:picChg chg="add">
          <ac:chgData name="yosa navejas" userId="b8ab1adb31da5940" providerId="LiveId" clId="{268E6D67-A96F-4E68-BA32-E7BAA491A5F5}" dt="2019-01-08T12:27:29.812" v="10" actId="26606"/>
          <ac:picMkLst>
            <pc:docMk/>
            <pc:sldMk cId="974635955" sldId="269"/>
            <ac:picMk id="10" creationId="{5232A1FA-F506-49BF-B0C2-ECA9448F00FC}"/>
          </ac:picMkLst>
        </pc:picChg>
        <pc:picChg chg="add">
          <ac:chgData name="yosa navejas" userId="b8ab1adb31da5940" providerId="LiveId" clId="{268E6D67-A96F-4E68-BA32-E7BAA491A5F5}" dt="2019-01-08T12:27:29.812" v="10" actId="26606"/>
          <ac:picMkLst>
            <pc:docMk/>
            <pc:sldMk cId="974635955" sldId="269"/>
            <ac:picMk id="17" creationId="{97818316-E7CB-4E73-AF79-E9CAB873E723}"/>
          </ac:picMkLst>
        </pc:picChg>
        <pc:cxnChg chg="add mod">
          <ac:chgData name="yosa navejas" userId="b8ab1adb31da5940" providerId="LiveId" clId="{268E6D67-A96F-4E68-BA32-E7BAA491A5F5}" dt="2019-01-08T12:44:34.288" v="180" actId="14100"/>
          <ac:cxnSpMkLst>
            <pc:docMk/>
            <pc:sldMk cId="974635955" sldId="269"/>
            <ac:cxnSpMk id="13" creationId="{C3D7B836-70A7-4F03-931F-16C9E0EFF49C}"/>
          </ac:cxnSpMkLst>
        </pc:cxnChg>
        <pc:cxnChg chg="add mod">
          <ac:chgData name="yosa navejas" userId="b8ab1adb31da5940" providerId="LiveId" clId="{268E6D67-A96F-4E68-BA32-E7BAA491A5F5}" dt="2019-01-08T12:44:52.065" v="181" actId="13822"/>
          <ac:cxnSpMkLst>
            <pc:docMk/>
            <pc:sldMk cId="974635955" sldId="269"/>
            <ac:cxnSpMk id="16" creationId="{EE41E50A-E6C7-4C2B-A9A3-0B63520F1C46}"/>
          </ac:cxnSpMkLst>
        </pc:cxnChg>
        <pc:cxnChg chg="add del mod">
          <ac:chgData name="yosa navejas" userId="b8ab1adb31da5940" providerId="LiveId" clId="{268E6D67-A96F-4E68-BA32-E7BAA491A5F5}" dt="2019-01-08T12:43:47.936" v="176" actId="478"/>
          <ac:cxnSpMkLst>
            <pc:docMk/>
            <pc:sldMk cId="974635955" sldId="269"/>
            <ac:cxnSpMk id="20" creationId="{6B63E84C-C95C-443A-B7D8-E1D223E9F098}"/>
          </ac:cxnSpMkLst>
        </pc:cxnChg>
        <pc:cxnChg chg="add mod">
          <ac:chgData name="yosa navejas" userId="b8ab1adb31da5940" providerId="LiveId" clId="{268E6D67-A96F-4E68-BA32-E7BAA491A5F5}" dt="2019-01-08T12:44:58.405" v="182" actId="13822"/>
          <ac:cxnSpMkLst>
            <pc:docMk/>
            <pc:sldMk cId="974635955" sldId="269"/>
            <ac:cxnSpMk id="24" creationId="{A24D514F-BF76-4151-A13B-641956B0B36B}"/>
          </ac:cxnSpMkLst>
        </pc:cxnChg>
      </pc:sldChg>
      <pc:sldChg chg="modSp ord">
        <pc:chgData name="yosa navejas" userId="b8ab1adb31da5940" providerId="LiveId" clId="{268E6D67-A96F-4E68-BA32-E7BAA491A5F5}" dt="2019-01-08T14:14:53.449" v="877" actId="115"/>
        <pc:sldMkLst>
          <pc:docMk/>
          <pc:sldMk cId="3297242700" sldId="270"/>
        </pc:sldMkLst>
        <pc:spChg chg="mod">
          <ac:chgData name="yosa navejas" userId="b8ab1adb31da5940" providerId="LiveId" clId="{268E6D67-A96F-4E68-BA32-E7BAA491A5F5}" dt="2019-01-08T14:14:53.449" v="877" actId="115"/>
          <ac:spMkLst>
            <pc:docMk/>
            <pc:sldMk cId="3297242700" sldId="270"/>
            <ac:spMk id="3" creationId="{49069497-0031-499D-BDDE-7A8C3DF95738}"/>
          </ac:spMkLst>
        </pc:spChg>
      </pc:sldChg>
      <pc:sldChg chg="modSp">
        <pc:chgData name="yosa navejas" userId="b8ab1adb31da5940" providerId="LiveId" clId="{268E6D67-A96F-4E68-BA32-E7BAA491A5F5}" dt="2019-01-08T13:25:12.266" v="855" actId="14100"/>
        <pc:sldMkLst>
          <pc:docMk/>
          <pc:sldMk cId="734113079" sldId="274"/>
        </pc:sldMkLst>
        <pc:spChg chg="mod">
          <ac:chgData name="yosa navejas" userId="b8ab1adb31da5940" providerId="LiveId" clId="{268E6D67-A96F-4E68-BA32-E7BAA491A5F5}" dt="2019-01-08T13:25:12.266" v="855" actId="14100"/>
          <ac:spMkLst>
            <pc:docMk/>
            <pc:sldMk cId="734113079" sldId="274"/>
            <ac:spMk id="3" creationId="{472C8ADF-9B17-4610-9DBC-0330DC6AE8F3}"/>
          </ac:spMkLst>
        </pc:spChg>
      </pc:sldChg>
      <pc:sldChg chg="addSp modSp">
        <pc:chgData name="yosa navejas" userId="b8ab1adb31da5940" providerId="LiveId" clId="{268E6D67-A96F-4E68-BA32-E7BAA491A5F5}" dt="2019-01-08T13:14:46.659" v="686" actId="14100"/>
        <pc:sldMkLst>
          <pc:docMk/>
          <pc:sldMk cId="1344136797" sldId="275"/>
        </pc:sldMkLst>
        <pc:spChg chg="mod">
          <ac:chgData name="yosa navejas" userId="b8ab1adb31da5940" providerId="LiveId" clId="{268E6D67-A96F-4E68-BA32-E7BAA491A5F5}" dt="2019-01-08T13:14:46.659" v="686" actId="14100"/>
          <ac:spMkLst>
            <pc:docMk/>
            <pc:sldMk cId="1344136797" sldId="275"/>
            <ac:spMk id="3" creationId="{BD735FE7-46A6-460E-AC3B-72C0B037C4C8}"/>
          </ac:spMkLst>
        </pc:spChg>
        <pc:picChg chg="add mod">
          <ac:chgData name="yosa navejas" userId="b8ab1adb31da5940" providerId="LiveId" clId="{268E6D67-A96F-4E68-BA32-E7BAA491A5F5}" dt="2019-01-08T13:14:40.105" v="685" actId="1076"/>
          <ac:picMkLst>
            <pc:docMk/>
            <pc:sldMk cId="1344136797" sldId="275"/>
            <ac:picMk id="4098" creationId="{FF67FD42-ED73-4FCF-B494-AF40E1038756}"/>
          </ac:picMkLst>
        </pc:picChg>
      </pc:sldChg>
      <pc:sldChg chg="modSp">
        <pc:chgData name="yosa navejas" userId="b8ab1adb31da5940" providerId="LiveId" clId="{268E6D67-A96F-4E68-BA32-E7BAA491A5F5}" dt="2019-01-08T14:11:46.489" v="871" actId="20577"/>
        <pc:sldMkLst>
          <pc:docMk/>
          <pc:sldMk cId="1513275197" sldId="276"/>
        </pc:sldMkLst>
        <pc:spChg chg="mod">
          <ac:chgData name="yosa navejas" userId="b8ab1adb31da5940" providerId="LiveId" clId="{268E6D67-A96F-4E68-BA32-E7BAA491A5F5}" dt="2019-01-08T14:11:46.489" v="871" actId="20577"/>
          <ac:spMkLst>
            <pc:docMk/>
            <pc:sldMk cId="1513275197" sldId="276"/>
            <ac:spMk id="3" creationId="{A82E7956-B42F-4DD0-88ED-00603D74B5A9}"/>
          </ac:spMkLst>
        </pc:spChg>
      </pc:sldChg>
      <pc:sldChg chg="modSp add">
        <pc:chgData name="yosa navejas" userId="b8ab1adb31da5940" providerId="LiveId" clId="{268E6D67-A96F-4E68-BA32-E7BAA491A5F5}" dt="2019-01-08T15:29:57.505" v="976" actId="20577"/>
        <pc:sldMkLst>
          <pc:docMk/>
          <pc:sldMk cId="3710041521" sldId="277"/>
        </pc:sldMkLst>
        <pc:spChg chg="mod">
          <ac:chgData name="yosa navejas" userId="b8ab1adb31da5940" providerId="LiveId" clId="{268E6D67-A96F-4E68-BA32-E7BAA491A5F5}" dt="2019-01-08T15:21:45.608" v="893" actId="313"/>
          <ac:spMkLst>
            <pc:docMk/>
            <pc:sldMk cId="3710041521" sldId="277"/>
            <ac:spMk id="2" creationId="{0005A0B6-1CA6-4024-89C4-6AC015B6DE4B}"/>
          </ac:spMkLst>
        </pc:spChg>
        <pc:spChg chg="mod">
          <ac:chgData name="yosa navejas" userId="b8ab1adb31da5940" providerId="LiveId" clId="{268E6D67-A96F-4E68-BA32-E7BAA491A5F5}" dt="2019-01-08T15:29:57.505" v="976" actId="20577"/>
          <ac:spMkLst>
            <pc:docMk/>
            <pc:sldMk cId="3710041521" sldId="277"/>
            <ac:spMk id="3" creationId="{28AB5D62-55E2-4DAF-B25F-8A7BABA0F4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4692C-8C58-4187-9AB2-13401986F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DAC84-3BD6-49CF-9B44-7DC9F31B2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A3D4C-3D0E-45D9-85C0-256F4E89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580C0-5649-41D9-81E6-432F828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FAFC3-963E-430B-B4E5-8B043CF1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12A8-521F-42EF-A2F0-D3B1F214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23F5D-1B1C-43A9-A68D-2D62CA24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7E7D9-C599-499C-B649-27ABA014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E7463-BAEE-4AD8-8F06-687444FF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BB0AE-5C8E-4879-BA75-B9E57680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01C791-0E19-46C7-A3A0-E503AAED4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98D43-55AA-42AA-8D35-2003CF29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92C98-A0BF-4D08-A9AC-7C4E482D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E01F2-3338-49A4-A68F-0856C555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6DBB7-7D86-4663-97B1-0C110E22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343A4-927D-4140-844A-BAE704B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1B192-1155-4DAE-89EC-6CC83894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C6CE5-DA23-4AA4-A4FE-E3A6DB82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CE15B-8528-4A29-81C8-820A3AC1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EC138-12D4-46D2-BEB7-7A1FD4D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AABB3-69C0-4560-BF65-6218AD3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C9208-5126-4734-BC03-B6CC7A1BF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23472-8488-4B73-A699-80D5839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433D5-630D-4877-88F1-8BED85E0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F5F65-41FF-4ECB-B6DF-289CBE2F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44A79-6828-4147-9DDF-DF528412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7BCC2-7A3B-4DE2-95D3-5D41E7791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72C06E-4E4A-4225-87AC-C96E49B8B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0AED9E-3068-4D86-BCC9-AD107AA7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32A184-8732-41F5-9133-DF54CD13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B2EB8-D08F-42E6-8B98-5E0BB66D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B5E5-4A13-4FF8-885A-006989BD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A675-6D78-4858-950E-D7F096AD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64655-AD64-4556-A016-DF34E653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E8619B-E2D3-414C-8E5C-5C313F746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6961F9-E302-4174-8DD1-BC6F1543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550D5-18C4-450C-9FA8-3A1640EB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FC6FDD-944F-4F4A-B641-FAC99CC6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3E02EC-B6D9-4154-A8E8-AD0A9A6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B6E8C-EF56-4D31-820A-FF8623B9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D3EDA-0347-48B3-B0D2-D93E633D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0F690E-80FD-497B-8CCE-1B24F873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ABB0D2-728D-419E-82E1-A4BC739A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EA709B-3C90-4851-B29E-3E68B9E8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E87C79-5540-4072-8675-1F615263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3C7326-A485-49DB-8570-E4450C8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447B-ED31-4B7B-A689-3BCECA94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92081-7975-475B-8049-1CAD2DF4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8E5E6-6EC0-4EBD-9281-E079ABCC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11C02-F900-422A-B416-E484690C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FE5A3-539F-4E50-8BEB-7B303016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D0EE2-64E9-4ACB-B2CB-0D3D52F1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7DE2B-A9A6-4C25-8CFD-8F5D34A6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BD0B3B-1718-4C71-82D4-68746E63E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A5EFB-3E5C-4A93-91A6-2980328E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4E529-A6C1-41EE-83F8-FBEA232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0B4999-4C5C-4288-A0A4-CB280091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0C5650-2B34-40FC-96AE-F06EFB12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B67BDD-B341-48AF-B0E8-EFAA26A3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BAC854-6A32-4E37-BF06-074A3ABD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4F921-4327-46E2-9020-16A25AD8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014A-5FB5-47AF-94F8-4EFDC5BE05D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90C48-660F-406E-8CF4-ECBB35DF2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80A37-A110-4BFF-AFC7-6C5035279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A8-4C5E-4B00-9C15-F4199CA55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BA138B5-AE73-4F89-BB1C-96189ACB60DC}"/>
              </a:ext>
            </a:extLst>
          </p:cNvPr>
          <p:cNvSpPr txBox="1"/>
          <p:nvPr/>
        </p:nvSpPr>
        <p:spPr>
          <a:xfrm>
            <a:off x="947531" y="1295845"/>
            <a:ext cx="10296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Universidad Justo Sierra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Plantel 100 metros</a:t>
            </a:r>
          </a:p>
          <a:p>
            <a:pPr algn="ctr"/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“Programa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para resolver sistemas de ecuaciones”</a:t>
            </a:r>
          </a:p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Primer semestre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9A69A5-753F-4200-8C65-BDDC05F1ADB0}"/>
              </a:ext>
            </a:extLst>
          </p:cNvPr>
          <p:cNvSpPr txBox="1"/>
          <p:nvPr/>
        </p:nvSpPr>
        <p:spPr>
          <a:xfrm>
            <a:off x="8189843" y="519282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8 de enero 2019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8FE808-45B8-4F4C-8C7E-9CD59449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1295845"/>
            <a:ext cx="1209675" cy="1266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21EE27-42D5-4630-BB83-44932BB17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794" y="1295845"/>
            <a:ext cx="1209675" cy="1170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58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E15F8-FBE3-4190-84B4-1565E2BD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Agradecimientos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E7956-B42F-4DD0-88ED-00603D74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Agradezco por igual a maestros, directivos y compañeros </a:t>
            </a:r>
            <a:r>
              <a:rPr lang="en-US" dirty="0"/>
              <a:t>de la</a:t>
            </a:r>
            <a:r>
              <a:rPr lang="es-MX" dirty="0"/>
              <a:t> carrera debido a que estoy enriqueciendo mis conocimientos además de disfrutando de mi estancia en la Universidad Justo Sierra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327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B87-1172-48F5-837B-176C62CE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22EAD-8041-4AF1-8A42-16C6A7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</a:t>
            </a:r>
            <a:endParaRPr lang="es-MX" dirty="0"/>
          </a:p>
          <a:p>
            <a:r>
              <a:rPr lang="es-MX" dirty="0"/>
              <a:t>Desarrollar un programa que resuelva sistemas de ecuaciones por distintos métodos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s-MX" dirty="0"/>
              <a:t>articulares</a:t>
            </a:r>
          </a:p>
          <a:p>
            <a:r>
              <a:rPr lang="es-MX" dirty="0"/>
              <a:t>Asentar el conocimiento adquirido en clase de algebra </a:t>
            </a:r>
          </a:p>
          <a:p>
            <a:r>
              <a:rPr lang="es-MX" dirty="0"/>
              <a:t>Practicar programación en lenguaje C</a:t>
            </a:r>
          </a:p>
        </p:txBody>
      </p:sp>
    </p:spTree>
    <p:extLst>
      <p:ext uri="{BB962C8B-B14F-4D97-AF65-F5344CB8AC3E}">
        <p14:creationId xmlns:p14="http://schemas.microsoft.com/office/powerpoint/2010/main" val="218803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E07C7-B87C-4CF7-BBB3-9DB92175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69497-0031-499D-BDDE-7A8C3DF9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353"/>
            <a:ext cx="10515600" cy="360960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Teniendo como base para mi proyecto</a:t>
            </a:r>
          </a:p>
          <a:p>
            <a:r>
              <a:rPr lang="es-MX" sz="2000" dirty="0"/>
              <a:t>Álgebra</a:t>
            </a:r>
          </a:p>
          <a:p>
            <a:r>
              <a:rPr lang="es-MX" sz="2000" dirty="0"/>
              <a:t>Algoritmos</a:t>
            </a:r>
          </a:p>
          <a:p>
            <a:r>
              <a:rPr lang="es-MX" sz="2000" dirty="0"/>
              <a:t>Lenguaje de programación C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9724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4F7C6D-DA61-4B69-B4F5-89AEC3B5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¿Se cumplió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82DF93-D30F-4BD9-934A-261DD4ED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10" y="2257006"/>
            <a:ext cx="4133360" cy="3509129"/>
          </a:xfrm>
        </p:spPr>
        <p:txBody>
          <a:bodyPr anchor="ctr">
            <a:normAutofit/>
          </a:bodyPr>
          <a:lstStyle/>
          <a:p>
            <a:r>
              <a:rPr lang="es-MX" sz="2000" dirty="0"/>
              <a:t>Desarrollar un programa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s-MX" sz="2000" dirty="0"/>
              <a:t>Asentar el conocimiento adquirido en clase de algebra 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Practicar programación en lenguaje C</a:t>
            </a:r>
          </a:p>
          <a:p>
            <a:endParaRPr lang="es-MX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5232A1FA-F506-49BF-B0C2-ECA9448F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815" y="722199"/>
            <a:ext cx="3217333" cy="1298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0F0437-EC1C-411D-AC57-8F3B37FF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64" y="314858"/>
            <a:ext cx="1282382" cy="2251385"/>
          </a:xfrm>
          <a:prstGeom prst="rect">
            <a:avLst/>
          </a:prstGeom>
        </p:spPr>
      </p:pic>
      <p:sp>
        <p:nvSpPr>
          <p:cNvPr id="25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17EFE0-DCB4-4E46-B7E9-1297A12C9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477" y="5284177"/>
            <a:ext cx="2565738" cy="91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1BEB5E-22DD-4DA9-B7EE-94B4C2DC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055" y="3484414"/>
            <a:ext cx="1459941" cy="1634012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D7B836-70A7-4F03-931F-16C9E0EFF49C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291246" y="1440551"/>
            <a:ext cx="1354569" cy="56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E41E50A-E6C7-4C2B-A9A3-0B63520F1C4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380026" y="2003806"/>
            <a:ext cx="1265789" cy="1480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4D514F-BF76-4151-A13B-641956B0B3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61041" y="2020520"/>
            <a:ext cx="2050305" cy="326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35D2F-78BA-4014-AF25-30ED3E2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Trabajo a futuro</a:t>
            </a:r>
            <a:endParaRPr lang="es-MX" dirty="0"/>
          </a:p>
        </p:txBody>
      </p:sp>
      <p:pic>
        <p:nvPicPr>
          <p:cNvPr id="1026" name="Picture 2" descr="https://upload.wikimedia.org/wikipedia/commons/thumb/0/05/Dodecahedral_graph.neato.svg/1024px-Dodecahedral_graph.neato.svg.png">
            <a:extLst>
              <a:ext uri="{FF2B5EF4-FFF2-40B4-BE49-F238E27FC236}">
                <a16:creationId xmlns:a16="http://schemas.microsoft.com/office/drawing/2014/main" id="{096FAD9E-8929-4909-9932-454E27B7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02" y="2412691"/>
            <a:ext cx="2079198" cy="20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structura de datos">
            <a:extLst>
              <a:ext uri="{FF2B5EF4-FFF2-40B4-BE49-F238E27FC236}">
                <a16:creationId xmlns:a16="http://schemas.microsoft.com/office/drawing/2014/main" id="{6B69408B-2FA6-436A-95EA-22E4083FB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1" y="2412691"/>
            <a:ext cx="2695696" cy="213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rogramacion lineal">
            <a:extLst>
              <a:ext uri="{FF2B5EF4-FFF2-40B4-BE49-F238E27FC236}">
                <a16:creationId xmlns:a16="http://schemas.microsoft.com/office/drawing/2014/main" id="{6D9CA185-61E3-43A5-9911-C3C0F87D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37" y="2412691"/>
            <a:ext cx="3730137" cy="21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igno más 5">
            <a:extLst>
              <a:ext uri="{FF2B5EF4-FFF2-40B4-BE49-F238E27FC236}">
                <a16:creationId xmlns:a16="http://schemas.microsoft.com/office/drawing/2014/main" id="{083DCC7E-9724-45D2-AAE8-CE75D537BDE1}"/>
              </a:ext>
            </a:extLst>
          </p:cNvPr>
          <p:cNvSpPr/>
          <p:nvPr/>
        </p:nvSpPr>
        <p:spPr>
          <a:xfrm>
            <a:off x="3595534" y="3305080"/>
            <a:ext cx="515603" cy="5429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 igual a 6">
            <a:extLst>
              <a:ext uri="{FF2B5EF4-FFF2-40B4-BE49-F238E27FC236}">
                <a16:creationId xmlns:a16="http://schemas.microsoft.com/office/drawing/2014/main" id="{04FB0599-107E-444A-B111-EC3ECE3B6DC5}"/>
              </a:ext>
            </a:extLst>
          </p:cNvPr>
          <p:cNvSpPr/>
          <p:nvPr/>
        </p:nvSpPr>
        <p:spPr>
          <a:xfrm>
            <a:off x="7077500" y="3299586"/>
            <a:ext cx="515603" cy="51599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Signo más 10">
            <a:extLst>
              <a:ext uri="{FF2B5EF4-FFF2-40B4-BE49-F238E27FC236}">
                <a16:creationId xmlns:a16="http://schemas.microsoft.com/office/drawing/2014/main" id="{A29D76DF-FA6F-4C99-A101-7F00E39B9FB1}"/>
              </a:ext>
            </a:extLst>
          </p:cNvPr>
          <p:cNvSpPr/>
          <p:nvPr/>
        </p:nvSpPr>
        <p:spPr>
          <a:xfrm>
            <a:off x="730065" y="3272660"/>
            <a:ext cx="515603" cy="5429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03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B70BF-E832-4A8A-9EB1-872CB07F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Trabajo a futuro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275DA6-5D1D-4578-9F21-12083FA4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865" y="2381248"/>
            <a:ext cx="2495550" cy="2095500"/>
          </a:xfrm>
          <a:prstGeom prst="rect">
            <a:avLst/>
          </a:prstGeom>
        </p:spPr>
      </p:pic>
      <p:pic>
        <p:nvPicPr>
          <p:cNvPr id="3074" name="Picture 2" descr="Resultado de imagen para app inventor">
            <a:extLst>
              <a:ext uri="{FF2B5EF4-FFF2-40B4-BE49-F238E27FC236}">
                <a16:creationId xmlns:a16="http://schemas.microsoft.com/office/drawing/2014/main" id="{8685A1C7-415C-491C-BB28-36205C23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40" y="238124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igno más 6">
            <a:extLst>
              <a:ext uri="{FF2B5EF4-FFF2-40B4-BE49-F238E27FC236}">
                <a16:creationId xmlns:a16="http://schemas.microsoft.com/office/drawing/2014/main" id="{202D793D-E275-4E13-930F-F23B9C448186}"/>
              </a:ext>
            </a:extLst>
          </p:cNvPr>
          <p:cNvSpPr/>
          <p:nvPr/>
        </p:nvSpPr>
        <p:spPr>
          <a:xfrm>
            <a:off x="1802726" y="3170999"/>
            <a:ext cx="515603" cy="5429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C53FAD96-ACF3-476E-B0E9-E11FB62DBFF2}"/>
              </a:ext>
            </a:extLst>
          </p:cNvPr>
          <p:cNvSpPr/>
          <p:nvPr/>
        </p:nvSpPr>
        <p:spPr>
          <a:xfrm>
            <a:off x="5505451" y="3170999"/>
            <a:ext cx="515603" cy="51599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3196D-DCA8-40FC-940B-6C4FD7E0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C8ADF-9B17-4610-9DBC-0330DC6A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661"/>
            <a:ext cx="10515600" cy="3961301"/>
          </a:xfrm>
        </p:spPr>
        <p:txBody>
          <a:bodyPr/>
          <a:lstStyle/>
          <a:p>
            <a:r>
              <a:rPr lang="es-MX" dirty="0"/>
              <a:t>Material de apoyo</a:t>
            </a:r>
          </a:p>
          <a:p>
            <a:endParaRPr lang="es-MX" dirty="0"/>
          </a:p>
          <a:p>
            <a:r>
              <a:rPr lang="es-MX" dirty="0"/>
              <a:t>Preciso</a:t>
            </a:r>
          </a:p>
          <a:p>
            <a:endParaRPr lang="es-MX" dirty="0"/>
          </a:p>
          <a:p>
            <a:r>
              <a:rPr lang="es-MX" dirty="0"/>
              <a:t>Rápido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11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A4DF-6F2D-4F2F-A4EB-041D3235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Presentó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35FE7-46A6-460E-AC3B-72C0B037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105024"/>
            <a:ext cx="5257800" cy="3937001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Cisneros Ruíz Omar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Yosafat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098" name="Picture 2" descr="https://scontent.fmex10-1.fna.fbcdn.net/v/t1.15752-9/49729349_1954523897949370_2347545440850804736_n.jpg?_nc_cat=104&amp;_nc_ht=scontent.fmex10-1.fna&amp;oh=b5b22dc2ee353980e5ba475c7a3a3135&amp;oe=5CD7221C">
            <a:extLst>
              <a:ext uri="{FF2B5EF4-FFF2-40B4-BE49-F238E27FC236}">
                <a16:creationId xmlns:a16="http://schemas.microsoft.com/office/drawing/2014/main" id="{FF67FD42-ED73-4FCF-B494-AF40E103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96" y="2926799"/>
            <a:ext cx="1489808" cy="18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3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5A0B6-1CA6-4024-89C4-6AC015B6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B5D62-55E2-4DAF-B25F-8A7BABA0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I. Grossman, Algebra lineal. McGraw-Hill, 1995.</a:t>
            </a:r>
          </a:p>
          <a:p>
            <a:endParaRPr lang="en-US" dirty="0"/>
          </a:p>
          <a:p>
            <a:r>
              <a:rPr lang="en-US" dirty="0"/>
              <a:t>Luis </a:t>
            </a:r>
            <a:r>
              <a:rPr lang="en-US" dirty="0" err="1"/>
              <a:t>Joyanes</a:t>
            </a:r>
            <a:r>
              <a:rPr lang="en-US" dirty="0"/>
              <a:t>, 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c, </a:t>
            </a:r>
            <a:r>
              <a:rPr lang="en-US" dirty="0" err="1"/>
              <a:t>c++</a:t>
            </a:r>
            <a:r>
              <a:rPr lang="en-US" dirty="0"/>
              <a:t>, java y UML. McGraw-Hill, 2014.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0041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139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Objetivos</vt:lpstr>
      <vt:lpstr>Alcance</vt:lpstr>
      <vt:lpstr>¿Se cumplió?</vt:lpstr>
      <vt:lpstr>Trabajo a futuro</vt:lpstr>
      <vt:lpstr>Trabajo a futuro</vt:lpstr>
      <vt:lpstr>Conclusión</vt:lpstr>
      <vt:lpstr>Presentó</vt:lpstr>
      <vt:lpstr>Bibliografía</vt:lpstr>
      <vt:lpstr>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Zu Cisneros</dc:creator>
  <cp:lastModifiedBy>yosa navejas</cp:lastModifiedBy>
  <cp:revision>18</cp:revision>
  <dcterms:created xsi:type="dcterms:W3CDTF">2019-01-07T23:52:10Z</dcterms:created>
  <dcterms:modified xsi:type="dcterms:W3CDTF">2019-01-08T15:30:16Z</dcterms:modified>
</cp:coreProperties>
</file>