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07CBC-F79D-4151-AD1A-B3F33E80D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7CA166-1CDB-4E16-AA6C-FE3EF1594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FFC676-8776-4751-A37F-6073545B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3E87-D8DB-4861-BC8F-17ADCA814C4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6430E5-63B5-4C46-8D06-985CC539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7173ED-ADB6-4C48-AC7D-D6C2C2FF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EE9B-EC67-43F6-9CF3-BA79B78123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628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EFA45-67A1-4876-AEF2-68CAE706C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913338-B787-4BC1-B240-8F5BD340A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8CC262-F54F-4E08-96A7-5C8D7D02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3E87-D8DB-4861-BC8F-17ADCA814C4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650C8A-EA62-4441-B6F8-0294478E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A9EFF6-30CF-47AA-94CC-390224B1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EE9B-EC67-43F6-9CF3-BA79B78123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36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6F5BBA-EB9C-4FA0-A0D0-4D0906182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C6D100-53CC-4A85-BE1F-1B012E503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F67B80-F74E-4F19-A6B9-E08E5B448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3E87-D8DB-4861-BC8F-17ADCA814C4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1CDFCC-302E-4B81-92C7-A2F9251A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6D18DD-425C-4011-A408-BF63A96D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EE9B-EC67-43F6-9CF3-BA79B78123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925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C9B50-439F-4EA2-A5A7-CCAAEB0C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9FA320-2D6F-4BA5-BFCF-7857C1156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972784-3B6D-4D72-9E45-1CEF15C7D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3E87-D8DB-4861-BC8F-17ADCA814C4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2F82B4-0E19-4353-A287-E075525C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D61F72-83BF-464F-9286-A33F900EB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EE9B-EC67-43F6-9CF3-BA79B78123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91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F0B0A-4DFD-4CF4-BB9B-CB84C44AF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FEC897-28FA-4F73-9729-2B87C9AE2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6A1D87-E420-4C3D-9A0C-87AC4071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3E87-D8DB-4861-BC8F-17ADCA814C4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62158-5491-4D72-857C-FA854F23C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8DFB49-7287-410F-A252-EFD10C18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EE9B-EC67-43F6-9CF3-BA79B78123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302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8E124-8A1B-45D8-9D57-4F31250B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E0DBA6-A778-4016-BC83-20F30CDBA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7F51E5-8A43-43CD-BE14-301FD3C47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99CB9F-F98D-4364-AAD5-FFF85997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3E87-D8DB-4861-BC8F-17ADCA814C4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D83A8F-E636-4B85-B386-7C716DDA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EBEE2C-1D39-4014-B2C3-FEBCE600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EE9B-EC67-43F6-9CF3-BA79B78123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632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0AFC6-B70E-4D93-80EE-D77BDEBF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0177E7-CE81-418C-AC0F-B05FEC697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8F98E4-7243-4C09-8AFF-FEC2C1FF1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2CDC1A-4B3A-4BF6-8664-174DF3E6B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F0880D8-8060-47CD-ABA0-6AC958B75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BE99716-C027-43F0-91FD-6B146A1B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3E87-D8DB-4861-BC8F-17ADCA814C4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4A4E99F-C328-4281-922B-64500DD3B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DC77B9C-84ED-452D-A930-047F808E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EE9B-EC67-43F6-9CF3-BA79B78123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241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297F3-A4F2-4AE8-AC51-2E39335A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F0F84F4-059C-4F1B-BF06-49EE3B393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3E87-D8DB-4861-BC8F-17ADCA814C4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71375C7-35D8-462B-89D8-F34B7A757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A7CB38E-4EC0-4B85-B940-AAAE1D55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EE9B-EC67-43F6-9CF3-BA79B78123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272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5F00EE-B142-4B56-895A-8E53A68C7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3E87-D8DB-4861-BC8F-17ADCA814C4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BF4F8AF-B679-4DEC-A5E8-2A6AEB15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FB5619-DA5A-4637-A6FF-ADFDB67A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EE9B-EC67-43F6-9CF3-BA79B78123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45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C70D2-127F-4738-A754-9CEB2C85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2DE7A9-6062-428A-AD8E-4F041A4B3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4F0E8F-8071-4AF3-A2E2-115757F84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83A7B8-7881-415F-92FB-7005E3FD4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3E87-D8DB-4861-BC8F-17ADCA814C4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D6613C-81BE-4AE3-BD71-CA62B7994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7C8D14-2930-4846-B6D7-15F31B32B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EE9B-EC67-43F6-9CF3-BA79B78123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585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B701A-2D72-435F-B575-C9AC70160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8121955-408C-4380-ACC5-1D5F8B11D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A519AE-6C6A-48F3-9118-5BD46A07A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926B59-7E0C-48B0-98E6-09043BFD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3E87-D8DB-4861-BC8F-17ADCA814C4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47287B-A771-4894-913F-92E23397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04C396-5046-4694-9D75-D9DD1C6F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EE9B-EC67-43F6-9CF3-BA79B78123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294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5F8C75-2B33-4221-A442-5A97D2F60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CC1225-D7F1-4BDA-9F57-CEAC7C1E4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F7ACA2-75B2-46B2-B40A-028939705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53E87-D8DB-4861-BC8F-17ADCA814C4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D2BCD6-24E9-45C9-B078-8900D4E25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0129C5-983F-4F48-89F7-BCD5F11D1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CEE9B-EC67-43F6-9CF3-BA79B78123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464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4FA38-D0AA-4D9C-A305-704F9E8B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MX" sz="72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Brayan Yosafat </a:t>
            </a:r>
            <a:br>
              <a:rPr lang="es-MX" sz="72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es-MX" sz="72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Martínez Coronel</a:t>
            </a:r>
          </a:p>
        </p:txBody>
      </p:sp>
    </p:spTree>
    <p:extLst>
      <p:ext uri="{BB962C8B-B14F-4D97-AF65-F5344CB8AC3E}">
        <p14:creationId xmlns:p14="http://schemas.microsoft.com/office/powerpoint/2010/main" val="64100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4FA38-D0AA-4D9C-A305-704F9E8B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MX" sz="72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Primera vez </a:t>
            </a:r>
            <a:br>
              <a:rPr lang="es-MX" sz="72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es-MX" sz="72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cursando Redes</a:t>
            </a:r>
          </a:p>
        </p:txBody>
      </p:sp>
    </p:spTree>
    <p:extLst>
      <p:ext uri="{BB962C8B-B14F-4D97-AF65-F5344CB8AC3E}">
        <p14:creationId xmlns:p14="http://schemas.microsoft.com/office/powerpoint/2010/main" val="401216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Imagen 5" descr="Forma, Flecha&#10;&#10;Descripción generada automáticamente">
            <a:extLst>
              <a:ext uri="{FF2B5EF4-FFF2-40B4-BE49-F238E27FC236}">
                <a16:creationId xmlns:a16="http://schemas.microsoft.com/office/drawing/2014/main" id="{78F74647-2D10-4BF9-8169-C5C602D2C3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99" b="499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7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4FA38-D0AA-4D9C-A305-704F9E8B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sz="72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¿Por qué con usted?</a:t>
            </a:r>
          </a:p>
        </p:txBody>
      </p:sp>
    </p:spTree>
    <p:extLst>
      <p:ext uri="{BB962C8B-B14F-4D97-AF65-F5344CB8AC3E}">
        <p14:creationId xmlns:p14="http://schemas.microsoft.com/office/powerpoint/2010/main" val="3789057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4FA38-D0AA-4D9C-A305-704F9E8B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sz="72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Situación actual</a:t>
            </a:r>
          </a:p>
        </p:txBody>
      </p:sp>
    </p:spTree>
    <p:extLst>
      <p:ext uri="{BB962C8B-B14F-4D97-AF65-F5344CB8AC3E}">
        <p14:creationId xmlns:p14="http://schemas.microsoft.com/office/powerpoint/2010/main" val="906646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4FA38-D0AA-4D9C-A305-704F9E8B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MX" sz="72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¿Qué pienso de la pandemia?</a:t>
            </a:r>
          </a:p>
        </p:txBody>
      </p:sp>
    </p:spTree>
    <p:extLst>
      <p:ext uri="{BB962C8B-B14F-4D97-AF65-F5344CB8AC3E}">
        <p14:creationId xmlns:p14="http://schemas.microsoft.com/office/powerpoint/2010/main" val="422144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4FA38-D0AA-4D9C-A305-704F9E8B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sz="72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Pasatiempos</a:t>
            </a:r>
          </a:p>
        </p:txBody>
      </p:sp>
    </p:spTree>
    <p:extLst>
      <p:ext uri="{BB962C8B-B14F-4D97-AF65-F5344CB8AC3E}">
        <p14:creationId xmlns:p14="http://schemas.microsoft.com/office/powerpoint/2010/main" val="16640314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26</Words>
  <Application>Microsoft Office PowerPoint</Application>
  <PresentationFormat>Panorámica</PresentationFormat>
  <Paragraphs>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Microsoft JhengHei UI Light</vt:lpstr>
      <vt:lpstr>Arial</vt:lpstr>
      <vt:lpstr>Calibri</vt:lpstr>
      <vt:lpstr>Calibri Light</vt:lpstr>
      <vt:lpstr>Tema de Office</vt:lpstr>
      <vt:lpstr>Brayan Yosafat  Martínez Coronel</vt:lpstr>
      <vt:lpstr>Primera vez  cursando Redes</vt:lpstr>
      <vt:lpstr>Presentación de PowerPoint</vt:lpstr>
      <vt:lpstr>¿Por qué con usted?</vt:lpstr>
      <vt:lpstr>Situación actual</vt:lpstr>
      <vt:lpstr>¿Qué pienso de la pandemia?</vt:lpstr>
      <vt:lpstr>Pasatiempos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Brayan Yosafat  Martínez Coronel</dc:title>
  <dc:creator>Brayan Yosafat Martinez Coronel</dc:creator>
  <cp:lastModifiedBy>Brayan Yosafat Martinez Coronel</cp:lastModifiedBy>
  <cp:revision>2</cp:revision>
  <dcterms:created xsi:type="dcterms:W3CDTF">2020-09-28T20:47:30Z</dcterms:created>
  <dcterms:modified xsi:type="dcterms:W3CDTF">2020-09-28T21:11:54Z</dcterms:modified>
</cp:coreProperties>
</file>