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05:51:0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05:51:04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05:51:05.1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05:51:07.1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5T05:51:07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FA62-59BB-4088-9618-F9BD8458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DF5F8-6E14-4CC5-B3C8-75E5C348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D9FF9-0DBC-4D69-A81B-DF47E0BE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7ED91-36B6-4B4A-80D8-FB88A087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53057-6A25-42B6-99BB-87E0BF7A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20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9FB05-424C-46D3-8A43-76492A93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365404-98CA-4567-B709-7105F915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9EA96-C160-459B-8946-DA223550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456B-B04C-490E-921B-59A4C28F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67B8BC-7A3E-48C2-A444-C7649B88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8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50F71A-3F74-4B33-8FC0-2DF50A40C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0BC30-F6D4-44B6-B25B-41953E7E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EFCE1-B4B7-4AF5-8154-F1F37672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A631-5E05-4C6A-A24A-15D6E9D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B6FDF-ECC5-450F-9015-1C71E44F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45661-AB9B-49AE-813A-851B8162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E7D50-B157-43A4-8142-3A5D8EFB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00C21-60A7-42D0-8225-F8FB9EFE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62038-9A8C-4D3B-AF3C-17553D9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6D5AE-2E50-4A62-9D96-D3E2F9D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9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74E2F-B530-4E0B-B78D-F81860BE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8A5BF-7F05-4457-87F5-5A16A378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4B7D6-C4EA-44B8-AEA1-3D7FB175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E2C2D-F62D-4E14-B583-7DFA111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915FA-2B4D-4379-B01B-1089529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7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36F88-9221-44A6-8395-0A98F6E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39EB4-DBD4-4532-850B-42AD4BB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6742C-D414-4137-90FA-410FDB3AC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01EA4-F2C0-4EB8-A49A-A0955B8D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F1CB39-C453-4FCA-8255-3948779A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392E6-75A5-4E04-A6E2-103890C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6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D9033-E3FD-4D0F-AF6B-2C17E557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D779DE-38C0-45D1-9DF5-9AB112B8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40F18-3896-4463-9B8D-5DE9A8E9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DAED4E-7FBC-41A2-8EF0-5A71F8BC4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1054CB-2914-4663-8A6A-D9EFFA17D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5FAA6C-3DD9-4FA4-885B-A2FFA597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BEC845-4721-4CC2-B7D7-9AC82115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7B4C6-B651-4867-A2E4-4DB86BC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0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5672-F160-4663-B161-CB848B4C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D433DC-251A-4EE0-8864-90A8B579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6CEE97-4793-4D00-8136-A62D02E7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B48543-22F1-47B1-99BF-9798220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37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177654-840B-4E19-95FB-369C0BF5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A182E2-5805-4F4E-A9A5-490DE6B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2AD656-62D2-438B-8B60-718CEF85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7A18F-E9A3-4BA8-8B52-42AB2B45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1EAA1-BE2D-4CD7-8D5D-CF96FBC5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557F8-160F-4279-A209-41293323C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6001B8-B1D1-48DE-8916-FF776F07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A5607-7B42-483B-841E-AEEC8F43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7B4240-016F-40D4-AB69-03D5060A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6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66562-2455-4AB8-B50D-D9D5ED6C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41DFD7-7952-4460-976C-500389E2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4D06EF-1579-4408-9D51-A4017505C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431284-D594-4543-9BCE-F04E3B31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93DCF-C467-4977-8CDF-3FCC5E56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949CB5-0270-47E6-8381-E764F8F9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2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D9B234-C1B4-4641-80CF-2A9D2694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23DF1-6DDD-4800-9181-6E10EECA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A8191-167E-4897-A690-58B1D116C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D43D-BF85-49AD-A3F6-ED314C7C89AF}" type="datetimeFigureOut">
              <a:rPr lang="es-MX" smtClean="0"/>
              <a:t>24/01/2021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777F6-A685-45D5-AF4F-730645F3B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C3F74-D41F-42B2-93F1-E72E69851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3611-8C9B-4CFD-B9D1-02CB4E0D5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403EB-EE21-4F84-9F2D-756FAD3B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1654"/>
            <a:ext cx="9144000" cy="916299"/>
          </a:xfrm>
        </p:spPr>
        <p:txBody>
          <a:bodyPr/>
          <a:lstStyle/>
          <a:p>
            <a:r>
              <a:rPr lang="es-MX" dirty="0"/>
              <a:t>Analizador TCP UDP ICMP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C3736-1292-40D9-A4DE-F30E371A4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0048"/>
            <a:ext cx="9144000" cy="1655762"/>
          </a:xfrm>
        </p:spPr>
        <p:txBody>
          <a:bodyPr/>
          <a:lstStyle/>
          <a:p>
            <a:r>
              <a:rPr lang="es-MX" dirty="0"/>
              <a:t>Martínez Coronel Brayan Yosafat</a:t>
            </a:r>
          </a:p>
          <a:p>
            <a:r>
              <a:rPr lang="es-MX" dirty="0"/>
              <a:t>Sánchez Méndez Edmundo Josué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4FD1D3F-E7C8-4DF0-9578-300FE2C43776}"/>
              </a:ext>
            </a:extLst>
          </p:cNvPr>
          <p:cNvSpPr txBox="1">
            <a:spLocks/>
          </p:cNvSpPr>
          <p:nvPr/>
        </p:nvSpPr>
        <p:spPr>
          <a:xfrm>
            <a:off x="1524000" y="6453915"/>
            <a:ext cx="9144000" cy="404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Nota: Anteriormente se verifica que sea IP la trama en todos los fragmentos</a:t>
            </a:r>
          </a:p>
        </p:txBody>
      </p:sp>
    </p:spTree>
    <p:extLst>
      <p:ext uri="{BB962C8B-B14F-4D97-AF65-F5344CB8AC3E}">
        <p14:creationId xmlns:p14="http://schemas.microsoft.com/office/powerpoint/2010/main" val="14514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0EDA-130E-414B-B460-3D5A1F07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84" y="3948991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Trama</a:t>
            </a:r>
            <a:r>
              <a:rPr lang="en-US" sz="6000" dirty="0"/>
              <a:t> ICMP: MAC e IP de </a:t>
            </a:r>
            <a:r>
              <a:rPr lang="en-US" sz="6000" dirty="0" err="1"/>
              <a:t>destino</a:t>
            </a:r>
            <a:endParaRPr lang="en-US" sz="6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A4A01BB-026D-488F-819E-B0333C50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63" y="4040997"/>
            <a:ext cx="5390093" cy="2576281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AFFB42A9-7F17-412A-B5CA-4F3C39233C3B}"/>
              </a:ext>
            </a:extLst>
          </p:cNvPr>
          <p:cNvGrpSpPr/>
          <p:nvPr/>
        </p:nvGrpSpPr>
        <p:grpSpPr>
          <a:xfrm>
            <a:off x="3087596" y="1948438"/>
            <a:ext cx="360" cy="360"/>
            <a:chOff x="3087596" y="194843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3F848D2-EEC0-4D72-8692-CE32877024A4}"/>
                    </a:ext>
                  </a:extLst>
                </p14:cNvPr>
                <p14:cNvContentPartPr/>
                <p14:nvPr/>
              </p14:nvContentPartPr>
              <p14:xfrm>
                <a:off x="3087596" y="1948438"/>
                <a:ext cx="36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3F848D2-EEC0-4D72-8692-CE32877024A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8956" y="1939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D65081C0-34EA-4611-BF90-FE243B2900C7}"/>
                    </a:ext>
                  </a:extLst>
                </p14:cNvPr>
                <p14:cNvContentPartPr/>
                <p14:nvPr/>
              </p14:nvContentPartPr>
              <p14:xfrm>
                <a:off x="3087596" y="1948438"/>
                <a:ext cx="360" cy="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D65081C0-34EA-4611-BF90-FE243B2900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8956" y="1939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707D9AB7-6F4D-467B-805B-A34D707C1A00}"/>
                    </a:ext>
                  </a:extLst>
                </p14:cNvPr>
                <p14:cNvContentPartPr/>
                <p14:nvPr/>
              </p14:nvContentPartPr>
              <p14:xfrm>
                <a:off x="3087596" y="1948438"/>
                <a:ext cx="360" cy="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707D9AB7-6F4D-467B-805B-A34D707C1A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8956" y="1939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1826203-7CAD-46C0-86C8-830A33FE8A64}"/>
              </a:ext>
            </a:extLst>
          </p:cNvPr>
          <p:cNvGrpSpPr/>
          <p:nvPr/>
        </p:nvGrpSpPr>
        <p:grpSpPr>
          <a:xfrm>
            <a:off x="2113436" y="1513198"/>
            <a:ext cx="360" cy="360"/>
            <a:chOff x="2113436" y="1513198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CFA7580-F28E-47E8-B89E-9735DE6031AA}"/>
                    </a:ext>
                  </a:extLst>
                </p14:cNvPr>
                <p14:cNvContentPartPr/>
                <p14:nvPr/>
              </p14:nvContentPartPr>
              <p14:xfrm>
                <a:off x="2113436" y="1513198"/>
                <a:ext cx="360" cy="36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CFA7580-F28E-47E8-B89E-9735DE6031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436" y="1504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253D99F-D2C7-4F11-8DCB-3556046355CF}"/>
                    </a:ext>
                  </a:extLst>
                </p14:cNvPr>
                <p14:cNvContentPartPr/>
                <p14:nvPr/>
              </p14:nvContentPartPr>
              <p14:xfrm>
                <a:off x="2113436" y="1513198"/>
                <a:ext cx="360" cy="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253D99F-D2C7-4F11-8DCB-3556046355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4436" y="1504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D7DFA4-A356-4683-9BB4-B8C35F4AD020}"/>
              </a:ext>
            </a:extLst>
          </p:cNvPr>
          <p:cNvSpPr txBox="1"/>
          <p:nvPr/>
        </p:nvSpPr>
        <p:spPr>
          <a:xfrm>
            <a:off x="313544" y="317188"/>
            <a:ext cx="81558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1: </a:t>
            </a:r>
            <a:r>
              <a:rPr lang="es-MX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//ICMP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MX" sz="14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(trama[14 + IHL + 1] == 0) { </a:t>
            </a:r>
            <a:r>
              <a:rPr lang="es-MX" sz="14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//Que sea respuesta eco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MX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"\t.::ICMP::."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MX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MX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nMAC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destino: %.2X:%.2X:%.2X:%.2X:%.2X:%.2X"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trama[0], trama[1], trama[2], trama[3], trama[4], trama[5]);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MX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MX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nIP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destino: %</a:t>
            </a:r>
            <a:r>
              <a:rPr lang="es-MX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d.%d.%d.%d</a:t>
            </a:r>
            <a:r>
              <a:rPr lang="es-MX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trama[30], trama[31], trama[32], trama[33]);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sz="14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s-MX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4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08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2DF8657-C030-4A3B-AA8C-201E21FE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56" y="4097650"/>
            <a:ext cx="7315200" cy="1165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7B12CB-D37E-497B-AC22-8B1C6592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56" y="5312087"/>
            <a:ext cx="7315200" cy="1228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ABD778-C2DD-49E1-8CE7-9C76BF1D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006" y="223525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UDP: TTL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562CC0-2902-45E3-A6A1-1BB5E0350DF1}"/>
              </a:ext>
            </a:extLst>
          </p:cNvPr>
          <p:cNvSpPr txBox="1"/>
          <p:nvPr/>
        </p:nvSpPr>
        <p:spPr>
          <a:xfrm>
            <a:off x="297623" y="741166"/>
            <a:ext cx="81558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17: </a:t>
            </a:r>
            <a:r>
              <a:rPr lang="es-MX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//UDP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MX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(IHL &gt; 20) { </a:t>
            </a:r>
            <a:r>
              <a:rPr lang="es-MX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//El encapsulado (IP) tiene opciones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"\t.::UDP::."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MX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nTTL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 %d saltos permitidos"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trama[22]);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C921BF-CD8D-46DA-B614-D5BB600E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425" y="5176605"/>
            <a:ext cx="6721371" cy="9440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7FBE0A-EB7E-48C3-ADD6-7A3D9DD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TCP: Bandera de Permiso de Fragmentación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422673-220E-4C0F-9CE7-3445281FBBFB}"/>
              </a:ext>
            </a:extLst>
          </p:cNvPr>
          <p:cNvSpPr txBox="1"/>
          <p:nvPr/>
        </p:nvSpPr>
        <p:spPr>
          <a:xfrm>
            <a:off x="522475" y="1932127"/>
            <a:ext cx="8155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6: </a:t>
            </a:r>
            <a:r>
              <a:rPr lang="es-MX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//TCP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"\t.::TCP::."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s-MX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n¿La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trama se puede fragmentar? %s"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trama[20] &amp; 64 ? 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s-MX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s-MX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s-MX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71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372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Analizador TCP UDP ICMP</vt:lpstr>
      <vt:lpstr>Trama ICMP: MAC e IP de destino</vt:lpstr>
      <vt:lpstr>UDP: TTL</vt:lpstr>
      <vt:lpstr>TCP: Bandera de Permiso de Fragmentación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Analizador TCP UDP ICMP</dc:title>
  <dc:creator>Brayan Yosafat Martinez Coronel</dc:creator>
  <cp:lastModifiedBy>Brayan Yosafat Martinez Coronel</cp:lastModifiedBy>
  <cp:revision>2</cp:revision>
  <dcterms:created xsi:type="dcterms:W3CDTF">2021-01-25T05:50:50Z</dcterms:created>
  <dcterms:modified xsi:type="dcterms:W3CDTF">2021-01-25T06:02:49Z</dcterms:modified>
</cp:coreProperties>
</file>