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8972550" cy="7102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614BEC-71AE-4447-83FE-4915C660EA26}">
  <a:tblStyle styleId="{CC614BEC-71AE-4447-83FE-4915C660E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193e369d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193e369d_6_9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193e369d_7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193e369d_7_86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 b="1">
                <a:solidFill>
                  <a:schemeClr val="dk1"/>
                </a:solidFill>
              </a:rPr>
              <a:t>libros </a:t>
            </a:r>
            <a:r>
              <a:rPr lang="es-419">
                <a:solidFill>
                  <a:schemeClr val="dk1"/>
                </a:solidFill>
              </a:rPr>
              <a:t>cuentan con los siguientes datos: nombre, editoriales, páginas, autor y género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193e369d_8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193e369d_8_136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193e369d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193e369d_8_1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1193e369d_7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1193e369d_7_71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películas</a:t>
            </a:r>
            <a:r>
              <a:rPr lang="es-419">
                <a:solidFill>
                  <a:schemeClr val="dk1"/>
                </a:solidFill>
              </a:rPr>
              <a:t>: nombre, duración, reparto principal, director, productora, distribuidora, reseñas, año, género, clasificación e idioma.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193e369d_7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193e369d_7_79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música</a:t>
            </a:r>
            <a:r>
              <a:rPr lang="es-419">
                <a:solidFill>
                  <a:schemeClr val="dk1"/>
                </a:solidFill>
              </a:rPr>
              <a:t>: nombre, discográfica, número de canciones, cantante o grupo, género, subgénero, año de publicación y productora;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1193e369d_7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1193e369d_7_93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videojuegos</a:t>
            </a:r>
            <a:r>
              <a:rPr lang="es-419">
                <a:solidFill>
                  <a:schemeClr val="dk1"/>
                </a:solidFill>
              </a:rPr>
              <a:t>: nombre, empresa desarrolladora, género, plataforma, número de jugadores, premios, género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193e369d_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193e369d_8_39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193e369d_7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193e369d_7_106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193e369d_6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1193e369d_6_116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193e369d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193e369d_6_71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193e369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193e369d_6_0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193e36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193e369d_3_0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películas</a:t>
            </a:r>
            <a:r>
              <a:rPr lang="es-419">
                <a:solidFill>
                  <a:schemeClr val="dk1"/>
                </a:solidFill>
              </a:rPr>
              <a:t>: nombre, duración, reparto principal, director, productora, distribuidora, reseñas, año, género, clasificación e idioma.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193e369d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193e369d_7_13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 b="1">
                <a:solidFill>
                  <a:schemeClr val="dk1"/>
                </a:solidFill>
              </a:rPr>
              <a:t>libros </a:t>
            </a:r>
            <a:r>
              <a:rPr lang="es-419">
                <a:solidFill>
                  <a:schemeClr val="dk1"/>
                </a:solidFill>
              </a:rPr>
              <a:t>cuentan con los siguientes datos: nombre, editoriales, páginas, autor y género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193e369d_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193e369d_7_35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música</a:t>
            </a:r>
            <a:r>
              <a:rPr lang="es-419">
                <a:solidFill>
                  <a:schemeClr val="dk1"/>
                </a:solidFill>
              </a:rPr>
              <a:t>: nombre, discográfica, número de canciones, cantante o grupo, género, subgénero, año de publicación y productora;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193e369d_8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193e369d_8_145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193e369d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533400"/>
            <a:ext cx="4732338" cy="2662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193e369d_8_6:notes"/>
          <p:cNvSpPr txBox="1">
            <a:spLocks noGrp="1"/>
          </p:cNvSpPr>
          <p:nvPr>
            <p:ph type="body" idx="1"/>
          </p:nvPr>
        </p:nvSpPr>
        <p:spPr>
          <a:xfrm>
            <a:off x="897256" y="3373676"/>
            <a:ext cx="7178040" cy="319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botón actualizar permite editar el dato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Inicio de sesión - Empleado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28800" y="1401075"/>
            <a:ext cx="1380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Contraseña: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28800" y="1818975"/>
            <a:ext cx="4286400" cy="41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28800" y="2887875"/>
            <a:ext cx="4286400" cy="41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2900" y="3841650"/>
            <a:ext cx="1918200" cy="41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Iniciar sesión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428750" y="4388075"/>
            <a:ext cx="62865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En caso de extravío de contraseña, comunicarse con el gerente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6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 libros</a:t>
            </a:r>
            <a:endParaRPr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2458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6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Nombre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Autor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Editorial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Páginas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Género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ZZZ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Ab. Bece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Ed.D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Thriller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6475625" y="585725"/>
            <a:ext cx="22905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556477" y="585727"/>
            <a:ext cx="8034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51" y="647698"/>
            <a:ext cx="310625" cy="30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2"/>
          <p:cNvGrpSpPr/>
          <p:nvPr/>
        </p:nvGrpSpPr>
        <p:grpSpPr>
          <a:xfrm>
            <a:off x="1500278" y="1332006"/>
            <a:ext cx="271028" cy="271028"/>
            <a:chOff x="4045150" y="442025"/>
            <a:chExt cx="656400" cy="656400"/>
          </a:xfrm>
        </p:grpSpPr>
        <p:sp>
          <p:nvSpPr>
            <p:cNvPr id="219" name="Google Shape;219;p22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3305278" y="1332006"/>
            <a:ext cx="271028" cy="271028"/>
            <a:chOff x="4045150" y="442025"/>
            <a:chExt cx="656400" cy="656400"/>
          </a:xfrm>
        </p:grpSpPr>
        <p:sp>
          <p:nvSpPr>
            <p:cNvPr id="222" name="Google Shape;222;p22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5110278" y="1332006"/>
            <a:ext cx="271028" cy="271028"/>
            <a:chOff x="4045150" y="442025"/>
            <a:chExt cx="656400" cy="656400"/>
          </a:xfrm>
        </p:grpSpPr>
        <p:sp>
          <p:nvSpPr>
            <p:cNvPr id="225" name="Google Shape;225;p22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7114353" y="1332006"/>
            <a:ext cx="271028" cy="271028"/>
            <a:chOff x="4045150" y="442025"/>
            <a:chExt cx="656400" cy="656400"/>
          </a:xfrm>
        </p:grpSpPr>
        <p:sp>
          <p:nvSpPr>
            <p:cNvPr id="228" name="Google Shape;228;p22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8391878" y="1332006"/>
            <a:ext cx="271028" cy="271028"/>
            <a:chOff x="4045150" y="442025"/>
            <a:chExt cx="656400" cy="656400"/>
          </a:xfrm>
        </p:grpSpPr>
        <p:sp>
          <p:nvSpPr>
            <p:cNvPr id="231" name="Google Shape;231;p22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 de producto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482200" y="1125150"/>
            <a:ext cx="1982400" cy="198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917500" y="1560450"/>
            <a:ext cx="1111800" cy="11118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2786075" y="1125150"/>
            <a:ext cx="37770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Libro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Nombre:	 	ZZZ</a:t>
            </a:r>
            <a:br>
              <a:rPr lang="es-419" sz="1800"/>
            </a:br>
            <a:r>
              <a:rPr lang="es-419" sz="1800"/>
              <a:t>Autor:  		Ab. Bece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Editorial:		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Num. pgs:	000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Género:		Thriller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Productos relacionados: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/>
            </a:b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241" name="Google Shape;241;p23"/>
          <p:cNvGraphicFramePr/>
          <p:nvPr/>
        </p:nvGraphicFramePr>
        <p:xfrm>
          <a:off x="2858100" y="35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9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Precio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Película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XYZ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Libro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2" name="Google Shape;242;p23"/>
          <p:cNvSpPr/>
          <p:nvPr/>
        </p:nvSpPr>
        <p:spPr>
          <a:xfrm>
            <a:off x="482200" y="3577850"/>
            <a:ext cx="1982400" cy="65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Agregar producto relacionado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Registrar nueva recomendación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311700" y="1406425"/>
            <a:ext cx="1848300" cy="7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Videojuego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2433100" y="1406425"/>
            <a:ext cx="1848300" cy="7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Película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4554500" y="1406425"/>
            <a:ext cx="1848300" cy="7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Libro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6675900" y="1406425"/>
            <a:ext cx="1848300" cy="7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CD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76000" y="2357425"/>
            <a:ext cx="144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Producto</a:t>
            </a:r>
            <a:endParaRPr sz="1800"/>
          </a:p>
        </p:txBody>
      </p:sp>
      <p:sp>
        <p:nvSpPr>
          <p:cNvPr id="253" name="Google Shape;253;p24"/>
          <p:cNvSpPr/>
          <p:nvPr/>
        </p:nvSpPr>
        <p:spPr>
          <a:xfrm>
            <a:off x="495600" y="2853025"/>
            <a:ext cx="1272600" cy="12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576000" y="2933425"/>
            <a:ext cx="1111800" cy="11118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2513950" y="2422775"/>
            <a:ext cx="5656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recomendación: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3616525" y="2782000"/>
            <a:ext cx="48357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producto relacionado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697375" y="2782000"/>
            <a:ext cx="8031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607" y="2843963"/>
            <a:ext cx="310625" cy="30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24"/>
          <p:cNvGraphicFramePr/>
          <p:nvPr/>
        </p:nvGraphicFramePr>
        <p:xfrm>
          <a:off x="2697375" y="34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9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Película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XYZ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Libro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24"/>
          <p:cNvSpPr/>
          <p:nvPr/>
        </p:nvSpPr>
        <p:spPr>
          <a:xfrm>
            <a:off x="6724150" y="3983475"/>
            <a:ext cx="15993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724050" y="4486300"/>
            <a:ext cx="1599300" cy="30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 Películas</a:t>
            </a:r>
            <a:endParaRPr/>
          </a:p>
        </p:txBody>
      </p:sp>
      <p:graphicFrame>
        <p:nvGraphicFramePr>
          <p:cNvPr id="267" name="Google Shape;267;p25"/>
          <p:cNvGraphicFramePr/>
          <p:nvPr/>
        </p:nvGraphicFramePr>
        <p:xfrm>
          <a:off x="2458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8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Nombre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Duración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Reparto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Director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Productora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Reseñas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Año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Género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Clasificación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Idioma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8" name="Google Shape;268;p25"/>
          <p:cNvSpPr/>
          <p:nvPr/>
        </p:nvSpPr>
        <p:spPr>
          <a:xfrm>
            <a:off x="6605125" y="515375"/>
            <a:ext cx="22905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5685977" y="515377"/>
            <a:ext cx="8034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351" y="577348"/>
            <a:ext cx="310625" cy="30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5"/>
          <p:cNvGrpSpPr/>
          <p:nvPr/>
        </p:nvGrpSpPr>
        <p:grpSpPr>
          <a:xfrm>
            <a:off x="932994" y="1308513"/>
            <a:ext cx="178344" cy="178344"/>
            <a:chOff x="4045150" y="442025"/>
            <a:chExt cx="656400" cy="656400"/>
          </a:xfrm>
        </p:grpSpPr>
        <p:sp>
          <p:nvSpPr>
            <p:cNvPr id="272" name="Google Shape;272;p25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1886369" y="1308513"/>
            <a:ext cx="178344" cy="178344"/>
            <a:chOff x="4045150" y="442025"/>
            <a:chExt cx="656400" cy="656400"/>
          </a:xfrm>
        </p:grpSpPr>
        <p:sp>
          <p:nvSpPr>
            <p:cNvPr id="275" name="Google Shape;275;p25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2764394" y="1308513"/>
            <a:ext cx="178344" cy="178344"/>
            <a:chOff x="4045150" y="442025"/>
            <a:chExt cx="656400" cy="656400"/>
          </a:xfrm>
        </p:grpSpPr>
        <p:sp>
          <p:nvSpPr>
            <p:cNvPr id="278" name="Google Shape;278;p25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 albums</a:t>
            </a:r>
            <a:endParaRPr/>
          </a:p>
        </p:txBody>
      </p:sp>
      <p:graphicFrame>
        <p:nvGraphicFramePr>
          <p:cNvPr id="285" name="Google Shape;285;p26"/>
          <p:cNvGraphicFramePr/>
          <p:nvPr/>
        </p:nvGraphicFramePr>
        <p:xfrm>
          <a:off x="2458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0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Nombre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Artista o grupo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Discografía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Número de canciones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Género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Subgénero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Año de publicación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Productora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26"/>
          <p:cNvSpPr/>
          <p:nvPr/>
        </p:nvSpPr>
        <p:spPr>
          <a:xfrm>
            <a:off x="6475650" y="648000"/>
            <a:ext cx="22905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5556502" y="648002"/>
            <a:ext cx="8034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76" y="709973"/>
            <a:ext cx="310625" cy="30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6"/>
          <p:cNvGrpSpPr/>
          <p:nvPr/>
        </p:nvGrpSpPr>
        <p:grpSpPr>
          <a:xfrm>
            <a:off x="1026769" y="1348688"/>
            <a:ext cx="178344" cy="178344"/>
            <a:chOff x="4045150" y="442025"/>
            <a:chExt cx="656400" cy="656400"/>
          </a:xfrm>
        </p:grpSpPr>
        <p:sp>
          <p:nvSpPr>
            <p:cNvPr id="290" name="Google Shape;290;p26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6"/>
          <p:cNvGrpSpPr/>
          <p:nvPr/>
        </p:nvGrpSpPr>
        <p:grpSpPr>
          <a:xfrm>
            <a:off x="2143544" y="1348688"/>
            <a:ext cx="178344" cy="178344"/>
            <a:chOff x="4045150" y="442025"/>
            <a:chExt cx="656400" cy="656400"/>
          </a:xfrm>
        </p:grpSpPr>
        <p:sp>
          <p:nvSpPr>
            <p:cNvPr id="293" name="Google Shape;293;p26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 videojuegos</a:t>
            </a:r>
            <a:endParaRPr/>
          </a:p>
        </p:txBody>
      </p:sp>
      <p:graphicFrame>
        <p:nvGraphicFramePr>
          <p:cNvPr id="300" name="Google Shape;300;p27"/>
          <p:cNvGraphicFramePr/>
          <p:nvPr/>
        </p:nvGraphicFramePr>
        <p:xfrm>
          <a:off x="2458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3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Nombre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Empresa desarrolladora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Género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Número de   jugadores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Premios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Plataforma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Google Shape;301;p27"/>
          <p:cNvSpPr/>
          <p:nvPr/>
        </p:nvSpPr>
        <p:spPr>
          <a:xfrm>
            <a:off x="6475600" y="585725"/>
            <a:ext cx="22905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5556452" y="585727"/>
            <a:ext cx="803400" cy="4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26" y="647698"/>
            <a:ext cx="310625" cy="30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7"/>
          <p:cNvGrpSpPr/>
          <p:nvPr/>
        </p:nvGrpSpPr>
        <p:grpSpPr>
          <a:xfrm>
            <a:off x="1334844" y="1375488"/>
            <a:ext cx="178344" cy="178344"/>
            <a:chOff x="4045150" y="442025"/>
            <a:chExt cx="656400" cy="656400"/>
          </a:xfrm>
        </p:grpSpPr>
        <p:sp>
          <p:nvSpPr>
            <p:cNvPr id="305" name="Google Shape;305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3027594" y="1375488"/>
            <a:ext cx="178344" cy="178344"/>
            <a:chOff x="4045150" y="442025"/>
            <a:chExt cx="656400" cy="656400"/>
          </a:xfrm>
        </p:grpSpPr>
        <p:sp>
          <p:nvSpPr>
            <p:cNvPr id="308" name="Google Shape;308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4325244" y="1375488"/>
            <a:ext cx="178344" cy="178344"/>
            <a:chOff x="4045150" y="442025"/>
            <a:chExt cx="656400" cy="656400"/>
          </a:xfrm>
        </p:grpSpPr>
        <p:sp>
          <p:nvSpPr>
            <p:cNvPr id="311" name="Google Shape;311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6033094" y="1340363"/>
            <a:ext cx="178344" cy="178344"/>
            <a:chOff x="4045150" y="442025"/>
            <a:chExt cx="656400" cy="656400"/>
          </a:xfrm>
        </p:grpSpPr>
        <p:sp>
          <p:nvSpPr>
            <p:cNvPr id="314" name="Google Shape;314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>
            <a:off x="7121419" y="1340363"/>
            <a:ext cx="178344" cy="178344"/>
            <a:chOff x="4045150" y="442025"/>
            <a:chExt cx="656400" cy="656400"/>
          </a:xfrm>
        </p:grpSpPr>
        <p:sp>
          <p:nvSpPr>
            <p:cNvPr id="317" name="Google Shape;317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8473894" y="1340363"/>
            <a:ext cx="178344" cy="178344"/>
            <a:chOff x="4045150" y="442025"/>
            <a:chExt cx="656400" cy="656400"/>
          </a:xfrm>
        </p:grpSpPr>
        <p:sp>
          <p:nvSpPr>
            <p:cNvPr id="320" name="Google Shape;320;p27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ventas</a:t>
            </a:r>
            <a:endParaRPr/>
          </a:p>
        </p:txBody>
      </p:sp>
      <p:graphicFrame>
        <p:nvGraphicFramePr>
          <p:cNvPr id="327" name="Google Shape;327;p28"/>
          <p:cNvGraphicFramePr/>
          <p:nvPr/>
        </p:nvGraphicFramePr>
        <p:xfrm>
          <a:off x="738175" y="178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{CC614BEC-71AE-4447-83FE-4915C660EA26}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Producto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Fecha de Venta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Vendedor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Transacción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Película XY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10/10/10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Empleado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$00.00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8" name="Google Shape;328;p28"/>
          <p:cNvGrpSpPr/>
          <p:nvPr/>
        </p:nvGrpSpPr>
        <p:grpSpPr>
          <a:xfrm>
            <a:off x="2218894" y="1903125"/>
            <a:ext cx="178344" cy="178344"/>
            <a:chOff x="4045150" y="442025"/>
            <a:chExt cx="656400" cy="656400"/>
          </a:xfrm>
        </p:grpSpPr>
        <p:sp>
          <p:nvSpPr>
            <p:cNvPr id="329" name="Google Shape;329;p28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8"/>
          <p:cNvGrpSpPr/>
          <p:nvPr/>
        </p:nvGrpSpPr>
        <p:grpSpPr>
          <a:xfrm>
            <a:off x="4058994" y="1903125"/>
            <a:ext cx="178344" cy="178344"/>
            <a:chOff x="4045150" y="442025"/>
            <a:chExt cx="656400" cy="656400"/>
          </a:xfrm>
        </p:grpSpPr>
        <p:sp>
          <p:nvSpPr>
            <p:cNvPr id="332" name="Google Shape;332;p28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8"/>
          <p:cNvGrpSpPr/>
          <p:nvPr/>
        </p:nvGrpSpPr>
        <p:grpSpPr>
          <a:xfrm>
            <a:off x="5899094" y="1903125"/>
            <a:ext cx="178344" cy="178344"/>
            <a:chOff x="4045150" y="442025"/>
            <a:chExt cx="656400" cy="656400"/>
          </a:xfrm>
        </p:grpSpPr>
        <p:sp>
          <p:nvSpPr>
            <p:cNvPr id="335" name="Google Shape;335;p28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8"/>
          <p:cNvGrpSpPr/>
          <p:nvPr/>
        </p:nvGrpSpPr>
        <p:grpSpPr>
          <a:xfrm>
            <a:off x="7739194" y="1903125"/>
            <a:ext cx="178344" cy="178344"/>
            <a:chOff x="4045150" y="442025"/>
            <a:chExt cx="656400" cy="656400"/>
          </a:xfrm>
        </p:grpSpPr>
        <p:sp>
          <p:nvSpPr>
            <p:cNvPr id="338" name="Google Shape;338;p28"/>
            <p:cNvSpPr/>
            <p:nvPr/>
          </p:nvSpPr>
          <p:spPr>
            <a:xfrm>
              <a:off x="4045150" y="442025"/>
              <a:ext cx="656400" cy="65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 rot="10800000">
              <a:off x="4150300" y="608988"/>
              <a:ext cx="446100" cy="385500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8"/>
          <p:cNvSpPr/>
          <p:nvPr/>
        </p:nvSpPr>
        <p:spPr>
          <a:xfrm>
            <a:off x="5856475" y="1319529"/>
            <a:ext cx="2120700" cy="3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5005475" y="1319531"/>
            <a:ext cx="743700" cy="3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83" y="1376907"/>
            <a:ext cx="287594" cy="28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Vender producto a cliente frecuente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5400" cy="3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Nombre: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Datos dependiendo el producto…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Monto total: $$$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4962775" y="1152475"/>
            <a:ext cx="12243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Cliente: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Correo:</a:t>
            </a:r>
            <a:endParaRPr/>
          </a:p>
        </p:txBody>
      </p:sp>
      <p:cxnSp>
        <p:nvCxnSpPr>
          <p:cNvPr id="350" name="Google Shape;350;p29"/>
          <p:cNvCxnSpPr/>
          <p:nvPr/>
        </p:nvCxnSpPr>
        <p:spPr>
          <a:xfrm>
            <a:off x="4402675" y="1152475"/>
            <a:ext cx="26100" cy="34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29"/>
          <p:cNvSpPr/>
          <p:nvPr/>
        </p:nvSpPr>
        <p:spPr>
          <a:xfrm>
            <a:off x="5900550" y="1680300"/>
            <a:ext cx="28395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5900550" y="2285275"/>
            <a:ext cx="28395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6929650" y="4024925"/>
            <a:ext cx="1810500" cy="78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Confirmar venta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 de empleado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78975" y="1269850"/>
            <a:ext cx="1024500" cy="10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511300" y="12698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35750" y="1269850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511300" y="1807588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435750" y="1779863"/>
            <a:ext cx="1679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de cuenta: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511300" y="23453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435750" y="2345338"/>
            <a:ext cx="13710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de ventas: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511300" y="28831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435750" y="2883100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Salario base: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134300" y="3958600"/>
            <a:ext cx="25047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63" y="1495750"/>
            <a:ext cx="64532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Consultar producto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960400" y="1440550"/>
            <a:ext cx="2923800" cy="13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CD</a:t>
            </a:r>
            <a:endParaRPr sz="2400"/>
          </a:p>
        </p:txBody>
      </p:sp>
      <p:sp>
        <p:nvSpPr>
          <p:cNvPr id="82" name="Google Shape;82;p15"/>
          <p:cNvSpPr/>
          <p:nvPr/>
        </p:nvSpPr>
        <p:spPr>
          <a:xfrm>
            <a:off x="960400" y="3240075"/>
            <a:ext cx="2923800" cy="13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Libro</a:t>
            </a:r>
            <a:endParaRPr sz="2400"/>
          </a:p>
        </p:txBody>
      </p:sp>
      <p:sp>
        <p:nvSpPr>
          <p:cNvPr id="83" name="Google Shape;83;p15"/>
          <p:cNvSpPr/>
          <p:nvPr/>
        </p:nvSpPr>
        <p:spPr>
          <a:xfrm>
            <a:off x="5271550" y="3240075"/>
            <a:ext cx="2923800" cy="13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Videojuego</a:t>
            </a:r>
            <a:endParaRPr sz="2400"/>
          </a:p>
        </p:txBody>
      </p:sp>
      <p:sp>
        <p:nvSpPr>
          <p:cNvPr id="84" name="Google Shape;84;p15"/>
          <p:cNvSpPr/>
          <p:nvPr/>
        </p:nvSpPr>
        <p:spPr>
          <a:xfrm>
            <a:off x="5271550" y="1440550"/>
            <a:ext cx="2923800" cy="137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Película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de videojuegos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533025" y="13229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57475" y="1322975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533025" y="1860713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57475" y="1832988"/>
            <a:ext cx="1679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Desarrollador: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533025" y="23984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57475" y="2343000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Género: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533025" y="293622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57475" y="2936225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Plataforma: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533025" y="34739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57475" y="3473975"/>
            <a:ext cx="1679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de jugadores: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533025" y="401172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57475" y="4011725"/>
            <a:ext cx="1273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Premios: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845150" y="1322975"/>
            <a:ext cx="17310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identificador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823075" y="2329850"/>
            <a:ext cx="18351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¿Promoción activa?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158000" y="2961425"/>
            <a:ext cx="321600" cy="2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950950" y="2961425"/>
            <a:ext cx="321600" cy="29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823075" y="4514825"/>
            <a:ext cx="21216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existencia / Agotado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de peliculas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847150" y="8693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08000" y="87771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847150" y="14421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08000" y="14504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Reparto principal :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847150" y="20316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08000" y="20399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Director: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847150" y="26210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08000" y="26293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Duración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847150" y="32105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08000" y="32188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Productora: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847150" y="37999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8000" y="38082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Distribuidora: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847150" y="43894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08000" y="43977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Año: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847150" y="37999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08000" y="38082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Distribuidora: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067100" y="4397750"/>
            <a:ext cx="432600" cy="66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499700" y="4265800"/>
            <a:ext cx="164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Continúan campos descritos en la narrativa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973725" y="583600"/>
            <a:ext cx="17310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identificador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951650" y="1590475"/>
            <a:ext cx="18351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¿Promoción activa?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286575" y="2222050"/>
            <a:ext cx="321600" cy="2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079525" y="2222050"/>
            <a:ext cx="321600" cy="29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951650" y="3775450"/>
            <a:ext cx="21216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existencia / Agotado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11700" y="51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de libros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674625" y="15865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08000" y="15948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674625" y="21592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08000" y="216761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Autor: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674625" y="274872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08000" y="275706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Editorial: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674625" y="33381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08000" y="334651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Páginas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674625" y="392762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08000" y="393596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Género: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845150" y="510425"/>
            <a:ext cx="17310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identificador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823075" y="1517300"/>
            <a:ext cx="18351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¿Promoción activa?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158000" y="2148875"/>
            <a:ext cx="321600" cy="2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950950" y="2148875"/>
            <a:ext cx="321600" cy="29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6823075" y="4514825"/>
            <a:ext cx="21216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existencia / Agotado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de albums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076050" y="869375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408000" y="877713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076050" y="14421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408000" y="14504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Artista o grupo :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076050" y="20316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408000" y="20399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Discografía: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076050" y="26210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08000" y="26293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Número de canciones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076050" y="32105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08000" y="32188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Género: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076050" y="379995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08000" y="380828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 de publicación: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076050" y="4389400"/>
            <a:ext cx="34497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08000" y="4397738"/>
            <a:ext cx="2126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Productora: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067100" y="4397750"/>
            <a:ext cx="432600" cy="66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499700" y="4265800"/>
            <a:ext cx="164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Continúan campos descritos en la narrativa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6962525" y="394575"/>
            <a:ext cx="17310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identificador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940450" y="1401450"/>
            <a:ext cx="1835100" cy="45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¿Promoción activa?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275375" y="2033025"/>
            <a:ext cx="321600" cy="2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8068325" y="2033025"/>
            <a:ext cx="321600" cy="29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Cliente Frecuente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664550" y="1125700"/>
            <a:ext cx="673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Correo: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781475" y="1527000"/>
            <a:ext cx="5625600" cy="4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781475" y="2544975"/>
            <a:ext cx="5625600" cy="4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911200" y="3476925"/>
            <a:ext cx="1768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Confirmar</a:t>
            </a:r>
            <a:endParaRPr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Información de producto - inventario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814200" y="4193588"/>
            <a:ext cx="2117400" cy="36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Eliminar producto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501550" y="1165188"/>
            <a:ext cx="267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en inventario: 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501550" y="1922288"/>
            <a:ext cx="267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de productos vendidos durante el mes anterior: 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501550" y="2679388"/>
            <a:ext cx="267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No. de productos vendidos durante el mes actual: 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629150" y="1261188"/>
            <a:ext cx="2117400" cy="36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Actualizar unidades en inventario </a:t>
            </a:r>
            <a:endParaRPr sz="1100"/>
          </a:p>
        </p:txBody>
      </p:sp>
      <p:sp>
        <p:nvSpPr>
          <p:cNvPr id="199" name="Google Shape;199;p21"/>
          <p:cNvSpPr/>
          <p:nvPr/>
        </p:nvSpPr>
        <p:spPr>
          <a:xfrm>
            <a:off x="3051925" y="3532488"/>
            <a:ext cx="537900" cy="2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051925" y="1261188"/>
            <a:ext cx="1398000" cy="32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051925" y="2018288"/>
            <a:ext cx="1398000" cy="32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051925" y="2775388"/>
            <a:ext cx="1398000" cy="32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501550" y="3436488"/>
            <a:ext cx="2277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Promoción activa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3793700" y="3532488"/>
            <a:ext cx="537900" cy="2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6072003" y="3654975"/>
            <a:ext cx="26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Ingrese contraseña para confirmar cambios</a:t>
            </a:r>
            <a:endParaRPr sz="1200"/>
          </a:p>
        </p:txBody>
      </p:sp>
      <p:sp>
        <p:nvSpPr>
          <p:cNvPr id="206" name="Google Shape;206;p21"/>
          <p:cNvSpPr/>
          <p:nvPr/>
        </p:nvSpPr>
        <p:spPr>
          <a:xfrm>
            <a:off x="6071994" y="4201366"/>
            <a:ext cx="2760300" cy="26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072006" y="4610549"/>
            <a:ext cx="1335900" cy="36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Confirmar</a:t>
            </a:r>
            <a:endParaRPr sz="1200"/>
          </a:p>
        </p:txBody>
      </p:sp>
      <p:sp>
        <p:nvSpPr>
          <p:cNvPr id="208" name="Google Shape;208;p21"/>
          <p:cNvSpPr/>
          <p:nvPr/>
        </p:nvSpPr>
        <p:spPr>
          <a:xfrm>
            <a:off x="7496398" y="4610549"/>
            <a:ext cx="1335900" cy="36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Cancelar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529</Words>
  <Application>Microsoft Office PowerPoint</Application>
  <PresentationFormat>Presentación en pantalla (16:9)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Inicio de sesión - Empleado</vt:lpstr>
      <vt:lpstr>Información de empleado</vt:lpstr>
      <vt:lpstr>Consultar producto</vt:lpstr>
      <vt:lpstr>Registro de videojuegos</vt:lpstr>
      <vt:lpstr>Registro de peliculas</vt:lpstr>
      <vt:lpstr>Registro de libros</vt:lpstr>
      <vt:lpstr>Registro de albums</vt:lpstr>
      <vt:lpstr>Registro Cliente Frecuente</vt:lpstr>
      <vt:lpstr>Información de producto - inventario </vt:lpstr>
      <vt:lpstr>Consulta libros</vt:lpstr>
      <vt:lpstr>Información de producto</vt:lpstr>
      <vt:lpstr>Registrar nueva recomendación</vt:lpstr>
      <vt:lpstr>Consulta Películas</vt:lpstr>
      <vt:lpstr>Consulta albums</vt:lpstr>
      <vt:lpstr>Consulta videojuegos</vt:lpstr>
      <vt:lpstr>Registro ventas</vt:lpstr>
      <vt:lpstr>Vender producto a cliente frecuente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 de sesión - Empleado</dc:title>
  <cp:lastModifiedBy>yosafat martinez</cp:lastModifiedBy>
  <cp:revision>1</cp:revision>
  <cp:lastPrinted>2019-08-29T04:12:14Z</cp:lastPrinted>
  <dcterms:modified xsi:type="dcterms:W3CDTF">2019-08-29T04:15:04Z</dcterms:modified>
</cp:coreProperties>
</file>