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5" r:id="rId11"/>
    <p:sldId id="261" r:id="rId12"/>
    <p:sldId id="262" r:id="rId13"/>
    <p:sldId id="264" r:id="rId14"/>
    <p:sldId id="270" r:id="rId15"/>
    <p:sldId id="271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71DAFF"/>
    <a:srgbClr val="F987F4"/>
    <a:srgbClr val="FF3333"/>
    <a:srgbClr val="8EE987"/>
    <a:srgbClr val="F66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D562D-D730-46FD-B670-BCCF13F143CB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58202E83-9EBB-49F7-9767-503439DC2E8A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MX" b="1" dirty="0" smtClean="0"/>
            <a:t>Astronomía </a:t>
          </a:r>
          <a:endParaRPr lang="es-MX" b="1" dirty="0"/>
        </a:p>
      </dgm:t>
    </dgm:pt>
    <dgm:pt modelId="{9F070AFF-9EFB-4416-9673-A671B839FB8E}" type="parTrans" cxnId="{D3C4B395-B8D2-4EC0-B2D1-D049CB6AC716}">
      <dgm:prSet/>
      <dgm:spPr/>
      <dgm:t>
        <a:bodyPr/>
        <a:lstStyle/>
        <a:p>
          <a:endParaRPr lang="es-MX"/>
        </a:p>
      </dgm:t>
    </dgm:pt>
    <dgm:pt modelId="{2EE249AC-CB72-4F3D-BCD0-CCBA724B7BCA}" type="sibTrans" cxnId="{D3C4B395-B8D2-4EC0-B2D1-D049CB6AC716}">
      <dgm:prSet/>
      <dgm:spPr/>
      <dgm:t>
        <a:bodyPr/>
        <a:lstStyle/>
        <a:p>
          <a:endParaRPr lang="es-MX"/>
        </a:p>
      </dgm:t>
    </dgm:pt>
    <dgm:pt modelId="{653AF106-2F22-4E11-97FA-FA6728DC98D6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MX" b="1" dirty="0" smtClean="0"/>
            <a:t>Matemáticas</a:t>
          </a:r>
          <a:endParaRPr lang="es-MX" b="1" dirty="0"/>
        </a:p>
      </dgm:t>
    </dgm:pt>
    <dgm:pt modelId="{ED55D74F-2873-4A48-8D83-8987EA119A4F}" type="parTrans" cxnId="{BEB9CBA1-30EA-44DF-9192-CFF871B3ED68}">
      <dgm:prSet/>
      <dgm:spPr/>
      <dgm:t>
        <a:bodyPr/>
        <a:lstStyle/>
        <a:p>
          <a:endParaRPr lang="es-MX"/>
        </a:p>
      </dgm:t>
    </dgm:pt>
    <dgm:pt modelId="{8110AAF4-BBC2-43AC-88B6-89FA8FA33971}" type="sibTrans" cxnId="{BEB9CBA1-30EA-44DF-9192-CFF871B3ED68}">
      <dgm:prSet/>
      <dgm:spPr/>
      <dgm:t>
        <a:bodyPr/>
        <a:lstStyle/>
        <a:p>
          <a:endParaRPr lang="es-MX"/>
        </a:p>
      </dgm:t>
    </dgm:pt>
    <dgm:pt modelId="{979A0A4E-CB27-463A-B9F9-863F1FCB8C13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MX" b="1" smtClean="0"/>
            <a:t>Rueda</a:t>
          </a:r>
          <a:endParaRPr lang="es-MX" b="1" dirty="0"/>
        </a:p>
      </dgm:t>
    </dgm:pt>
    <dgm:pt modelId="{CB2442D9-5004-4ADE-B73A-DF0B099113DD}" type="parTrans" cxnId="{0CF76DBA-4D6D-4839-8DCC-083379D449DD}">
      <dgm:prSet/>
      <dgm:spPr/>
      <dgm:t>
        <a:bodyPr/>
        <a:lstStyle/>
        <a:p>
          <a:endParaRPr lang="es-MX"/>
        </a:p>
      </dgm:t>
    </dgm:pt>
    <dgm:pt modelId="{0BC0F15A-6BF5-4BF4-8E9A-1D825A7CA3F0}" type="sibTrans" cxnId="{0CF76DBA-4D6D-4839-8DCC-083379D449DD}">
      <dgm:prSet/>
      <dgm:spPr/>
      <dgm:t>
        <a:bodyPr/>
        <a:lstStyle/>
        <a:p>
          <a:endParaRPr lang="es-MX"/>
        </a:p>
      </dgm:t>
    </dgm:pt>
    <dgm:pt modelId="{710B9778-70B4-44AC-A5E1-5DB10F53AC78}">
      <dgm:prSet/>
      <dgm:spPr/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Escritura</a:t>
          </a:r>
          <a:endParaRPr lang="es-MX" b="1" dirty="0">
            <a:solidFill>
              <a:schemeClr val="tx1"/>
            </a:solidFill>
          </a:endParaRPr>
        </a:p>
      </dgm:t>
    </dgm:pt>
    <dgm:pt modelId="{5E83827A-24FC-48E4-B049-B8B473881EF1}" type="parTrans" cxnId="{C0BC92AE-04AD-49C3-B2E8-00CAA8F424C4}">
      <dgm:prSet/>
      <dgm:spPr/>
      <dgm:t>
        <a:bodyPr/>
        <a:lstStyle/>
        <a:p>
          <a:endParaRPr lang="es-MX"/>
        </a:p>
      </dgm:t>
    </dgm:pt>
    <dgm:pt modelId="{0D8F871C-E825-4C92-8B9E-58A21C29CD0A}" type="sibTrans" cxnId="{C0BC92AE-04AD-49C3-B2E8-00CAA8F424C4}">
      <dgm:prSet/>
      <dgm:spPr/>
      <dgm:t>
        <a:bodyPr/>
        <a:lstStyle/>
        <a:p>
          <a:endParaRPr lang="es-MX"/>
        </a:p>
      </dgm:t>
    </dgm:pt>
    <dgm:pt modelId="{11AC4BA9-1697-4548-98B9-63DDC11AA1A3}" type="pres">
      <dgm:prSet presAssocID="{47CD562D-D730-46FD-B670-BCCF13F143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9243568-B12D-4478-A87D-305116D83146}" type="pres">
      <dgm:prSet presAssocID="{58202E83-9EBB-49F7-9767-503439DC2E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527D917-0F61-468F-B8C7-E8786F97F0EF}" type="pres">
      <dgm:prSet presAssocID="{2EE249AC-CB72-4F3D-BCD0-CCBA724B7BCA}" presName="sibTrans" presStyleCnt="0"/>
      <dgm:spPr/>
    </dgm:pt>
    <dgm:pt modelId="{40BAEEAA-04DD-431C-93F6-DA97765270D2}" type="pres">
      <dgm:prSet presAssocID="{653AF106-2F22-4E11-97FA-FA6728DC98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A399916-E819-43BC-B9CF-28FF3B0F8416}" type="pres">
      <dgm:prSet presAssocID="{8110AAF4-BBC2-43AC-88B6-89FA8FA33971}" presName="sibTrans" presStyleCnt="0"/>
      <dgm:spPr/>
    </dgm:pt>
    <dgm:pt modelId="{8A060EBF-F167-46C2-83AF-8FDE676537D2}" type="pres">
      <dgm:prSet presAssocID="{979A0A4E-CB27-463A-B9F9-863F1FCB8C1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DD4F620-5955-4EB2-8016-B516E31ABC80}" type="pres">
      <dgm:prSet presAssocID="{0BC0F15A-6BF5-4BF4-8E9A-1D825A7CA3F0}" presName="sibTrans" presStyleCnt="0"/>
      <dgm:spPr/>
    </dgm:pt>
    <dgm:pt modelId="{B8DBEBF6-CAF9-4533-AAD4-24EBA87AF8A0}" type="pres">
      <dgm:prSet presAssocID="{710B9778-70B4-44AC-A5E1-5DB10F53AC7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CF76DBA-4D6D-4839-8DCC-083379D449DD}" srcId="{47CD562D-D730-46FD-B670-BCCF13F143CB}" destId="{979A0A4E-CB27-463A-B9F9-863F1FCB8C13}" srcOrd="2" destOrd="0" parTransId="{CB2442D9-5004-4ADE-B73A-DF0B099113DD}" sibTransId="{0BC0F15A-6BF5-4BF4-8E9A-1D825A7CA3F0}"/>
    <dgm:cxn modelId="{C0BC92AE-04AD-49C3-B2E8-00CAA8F424C4}" srcId="{47CD562D-D730-46FD-B670-BCCF13F143CB}" destId="{710B9778-70B4-44AC-A5E1-5DB10F53AC78}" srcOrd="3" destOrd="0" parTransId="{5E83827A-24FC-48E4-B049-B8B473881EF1}" sibTransId="{0D8F871C-E825-4C92-8B9E-58A21C29CD0A}"/>
    <dgm:cxn modelId="{D3C4B395-B8D2-4EC0-B2D1-D049CB6AC716}" srcId="{47CD562D-D730-46FD-B670-BCCF13F143CB}" destId="{58202E83-9EBB-49F7-9767-503439DC2E8A}" srcOrd="0" destOrd="0" parTransId="{9F070AFF-9EFB-4416-9673-A671B839FB8E}" sibTransId="{2EE249AC-CB72-4F3D-BCD0-CCBA724B7BCA}"/>
    <dgm:cxn modelId="{BEB9CBA1-30EA-44DF-9192-CFF871B3ED68}" srcId="{47CD562D-D730-46FD-B670-BCCF13F143CB}" destId="{653AF106-2F22-4E11-97FA-FA6728DC98D6}" srcOrd="1" destOrd="0" parTransId="{ED55D74F-2873-4A48-8D83-8987EA119A4F}" sibTransId="{8110AAF4-BBC2-43AC-88B6-89FA8FA33971}"/>
    <dgm:cxn modelId="{02DBED10-343F-43E8-94D0-FBDDDD5F9519}" type="presOf" srcId="{58202E83-9EBB-49F7-9767-503439DC2E8A}" destId="{59243568-B12D-4478-A87D-305116D83146}" srcOrd="0" destOrd="0" presId="urn:microsoft.com/office/officeart/2005/8/layout/hList6"/>
    <dgm:cxn modelId="{03B8730C-21EE-4BF6-9F2C-870968140700}" type="presOf" srcId="{47CD562D-D730-46FD-B670-BCCF13F143CB}" destId="{11AC4BA9-1697-4548-98B9-63DDC11AA1A3}" srcOrd="0" destOrd="0" presId="urn:microsoft.com/office/officeart/2005/8/layout/hList6"/>
    <dgm:cxn modelId="{2F6E2B08-3EC3-48E0-9E48-A95A096FB489}" type="presOf" srcId="{979A0A4E-CB27-463A-B9F9-863F1FCB8C13}" destId="{8A060EBF-F167-46C2-83AF-8FDE676537D2}" srcOrd="0" destOrd="0" presId="urn:microsoft.com/office/officeart/2005/8/layout/hList6"/>
    <dgm:cxn modelId="{454FA324-0A5F-45B1-8C31-79FEAF5D92CE}" type="presOf" srcId="{710B9778-70B4-44AC-A5E1-5DB10F53AC78}" destId="{B8DBEBF6-CAF9-4533-AAD4-24EBA87AF8A0}" srcOrd="0" destOrd="0" presId="urn:microsoft.com/office/officeart/2005/8/layout/hList6"/>
    <dgm:cxn modelId="{D98B701A-8A0D-4227-8000-CE5B3E251D5C}" type="presOf" srcId="{653AF106-2F22-4E11-97FA-FA6728DC98D6}" destId="{40BAEEAA-04DD-431C-93F6-DA97765270D2}" srcOrd="0" destOrd="0" presId="urn:microsoft.com/office/officeart/2005/8/layout/hList6"/>
    <dgm:cxn modelId="{2698DB93-42C2-4878-8D56-76FAB1CA5E80}" type="presParOf" srcId="{11AC4BA9-1697-4548-98B9-63DDC11AA1A3}" destId="{59243568-B12D-4478-A87D-305116D83146}" srcOrd="0" destOrd="0" presId="urn:microsoft.com/office/officeart/2005/8/layout/hList6"/>
    <dgm:cxn modelId="{E22843E6-DC12-4C47-BE03-729A7F57CC43}" type="presParOf" srcId="{11AC4BA9-1697-4548-98B9-63DDC11AA1A3}" destId="{B527D917-0F61-468F-B8C7-E8786F97F0EF}" srcOrd="1" destOrd="0" presId="urn:microsoft.com/office/officeart/2005/8/layout/hList6"/>
    <dgm:cxn modelId="{5BE4FCA8-4321-4666-B540-B4C69CF500D7}" type="presParOf" srcId="{11AC4BA9-1697-4548-98B9-63DDC11AA1A3}" destId="{40BAEEAA-04DD-431C-93F6-DA97765270D2}" srcOrd="2" destOrd="0" presId="urn:microsoft.com/office/officeart/2005/8/layout/hList6"/>
    <dgm:cxn modelId="{F96899F6-2D17-48D9-82CF-251290DC9E3B}" type="presParOf" srcId="{11AC4BA9-1697-4548-98B9-63DDC11AA1A3}" destId="{EA399916-E819-43BC-B9CF-28FF3B0F8416}" srcOrd="3" destOrd="0" presId="urn:microsoft.com/office/officeart/2005/8/layout/hList6"/>
    <dgm:cxn modelId="{9F707E7E-756A-4628-BC28-406A625C6638}" type="presParOf" srcId="{11AC4BA9-1697-4548-98B9-63DDC11AA1A3}" destId="{8A060EBF-F167-46C2-83AF-8FDE676537D2}" srcOrd="4" destOrd="0" presId="urn:microsoft.com/office/officeart/2005/8/layout/hList6"/>
    <dgm:cxn modelId="{18A92203-534E-4CBD-BEDD-C8B21E3D4B74}" type="presParOf" srcId="{11AC4BA9-1697-4548-98B9-63DDC11AA1A3}" destId="{BDD4F620-5955-4EB2-8016-B516E31ABC80}" srcOrd="5" destOrd="0" presId="urn:microsoft.com/office/officeart/2005/8/layout/hList6"/>
    <dgm:cxn modelId="{53EDFB7D-19CB-401F-B3A8-F02D3D88D541}" type="presParOf" srcId="{11AC4BA9-1697-4548-98B9-63DDC11AA1A3}" destId="{B8DBEBF6-CAF9-4533-AAD4-24EBA87AF8A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E8E60-FF09-408D-B296-71D4352A7104}" type="doc">
      <dgm:prSet loTypeId="urn:microsoft.com/office/officeart/2005/8/layout/hProcess9" loCatId="process" qsTypeId="urn:microsoft.com/office/officeart/2005/8/quickstyle/3d1" qsCatId="3D" csTypeId="urn:microsoft.com/office/officeart/2005/8/colors/accent1_3" csCatId="accent1" phldr="1"/>
      <dgm:spPr/>
    </dgm:pt>
    <dgm:pt modelId="{4FDC9438-BC09-4E89-ADA4-B83A1A66DC38}">
      <dgm:prSet phldrT="[Texto]"/>
      <dgm:spPr/>
      <dgm:t>
        <a:bodyPr/>
        <a:lstStyle/>
        <a:p>
          <a:r>
            <a:rPr lang="es-MX" dirty="0" smtClean="0"/>
            <a:t>Palanca</a:t>
          </a:r>
          <a:endParaRPr lang="es-MX" dirty="0"/>
        </a:p>
      </dgm:t>
    </dgm:pt>
    <dgm:pt modelId="{B2125B7A-0C62-4DC3-883C-D0E2EE882A8C}" type="parTrans" cxnId="{8505CE69-446A-468B-8C28-E874E9AECAA7}">
      <dgm:prSet/>
      <dgm:spPr/>
      <dgm:t>
        <a:bodyPr/>
        <a:lstStyle/>
        <a:p>
          <a:endParaRPr lang="es-MX"/>
        </a:p>
      </dgm:t>
    </dgm:pt>
    <dgm:pt modelId="{E7B9F2BE-9648-46FF-846E-3C18E7F54C3C}" type="sibTrans" cxnId="{8505CE69-446A-468B-8C28-E874E9AECAA7}">
      <dgm:prSet/>
      <dgm:spPr/>
      <dgm:t>
        <a:bodyPr/>
        <a:lstStyle/>
        <a:p>
          <a:endParaRPr lang="es-MX"/>
        </a:p>
      </dgm:t>
    </dgm:pt>
    <dgm:pt modelId="{EE82034E-F13B-4569-92E1-B8B8C1681A5F}">
      <dgm:prSet phldrT="[Texto]"/>
      <dgm:spPr/>
      <dgm:t>
        <a:bodyPr/>
        <a:lstStyle/>
        <a:p>
          <a:r>
            <a:rPr lang="es-MX" dirty="0" smtClean="0"/>
            <a:t>Rueda</a:t>
          </a:r>
          <a:endParaRPr lang="es-MX" dirty="0"/>
        </a:p>
      </dgm:t>
    </dgm:pt>
    <dgm:pt modelId="{60257A72-AFFF-4464-9420-820C80725061}" type="parTrans" cxnId="{E7985A38-AF21-4D6A-96FA-330603437805}">
      <dgm:prSet/>
      <dgm:spPr/>
      <dgm:t>
        <a:bodyPr/>
        <a:lstStyle/>
        <a:p>
          <a:endParaRPr lang="es-MX"/>
        </a:p>
      </dgm:t>
    </dgm:pt>
    <dgm:pt modelId="{3A0246D8-FE18-4636-937C-E51F302BFA19}" type="sibTrans" cxnId="{E7985A38-AF21-4D6A-96FA-330603437805}">
      <dgm:prSet/>
      <dgm:spPr/>
      <dgm:t>
        <a:bodyPr/>
        <a:lstStyle/>
        <a:p>
          <a:endParaRPr lang="es-MX"/>
        </a:p>
      </dgm:t>
    </dgm:pt>
    <dgm:pt modelId="{A612D21C-403E-4307-934D-020F1440AC48}">
      <dgm:prSet phldrT="[Texto]"/>
      <dgm:spPr/>
      <dgm:t>
        <a:bodyPr/>
        <a:lstStyle/>
        <a:p>
          <a:r>
            <a:rPr lang="es-MX" dirty="0" smtClean="0"/>
            <a:t>Reloj de sol </a:t>
          </a:r>
          <a:endParaRPr lang="es-MX" dirty="0"/>
        </a:p>
      </dgm:t>
    </dgm:pt>
    <dgm:pt modelId="{899A02BE-BBC7-4645-8E7C-7CAE00246C5B}" type="parTrans" cxnId="{43E1818A-3129-4D75-A4F8-8B6F8E465221}">
      <dgm:prSet/>
      <dgm:spPr/>
      <dgm:t>
        <a:bodyPr/>
        <a:lstStyle/>
        <a:p>
          <a:endParaRPr lang="es-MX"/>
        </a:p>
      </dgm:t>
    </dgm:pt>
    <dgm:pt modelId="{4A0679F1-27A6-449D-A0CB-149E0E289A87}" type="sibTrans" cxnId="{43E1818A-3129-4D75-A4F8-8B6F8E465221}">
      <dgm:prSet/>
      <dgm:spPr/>
      <dgm:t>
        <a:bodyPr/>
        <a:lstStyle/>
        <a:p>
          <a:endParaRPr lang="es-MX"/>
        </a:p>
      </dgm:t>
    </dgm:pt>
    <dgm:pt modelId="{7FE7A75F-68E3-4A3D-AED7-C5A890BFA487}" type="pres">
      <dgm:prSet presAssocID="{E4FE8E60-FF09-408D-B296-71D4352A7104}" presName="CompostProcess" presStyleCnt="0">
        <dgm:presLayoutVars>
          <dgm:dir/>
          <dgm:resizeHandles val="exact"/>
        </dgm:presLayoutVars>
      </dgm:prSet>
      <dgm:spPr/>
    </dgm:pt>
    <dgm:pt modelId="{6D878A93-9DA6-4A7E-BFB9-2844929EFA3C}" type="pres">
      <dgm:prSet presAssocID="{E4FE8E60-FF09-408D-B296-71D4352A7104}" presName="arrow" presStyleLbl="bgShp" presStyleIdx="0" presStyleCnt="1"/>
      <dgm:spPr/>
    </dgm:pt>
    <dgm:pt modelId="{0F5B47F3-5A4A-466A-B614-C7D501580247}" type="pres">
      <dgm:prSet presAssocID="{E4FE8E60-FF09-408D-B296-71D4352A7104}" presName="linearProcess" presStyleCnt="0"/>
      <dgm:spPr/>
    </dgm:pt>
    <dgm:pt modelId="{735B4EC3-4930-4375-9558-036F1F921D88}" type="pres">
      <dgm:prSet presAssocID="{4FDC9438-BC09-4E89-ADA4-B83A1A66DC3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EF7E4FC-CDF4-47FE-8BB6-80805CFDCDA9}" type="pres">
      <dgm:prSet presAssocID="{E7B9F2BE-9648-46FF-846E-3C18E7F54C3C}" presName="sibTrans" presStyleCnt="0"/>
      <dgm:spPr/>
    </dgm:pt>
    <dgm:pt modelId="{42CF8052-FB9E-4C74-A208-A33C14ED84CF}" type="pres">
      <dgm:prSet presAssocID="{EE82034E-F13B-4569-92E1-B8B8C1681A5F}" presName="textNode" presStyleLbl="node1" presStyleIdx="1" presStyleCnt="3">
        <dgm:presLayoutVars>
          <dgm:bulletEnabled val="1"/>
        </dgm:presLayoutVars>
      </dgm:prSet>
      <dgm:spPr/>
    </dgm:pt>
    <dgm:pt modelId="{DE82E42D-1F68-4657-9441-E90189BB0F1B}" type="pres">
      <dgm:prSet presAssocID="{3A0246D8-FE18-4636-937C-E51F302BFA19}" presName="sibTrans" presStyleCnt="0"/>
      <dgm:spPr/>
    </dgm:pt>
    <dgm:pt modelId="{65A2FFD2-687F-45CD-82C3-70FF56DEAEA2}" type="pres">
      <dgm:prSet presAssocID="{A612D21C-403E-4307-934D-020F1440AC4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505CE69-446A-468B-8C28-E874E9AECAA7}" srcId="{E4FE8E60-FF09-408D-B296-71D4352A7104}" destId="{4FDC9438-BC09-4E89-ADA4-B83A1A66DC38}" srcOrd="0" destOrd="0" parTransId="{B2125B7A-0C62-4DC3-883C-D0E2EE882A8C}" sibTransId="{E7B9F2BE-9648-46FF-846E-3C18E7F54C3C}"/>
    <dgm:cxn modelId="{B04EECB7-4B0E-44D3-9E6E-1B89EA3E2D24}" type="presOf" srcId="{A612D21C-403E-4307-934D-020F1440AC48}" destId="{65A2FFD2-687F-45CD-82C3-70FF56DEAEA2}" srcOrd="0" destOrd="0" presId="urn:microsoft.com/office/officeart/2005/8/layout/hProcess9"/>
    <dgm:cxn modelId="{05345CD0-F892-4461-AD97-4DDF447C83A1}" type="presOf" srcId="{4FDC9438-BC09-4E89-ADA4-B83A1A66DC38}" destId="{735B4EC3-4930-4375-9558-036F1F921D88}" srcOrd="0" destOrd="0" presId="urn:microsoft.com/office/officeart/2005/8/layout/hProcess9"/>
    <dgm:cxn modelId="{43E1818A-3129-4D75-A4F8-8B6F8E465221}" srcId="{E4FE8E60-FF09-408D-B296-71D4352A7104}" destId="{A612D21C-403E-4307-934D-020F1440AC48}" srcOrd="2" destOrd="0" parTransId="{899A02BE-BBC7-4645-8E7C-7CAE00246C5B}" sibTransId="{4A0679F1-27A6-449D-A0CB-149E0E289A87}"/>
    <dgm:cxn modelId="{D2E47151-5E8E-4B13-8DD4-2BE4A8D9035F}" type="presOf" srcId="{EE82034E-F13B-4569-92E1-B8B8C1681A5F}" destId="{42CF8052-FB9E-4C74-A208-A33C14ED84CF}" srcOrd="0" destOrd="0" presId="urn:microsoft.com/office/officeart/2005/8/layout/hProcess9"/>
    <dgm:cxn modelId="{E7985A38-AF21-4D6A-96FA-330603437805}" srcId="{E4FE8E60-FF09-408D-B296-71D4352A7104}" destId="{EE82034E-F13B-4569-92E1-B8B8C1681A5F}" srcOrd="1" destOrd="0" parTransId="{60257A72-AFFF-4464-9420-820C80725061}" sibTransId="{3A0246D8-FE18-4636-937C-E51F302BFA19}"/>
    <dgm:cxn modelId="{07627A0F-1050-4944-8C71-34140F0388A1}" type="presOf" srcId="{E4FE8E60-FF09-408D-B296-71D4352A7104}" destId="{7FE7A75F-68E3-4A3D-AED7-C5A890BFA487}" srcOrd="0" destOrd="0" presId="urn:microsoft.com/office/officeart/2005/8/layout/hProcess9"/>
    <dgm:cxn modelId="{E4A94900-EAF6-478C-AFF1-F558CB6AD9CB}" type="presParOf" srcId="{7FE7A75F-68E3-4A3D-AED7-C5A890BFA487}" destId="{6D878A93-9DA6-4A7E-BFB9-2844929EFA3C}" srcOrd="0" destOrd="0" presId="urn:microsoft.com/office/officeart/2005/8/layout/hProcess9"/>
    <dgm:cxn modelId="{098A80C0-4EF3-4D59-BA86-0F71B6D947F3}" type="presParOf" srcId="{7FE7A75F-68E3-4A3D-AED7-C5A890BFA487}" destId="{0F5B47F3-5A4A-466A-B614-C7D501580247}" srcOrd="1" destOrd="0" presId="urn:microsoft.com/office/officeart/2005/8/layout/hProcess9"/>
    <dgm:cxn modelId="{7C1B7612-6322-49AF-996B-E87570AE6200}" type="presParOf" srcId="{0F5B47F3-5A4A-466A-B614-C7D501580247}" destId="{735B4EC3-4930-4375-9558-036F1F921D88}" srcOrd="0" destOrd="0" presId="urn:microsoft.com/office/officeart/2005/8/layout/hProcess9"/>
    <dgm:cxn modelId="{A18DCF87-D604-43C1-88E9-D2B0813ED216}" type="presParOf" srcId="{0F5B47F3-5A4A-466A-B614-C7D501580247}" destId="{3EF7E4FC-CDF4-47FE-8BB6-80805CFDCDA9}" srcOrd="1" destOrd="0" presId="urn:microsoft.com/office/officeart/2005/8/layout/hProcess9"/>
    <dgm:cxn modelId="{29899378-5B62-4136-AA0E-A8D26E7EC335}" type="presParOf" srcId="{0F5B47F3-5A4A-466A-B614-C7D501580247}" destId="{42CF8052-FB9E-4C74-A208-A33C14ED84CF}" srcOrd="2" destOrd="0" presId="urn:microsoft.com/office/officeart/2005/8/layout/hProcess9"/>
    <dgm:cxn modelId="{7E5B2BD9-9B6C-48EA-B294-C5A2772381E7}" type="presParOf" srcId="{0F5B47F3-5A4A-466A-B614-C7D501580247}" destId="{DE82E42D-1F68-4657-9441-E90189BB0F1B}" srcOrd="3" destOrd="0" presId="urn:microsoft.com/office/officeart/2005/8/layout/hProcess9"/>
    <dgm:cxn modelId="{B631038B-280E-476C-9232-FA1F9856C7B0}" type="presParOf" srcId="{0F5B47F3-5A4A-466A-B614-C7D501580247}" destId="{65A2FFD2-687F-45CD-82C3-70FF56DEAEA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02282-21B6-4021-A395-9614692A7121}" type="doc">
      <dgm:prSet loTypeId="urn:microsoft.com/office/officeart/2005/8/layout/pyramid1" loCatId="pyramid" qsTypeId="urn:microsoft.com/office/officeart/2005/8/quickstyle/3d2" qsCatId="3D" csTypeId="urn:microsoft.com/office/officeart/2005/8/colors/colorful4" csCatId="colorful" phldr="1"/>
      <dgm:spPr/>
    </dgm:pt>
    <dgm:pt modelId="{F039AC0C-DF82-4C0C-ABC9-89BA96458BD2}">
      <dgm:prSet phldrT="[Texto]" custT="1"/>
      <dgm:spPr>
        <a:solidFill>
          <a:srgbClr val="92D050"/>
        </a:solidFill>
      </dgm:spPr>
      <dgm:t>
        <a:bodyPr/>
        <a:lstStyle/>
        <a:p>
          <a:endParaRPr lang="es-MX" sz="3000" dirty="0"/>
        </a:p>
      </dgm:t>
    </dgm:pt>
    <dgm:pt modelId="{3DC3CCD6-5FCA-43AF-82C6-43BFCF5512AA}" type="parTrans" cxnId="{8C09FFB1-E52C-4411-9188-BF69A4B8D002}">
      <dgm:prSet/>
      <dgm:spPr/>
      <dgm:t>
        <a:bodyPr/>
        <a:lstStyle/>
        <a:p>
          <a:endParaRPr lang="es-MX"/>
        </a:p>
      </dgm:t>
    </dgm:pt>
    <dgm:pt modelId="{07891D3C-3246-4AEF-A5F8-7B03E850B1CD}" type="sibTrans" cxnId="{8C09FFB1-E52C-4411-9188-BF69A4B8D002}">
      <dgm:prSet/>
      <dgm:spPr/>
      <dgm:t>
        <a:bodyPr/>
        <a:lstStyle/>
        <a:p>
          <a:endParaRPr lang="es-MX"/>
        </a:p>
      </dgm:t>
    </dgm:pt>
    <dgm:pt modelId="{305F8F48-9A5B-4C42-84F5-EE59587ED561}">
      <dgm:prSet phldrT="[Texto]" custT="1"/>
      <dgm:spPr>
        <a:solidFill>
          <a:srgbClr val="FFC000"/>
        </a:solidFill>
      </dgm:spPr>
      <dgm:t>
        <a:bodyPr/>
        <a:lstStyle/>
        <a:p>
          <a:endParaRPr lang="es-MX" sz="3600" dirty="0"/>
        </a:p>
      </dgm:t>
    </dgm:pt>
    <dgm:pt modelId="{99D0FEAC-D049-4338-BC68-2EDA774BEA89}" type="parTrans" cxnId="{8D3275B6-69AE-4052-B7A6-7FFAE010F745}">
      <dgm:prSet/>
      <dgm:spPr/>
      <dgm:t>
        <a:bodyPr/>
        <a:lstStyle/>
        <a:p>
          <a:endParaRPr lang="es-MX"/>
        </a:p>
      </dgm:t>
    </dgm:pt>
    <dgm:pt modelId="{51BE4D0D-1606-45B7-814C-0044BC672848}" type="sibTrans" cxnId="{8D3275B6-69AE-4052-B7A6-7FFAE010F745}">
      <dgm:prSet/>
      <dgm:spPr/>
      <dgm:t>
        <a:bodyPr/>
        <a:lstStyle/>
        <a:p>
          <a:endParaRPr lang="es-MX"/>
        </a:p>
      </dgm:t>
    </dgm:pt>
    <dgm:pt modelId="{EB72BCF6-B6A3-447E-AC44-3AF0A93AD08D}">
      <dgm:prSet phldrT="[Texto]" custT="1"/>
      <dgm:spPr>
        <a:solidFill>
          <a:srgbClr val="FF3333"/>
        </a:solidFill>
      </dgm:spPr>
      <dgm:t>
        <a:bodyPr/>
        <a:lstStyle/>
        <a:p>
          <a:r>
            <a:rPr lang="es-MX" sz="4000" dirty="0" smtClean="0"/>
            <a:t>Esclavos </a:t>
          </a:r>
          <a:endParaRPr lang="es-MX" sz="4000" dirty="0"/>
        </a:p>
      </dgm:t>
    </dgm:pt>
    <dgm:pt modelId="{23DD5EEC-1288-4141-92B2-56E0ABF5F659}" type="parTrans" cxnId="{CC8D638F-8A31-4D15-A927-3E5AD6074A65}">
      <dgm:prSet/>
      <dgm:spPr/>
      <dgm:t>
        <a:bodyPr/>
        <a:lstStyle/>
        <a:p>
          <a:endParaRPr lang="es-MX"/>
        </a:p>
      </dgm:t>
    </dgm:pt>
    <dgm:pt modelId="{7076CB45-DA70-4DBF-AF5D-8535DD6E028C}" type="sibTrans" cxnId="{CC8D638F-8A31-4D15-A927-3E5AD6074A65}">
      <dgm:prSet/>
      <dgm:spPr/>
      <dgm:t>
        <a:bodyPr/>
        <a:lstStyle/>
        <a:p>
          <a:endParaRPr lang="es-MX"/>
        </a:p>
      </dgm:t>
    </dgm:pt>
    <dgm:pt modelId="{7C6CE333-A0F3-4CF9-A561-4AD81739EF48}" type="pres">
      <dgm:prSet presAssocID="{FBC02282-21B6-4021-A395-9614692A7121}" presName="Name0" presStyleCnt="0">
        <dgm:presLayoutVars>
          <dgm:dir/>
          <dgm:animLvl val="lvl"/>
          <dgm:resizeHandles val="exact"/>
        </dgm:presLayoutVars>
      </dgm:prSet>
      <dgm:spPr/>
    </dgm:pt>
    <dgm:pt modelId="{ADCDFE53-0710-426A-9123-D87BF87D3404}" type="pres">
      <dgm:prSet presAssocID="{F039AC0C-DF82-4C0C-ABC9-89BA96458BD2}" presName="Name8" presStyleCnt="0"/>
      <dgm:spPr/>
    </dgm:pt>
    <dgm:pt modelId="{A7E8EF02-D66A-4FC6-AC51-78F5E96ACB56}" type="pres">
      <dgm:prSet presAssocID="{F039AC0C-DF82-4C0C-ABC9-89BA96458BD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5C68B67-7FCD-424A-A1EC-66D51EF652C2}" type="pres">
      <dgm:prSet presAssocID="{F039AC0C-DF82-4C0C-ABC9-89BA96458BD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84F03D4-4D9A-4477-A832-901E71A7A61B}" type="pres">
      <dgm:prSet presAssocID="{305F8F48-9A5B-4C42-84F5-EE59587ED561}" presName="Name8" presStyleCnt="0"/>
      <dgm:spPr/>
    </dgm:pt>
    <dgm:pt modelId="{F6FFB49D-EDD5-4537-BBE0-24ECEE0078FB}" type="pres">
      <dgm:prSet presAssocID="{305F8F48-9A5B-4C42-84F5-EE59587ED561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7809EC5-E117-42EB-B541-C77084E51FED}" type="pres">
      <dgm:prSet presAssocID="{305F8F48-9A5B-4C42-84F5-EE59587ED5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59039DE-95A0-4AD4-97F5-360059A86CC0}" type="pres">
      <dgm:prSet presAssocID="{EB72BCF6-B6A3-447E-AC44-3AF0A93AD08D}" presName="Name8" presStyleCnt="0"/>
      <dgm:spPr/>
    </dgm:pt>
    <dgm:pt modelId="{F26374E4-8A28-4AE8-A4D2-55D672B0F08D}" type="pres">
      <dgm:prSet presAssocID="{EB72BCF6-B6A3-447E-AC44-3AF0A93AD08D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271C49A-46D4-4AE4-87A9-C62C287F6382}" type="pres">
      <dgm:prSet presAssocID="{EB72BCF6-B6A3-447E-AC44-3AF0A93AD08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C09FFB1-E52C-4411-9188-BF69A4B8D002}" srcId="{FBC02282-21B6-4021-A395-9614692A7121}" destId="{F039AC0C-DF82-4C0C-ABC9-89BA96458BD2}" srcOrd="0" destOrd="0" parTransId="{3DC3CCD6-5FCA-43AF-82C6-43BFCF5512AA}" sibTransId="{07891D3C-3246-4AEF-A5F8-7B03E850B1CD}"/>
    <dgm:cxn modelId="{0D8E4D29-614A-470E-8C5C-357EDCFE0723}" type="presOf" srcId="{305F8F48-9A5B-4C42-84F5-EE59587ED561}" destId="{F6FFB49D-EDD5-4537-BBE0-24ECEE0078FB}" srcOrd="0" destOrd="0" presId="urn:microsoft.com/office/officeart/2005/8/layout/pyramid1"/>
    <dgm:cxn modelId="{F6C129A8-FF3D-436F-8A2E-08A95136DDD9}" type="presOf" srcId="{F039AC0C-DF82-4C0C-ABC9-89BA96458BD2}" destId="{25C68B67-7FCD-424A-A1EC-66D51EF652C2}" srcOrd="1" destOrd="0" presId="urn:microsoft.com/office/officeart/2005/8/layout/pyramid1"/>
    <dgm:cxn modelId="{8D3275B6-69AE-4052-B7A6-7FFAE010F745}" srcId="{FBC02282-21B6-4021-A395-9614692A7121}" destId="{305F8F48-9A5B-4C42-84F5-EE59587ED561}" srcOrd="1" destOrd="0" parTransId="{99D0FEAC-D049-4338-BC68-2EDA774BEA89}" sibTransId="{51BE4D0D-1606-45B7-814C-0044BC672848}"/>
    <dgm:cxn modelId="{291555DC-FA32-472E-867A-C28B3E530677}" type="presOf" srcId="{305F8F48-9A5B-4C42-84F5-EE59587ED561}" destId="{37809EC5-E117-42EB-B541-C77084E51FED}" srcOrd="1" destOrd="0" presId="urn:microsoft.com/office/officeart/2005/8/layout/pyramid1"/>
    <dgm:cxn modelId="{2D00F435-9768-4AE8-B9CB-E29FD33464F8}" type="presOf" srcId="{F039AC0C-DF82-4C0C-ABC9-89BA96458BD2}" destId="{A7E8EF02-D66A-4FC6-AC51-78F5E96ACB56}" srcOrd="0" destOrd="0" presId="urn:microsoft.com/office/officeart/2005/8/layout/pyramid1"/>
    <dgm:cxn modelId="{8C86FC24-D88C-411D-B29A-EC47BAA9581A}" type="presOf" srcId="{FBC02282-21B6-4021-A395-9614692A7121}" destId="{7C6CE333-A0F3-4CF9-A561-4AD81739EF48}" srcOrd="0" destOrd="0" presId="urn:microsoft.com/office/officeart/2005/8/layout/pyramid1"/>
    <dgm:cxn modelId="{8AE0CA86-474A-444A-852F-A39D2AC8516F}" type="presOf" srcId="{EB72BCF6-B6A3-447E-AC44-3AF0A93AD08D}" destId="{F26374E4-8A28-4AE8-A4D2-55D672B0F08D}" srcOrd="0" destOrd="0" presId="urn:microsoft.com/office/officeart/2005/8/layout/pyramid1"/>
    <dgm:cxn modelId="{CC8D638F-8A31-4D15-A927-3E5AD6074A65}" srcId="{FBC02282-21B6-4021-A395-9614692A7121}" destId="{EB72BCF6-B6A3-447E-AC44-3AF0A93AD08D}" srcOrd="2" destOrd="0" parTransId="{23DD5EEC-1288-4141-92B2-56E0ABF5F659}" sibTransId="{7076CB45-DA70-4DBF-AF5D-8535DD6E028C}"/>
    <dgm:cxn modelId="{6D95A7B1-F41A-4764-BFCE-E768EBE7B0C0}" type="presOf" srcId="{EB72BCF6-B6A3-447E-AC44-3AF0A93AD08D}" destId="{D271C49A-46D4-4AE4-87A9-C62C287F6382}" srcOrd="1" destOrd="0" presId="urn:microsoft.com/office/officeart/2005/8/layout/pyramid1"/>
    <dgm:cxn modelId="{DF8FAD3E-D82C-43AB-ACB3-99D0AED60DB9}" type="presParOf" srcId="{7C6CE333-A0F3-4CF9-A561-4AD81739EF48}" destId="{ADCDFE53-0710-426A-9123-D87BF87D3404}" srcOrd="0" destOrd="0" presId="urn:microsoft.com/office/officeart/2005/8/layout/pyramid1"/>
    <dgm:cxn modelId="{7CDD3DB1-E448-4E3C-8306-5C9AEF12C08A}" type="presParOf" srcId="{ADCDFE53-0710-426A-9123-D87BF87D3404}" destId="{A7E8EF02-D66A-4FC6-AC51-78F5E96ACB56}" srcOrd="0" destOrd="0" presId="urn:microsoft.com/office/officeart/2005/8/layout/pyramid1"/>
    <dgm:cxn modelId="{E837D357-E06B-49B3-AD74-9660D130367A}" type="presParOf" srcId="{ADCDFE53-0710-426A-9123-D87BF87D3404}" destId="{25C68B67-7FCD-424A-A1EC-66D51EF652C2}" srcOrd="1" destOrd="0" presId="urn:microsoft.com/office/officeart/2005/8/layout/pyramid1"/>
    <dgm:cxn modelId="{376636AA-27F1-4F42-A918-D6B7531279F0}" type="presParOf" srcId="{7C6CE333-A0F3-4CF9-A561-4AD81739EF48}" destId="{E84F03D4-4D9A-4477-A832-901E71A7A61B}" srcOrd="1" destOrd="0" presId="urn:microsoft.com/office/officeart/2005/8/layout/pyramid1"/>
    <dgm:cxn modelId="{53965A7F-54B2-450E-AA8A-3AB545F8C040}" type="presParOf" srcId="{E84F03D4-4D9A-4477-A832-901E71A7A61B}" destId="{F6FFB49D-EDD5-4537-BBE0-24ECEE0078FB}" srcOrd="0" destOrd="0" presId="urn:microsoft.com/office/officeart/2005/8/layout/pyramid1"/>
    <dgm:cxn modelId="{17E2E5F1-086C-4AD7-A96C-514C981BB065}" type="presParOf" srcId="{E84F03D4-4D9A-4477-A832-901E71A7A61B}" destId="{37809EC5-E117-42EB-B541-C77084E51FED}" srcOrd="1" destOrd="0" presId="urn:microsoft.com/office/officeart/2005/8/layout/pyramid1"/>
    <dgm:cxn modelId="{E05572E3-48D4-400A-9A54-BF86CBE37E9B}" type="presParOf" srcId="{7C6CE333-A0F3-4CF9-A561-4AD81739EF48}" destId="{559039DE-95A0-4AD4-97F5-360059A86CC0}" srcOrd="2" destOrd="0" presId="urn:microsoft.com/office/officeart/2005/8/layout/pyramid1"/>
    <dgm:cxn modelId="{7BEFB831-539E-4552-BA77-DD1421769E07}" type="presParOf" srcId="{559039DE-95A0-4AD4-97F5-360059A86CC0}" destId="{F26374E4-8A28-4AE8-A4D2-55D672B0F08D}" srcOrd="0" destOrd="0" presId="urn:microsoft.com/office/officeart/2005/8/layout/pyramid1"/>
    <dgm:cxn modelId="{D29F4982-32B8-4529-ACCC-992C1361183A}" type="presParOf" srcId="{559039DE-95A0-4AD4-97F5-360059A86CC0}" destId="{D271C49A-46D4-4AE4-87A9-C62C287F638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C60E09-8037-47DE-8B48-65C81C5DCADE}" type="doc">
      <dgm:prSet loTypeId="urn:microsoft.com/office/officeart/2005/8/layout/equation2" loCatId="relationship" qsTypeId="urn:microsoft.com/office/officeart/2005/8/quickstyle/3d2" qsCatId="3D" csTypeId="urn:microsoft.com/office/officeart/2005/8/colors/accent1_2" csCatId="accent1" phldr="1"/>
      <dgm:spPr/>
    </dgm:pt>
    <dgm:pt modelId="{13B53206-8374-4157-B8CC-36850745325C}">
      <dgm:prSet phldrT="[Texto]" custT="1"/>
      <dgm:spPr>
        <a:solidFill>
          <a:srgbClr val="F987F4"/>
        </a:solidFill>
      </dgm:spPr>
      <dgm:t>
        <a:bodyPr/>
        <a:lstStyle/>
        <a:p>
          <a:r>
            <a:rPr lang="es-MX" sz="1500" b="1" dirty="0" smtClean="0">
              <a:solidFill>
                <a:schemeClr val="tx1"/>
              </a:solidFill>
            </a:rPr>
            <a:t>Agricultura</a:t>
          </a:r>
          <a:endParaRPr lang="es-MX" sz="1500" b="1" dirty="0">
            <a:solidFill>
              <a:schemeClr val="tx1"/>
            </a:solidFill>
          </a:endParaRPr>
        </a:p>
      </dgm:t>
    </dgm:pt>
    <dgm:pt modelId="{974C9DC2-FC86-42E6-A6DC-95E091EC1190}" type="parTrans" cxnId="{CFF5938C-D233-4993-819B-06E189DEEEFF}">
      <dgm:prSet/>
      <dgm:spPr/>
      <dgm:t>
        <a:bodyPr/>
        <a:lstStyle/>
        <a:p>
          <a:endParaRPr lang="es-MX"/>
        </a:p>
      </dgm:t>
    </dgm:pt>
    <dgm:pt modelId="{369DF63E-DDAD-498E-9554-CEDDF9F5DDA2}" type="sibTrans" cxnId="{CFF5938C-D233-4993-819B-06E189DEEEFF}">
      <dgm:prSet/>
      <dgm:spPr/>
      <dgm:t>
        <a:bodyPr/>
        <a:lstStyle/>
        <a:p>
          <a:endParaRPr lang="es-MX"/>
        </a:p>
      </dgm:t>
    </dgm:pt>
    <dgm:pt modelId="{241C55AC-FA80-4AEA-AC16-D078BF9FAB23}">
      <dgm:prSet phldrT="[Texto]" custT="1"/>
      <dgm:spPr>
        <a:solidFill>
          <a:srgbClr val="71DAFF"/>
        </a:solidFill>
      </dgm:spPr>
      <dgm:t>
        <a:bodyPr/>
        <a:lstStyle/>
        <a:p>
          <a:r>
            <a:rPr lang="es-MX" sz="1500" b="1" dirty="0" smtClean="0">
              <a:solidFill>
                <a:schemeClr val="tx1"/>
              </a:solidFill>
            </a:rPr>
            <a:t>Comercio</a:t>
          </a:r>
          <a:endParaRPr lang="es-MX" sz="1500" b="1" dirty="0">
            <a:solidFill>
              <a:schemeClr val="tx1"/>
            </a:solidFill>
          </a:endParaRPr>
        </a:p>
      </dgm:t>
    </dgm:pt>
    <dgm:pt modelId="{6FE9B64E-A58F-4C7C-95DD-F46C7BAD86E5}" type="parTrans" cxnId="{FDE9A7B6-56F5-4CBD-A5EA-325A58B62BDD}">
      <dgm:prSet/>
      <dgm:spPr/>
      <dgm:t>
        <a:bodyPr/>
        <a:lstStyle/>
        <a:p>
          <a:endParaRPr lang="es-MX"/>
        </a:p>
      </dgm:t>
    </dgm:pt>
    <dgm:pt modelId="{4042C8C5-871D-4465-A2F0-66471B2E3A89}" type="sibTrans" cxnId="{FDE9A7B6-56F5-4CBD-A5EA-325A58B62BDD}">
      <dgm:prSet/>
      <dgm:spPr/>
      <dgm:t>
        <a:bodyPr/>
        <a:lstStyle/>
        <a:p>
          <a:endParaRPr lang="es-MX"/>
        </a:p>
      </dgm:t>
    </dgm:pt>
    <dgm:pt modelId="{D6B2CCAC-9DCA-43E4-82F0-E4FC39641DBE}">
      <dgm:prSet phldrT="[Texto]"/>
      <dgm:spPr>
        <a:solidFill>
          <a:srgbClr val="9F5FCF"/>
        </a:solid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Economía </a:t>
          </a:r>
          <a:endParaRPr lang="es-MX" b="1" dirty="0">
            <a:solidFill>
              <a:schemeClr val="tx1"/>
            </a:solidFill>
          </a:endParaRPr>
        </a:p>
      </dgm:t>
    </dgm:pt>
    <dgm:pt modelId="{8D84FE9C-7EE2-41BA-BAA8-387CCEE3D968}" type="parTrans" cxnId="{2431DA99-A752-477C-B39D-92BC1AFE942E}">
      <dgm:prSet/>
      <dgm:spPr/>
      <dgm:t>
        <a:bodyPr/>
        <a:lstStyle/>
        <a:p>
          <a:endParaRPr lang="es-MX"/>
        </a:p>
      </dgm:t>
    </dgm:pt>
    <dgm:pt modelId="{02E24C8E-C486-45CF-A88E-36D7D2CE4067}" type="sibTrans" cxnId="{2431DA99-A752-477C-B39D-92BC1AFE942E}">
      <dgm:prSet/>
      <dgm:spPr/>
      <dgm:t>
        <a:bodyPr/>
        <a:lstStyle/>
        <a:p>
          <a:endParaRPr lang="es-MX"/>
        </a:p>
      </dgm:t>
    </dgm:pt>
    <dgm:pt modelId="{26471ED6-45D5-42DD-80E4-383F9B84A7C4}" type="pres">
      <dgm:prSet presAssocID="{A5C60E09-8037-47DE-8B48-65C81C5DCADE}" presName="Name0" presStyleCnt="0">
        <dgm:presLayoutVars>
          <dgm:dir/>
          <dgm:resizeHandles val="exact"/>
        </dgm:presLayoutVars>
      </dgm:prSet>
      <dgm:spPr/>
    </dgm:pt>
    <dgm:pt modelId="{BFF01816-4AAE-4732-91B5-47AD6DE539BD}" type="pres">
      <dgm:prSet presAssocID="{A5C60E09-8037-47DE-8B48-65C81C5DCADE}" presName="vNodes" presStyleCnt="0"/>
      <dgm:spPr/>
    </dgm:pt>
    <dgm:pt modelId="{5F9B5126-EE5F-4DC2-B7C7-8ADF8A7F468D}" type="pres">
      <dgm:prSet presAssocID="{13B53206-8374-4157-B8CC-36850745325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FF5D09F-338F-4C2E-A8EA-DB0B80F90B77}" type="pres">
      <dgm:prSet presAssocID="{369DF63E-DDAD-498E-9554-CEDDF9F5DDA2}" presName="spacerT" presStyleCnt="0"/>
      <dgm:spPr/>
    </dgm:pt>
    <dgm:pt modelId="{7EB810EE-C256-4FB0-ADB2-F7C4A1938906}" type="pres">
      <dgm:prSet presAssocID="{369DF63E-DDAD-498E-9554-CEDDF9F5DDA2}" presName="sibTrans" presStyleLbl="sibTrans2D1" presStyleIdx="0" presStyleCnt="2"/>
      <dgm:spPr/>
      <dgm:t>
        <a:bodyPr/>
        <a:lstStyle/>
        <a:p>
          <a:endParaRPr lang="es-MX"/>
        </a:p>
      </dgm:t>
    </dgm:pt>
    <dgm:pt modelId="{BCEF211B-B9CE-4669-9E64-90C77F44546B}" type="pres">
      <dgm:prSet presAssocID="{369DF63E-DDAD-498E-9554-CEDDF9F5DDA2}" presName="spacerB" presStyleCnt="0"/>
      <dgm:spPr/>
    </dgm:pt>
    <dgm:pt modelId="{C9764DC5-3D11-4C6B-B5D1-D7079A9F6DC1}" type="pres">
      <dgm:prSet presAssocID="{241C55AC-FA80-4AEA-AC16-D078BF9FAB2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9CBDC49-D7E4-4AE9-A68A-2DBFD2B10A30}" type="pres">
      <dgm:prSet presAssocID="{A5C60E09-8037-47DE-8B48-65C81C5DCADE}" presName="sibTransLast" presStyleLbl="sibTrans2D1" presStyleIdx="1" presStyleCnt="2"/>
      <dgm:spPr/>
      <dgm:t>
        <a:bodyPr/>
        <a:lstStyle/>
        <a:p>
          <a:endParaRPr lang="es-MX"/>
        </a:p>
      </dgm:t>
    </dgm:pt>
    <dgm:pt modelId="{B085BBE0-7A57-4413-8CBC-0D7D57E47FAE}" type="pres">
      <dgm:prSet presAssocID="{A5C60E09-8037-47DE-8B48-65C81C5DCADE}" presName="connectorText" presStyleLbl="sibTrans2D1" presStyleIdx="1" presStyleCnt="2"/>
      <dgm:spPr/>
      <dgm:t>
        <a:bodyPr/>
        <a:lstStyle/>
        <a:p>
          <a:endParaRPr lang="es-MX"/>
        </a:p>
      </dgm:t>
    </dgm:pt>
    <dgm:pt modelId="{DF0868E2-C762-4CCE-B12B-9CEC85BDB86E}" type="pres">
      <dgm:prSet presAssocID="{A5C60E09-8037-47DE-8B48-65C81C5DCADE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149E18C-32DF-42A8-8682-91C38FC72011}" type="presOf" srcId="{241C55AC-FA80-4AEA-AC16-D078BF9FAB23}" destId="{C9764DC5-3D11-4C6B-B5D1-D7079A9F6DC1}" srcOrd="0" destOrd="0" presId="urn:microsoft.com/office/officeart/2005/8/layout/equation2"/>
    <dgm:cxn modelId="{56EE5733-0144-4E20-AC6D-2F7F4EDE70FB}" type="presOf" srcId="{D6B2CCAC-9DCA-43E4-82F0-E4FC39641DBE}" destId="{DF0868E2-C762-4CCE-B12B-9CEC85BDB86E}" srcOrd="0" destOrd="0" presId="urn:microsoft.com/office/officeart/2005/8/layout/equation2"/>
    <dgm:cxn modelId="{8F197507-C086-494C-A558-CC54D5D72846}" type="presOf" srcId="{13B53206-8374-4157-B8CC-36850745325C}" destId="{5F9B5126-EE5F-4DC2-B7C7-8ADF8A7F468D}" srcOrd="0" destOrd="0" presId="urn:microsoft.com/office/officeart/2005/8/layout/equation2"/>
    <dgm:cxn modelId="{94B9657B-E4D8-42F6-BCB6-EEE98F6BE2DE}" type="presOf" srcId="{A5C60E09-8037-47DE-8B48-65C81C5DCADE}" destId="{26471ED6-45D5-42DD-80E4-383F9B84A7C4}" srcOrd="0" destOrd="0" presId="urn:microsoft.com/office/officeart/2005/8/layout/equation2"/>
    <dgm:cxn modelId="{CFF5938C-D233-4993-819B-06E189DEEEFF}" srcId="{A5C60E09-8037-47DE-8B48-65C81C5DCADE}" destId="{13B53206-8374-4157-B8CC-36850745325C}" srcOrd="0" destOrd="0" parTransId="{974C9DC2-FC86-42E6-A6DC-95E091EC1190}" sibTransId="{369DF63E-DDAD-498E-9554-CEDDF9F5DDA2}"/>
    <dgm:cxn modelId="{FA9C0E75-1DC6-47A7-8029-CD3FFD10C3EF}" type="presOf" srcId="{369DF63E-DDAD-498E-9554-CEDDF9F5DDA2}" destId="{7EB810EE-C256-4FB0-ADB2-F7C4A1938906}" srcOrd="0" destOrd="0" presId="urn:microsoft.com/office/officeart/2005/8/layout/equation2"/>
    <dgm:cxn modelId="{76FB3915-C674-4DE0-85F0-5144A3EED1DC}" type="presOf" srcId="{4042C8C5-871D-4465-A2F0-66471B2E3A89}" destId="{79CBDC49-D7E4-4AE9-A68A-2DBFD2B10A30}" srcOrd="0" destOrd="0" presId="urn:microsoft.com/office/officeart/2005/8/layout/equation2"/>
    <dgm:cxn modelId="{2431DA99-A752-477C-B39D-92BC1AFE942E}" srcId="{A5C60E09-8037-47DE-8B48-65C81C5DCADE}" destId="{D6B2CCAC-9DCA-43E4-82F0-E4FC39641DBE}" srcOrd="2" destOrd="0" parTransId="{8D84FE9C-7EE2-41BA-BAA8-387CCEE3D968}" sibTransId="{02E24C8E-C486-45CF-A88E-36D7D2CE4067}"/>
    <dgm:cxn modelId="{FDE9A7B6-56F5-4CBD-A5EA-325A58B62BDD}" srcId="{A5C60E09-8037-47DE-8B48-65C81C5DCADE}" destId="{241C55AC-FA80-4AEA-AC16-D078BF9FAB23}" srcOrd="1" destOrd="0" parTransId="{6FE9B64E-A58F-4C7C-95DD-F46C7BAD86E5}" sibTransId="{4042C8C5-871D-4465-A2F0-66471B2E3A89}"/>
    <dgm:cxn modelId="{4C9958C4-26B1-46C0-A3AE-3BB2D2F985BB}" type="presOf" srcId="{4042C8C5-871D-4465-A2F0-66471B2E3A89}" destId="{B085BBE0-7A57-4413-8CBC-0D7D57E47FAE}" srcOrd="1" destOrd="0" presId="urn:microsoft.com/office/officeart/2005/8/layout/equation2"/>
    <dgm:cxn modelId="{25071B67-2C43-40F2-B3C6-A9DEA65A5C44}" type="presParOf" srcId="{26471ED6-45D5-42DD-80E4-383F9B84A7C4}" destId="{BFF01816-4AAE-4732-91B5-47AD6DE539BD}" srcOrd="0" destOrd="0" presId="urn:microsoft.com/office/officeart/2005/8/layout/equation2"/>
    <dgm:cxn modelId="{E38B4D4C-84B6-461D-BEBB-B85ED8DF54E5}" type="presParOf" srcId="{BFF01816-4AAE-4732-91B5-47AD6DE539BD}" destId="{5F9B5126-EE5F-4DC2-B7C7-8ADF8A7F468D}" srcOrd="0" destOrd="0" presId="urn:microsoft.com/office/officeart/2005/8/layout/equation2"/>
    <dgm:cxn modelId="{A512359C-670D-46C9-8369-ABAAA949B284}" type="presParOf" srcId="{BFF01816-4AAE-4732-91B5-47AD6DE539BD}" destId="{6FF5D09F-338F-4C2E-A8EA-DB0B80F90B77}" srcOrd="1" destOrd="0" presId="urn:microsoft.com/office/officeart/2005/8/layout/equation2"/>
    <dgm:cxn modelId="{46B0BF57-5C18-4D24-8BCD-21986F02FD15}" type="presParOf" srcId="{BFF01816-4AAE-4732-91B5-47AD6DE539BD}" destId="{7EB810EE-C256-4FB0-ADB2-F7C4A1938906}" srcOrd="2" destOrd="0" presId="urn:microsoft.com/office/officeart/2005/8/layout/equation2"/>
    <dgm:cxn modelId="{1D97256F-9B4C-4AB9-93B3-6A3C3A772755}" type="presParOf" srcId="{BFF01816-4AAE-4732-91B5-47AD6DE539BD}" destId="{BCEF211B-B9CE-4669-9E64-90C77F44546B}" srcOrd="3" destOrd="0" presId="urn:microsoft.com/office/officeart/2005/8/layout/equation2"/>
    <dgm:cxn modelId="{58DB2B62-125C-45DC-A93A-16888E53207F}" type="presParOf" srcId="{BFF01816-4AAE-4732-91B5-47AD6DE539BD}" destId="{C9764DC5-3D11-4C6B-B5D1-D7079A9F6DC1}" srcOrd="4" destOrd="0" presId="urn:microsoft.com/office/officeart/2005/8/layout/equation2"/>
    <dgm:cxn modelId="{F50D5E0D-38E3-46D3-A42F-F71B2A17FFA4}" type="presParOf" srcId="{26471ED6-45D5-42DD-80E4-383F9B84A7C4}" destId="{79CBDC49-D7E4-4AE9-A68A-2DBFD2B10A30}" srcOrd="1" destOrd="0" presId="urn:microsoft.com/office/officeart/2005/8/layout/equation2"/>
    <dgm:cxn modelId="{B4468441-DFD8-49FF-B09D-0F5F9F3CC2DC}" type="presParOf" srcId="{79CBDC49-D7E4-4AE9-A68A-2DBFD2B10A30}" destId="{B085BBE0-7A57-4413-8CBC-0D7D57E47FAE}" srcOrd="0" destOrd="0" presId="urn:microsoft.com/office/officeart/2005/8/layout/equation2"/>
    <dgm:cxn modelId="{C1DDE09F-EA04-4D87-B515-9FEDA83DE549}" type="presParOf" srcId="{26471ED6-45D5-42DD-80E4-383F9B84A7C4}" destId="{DF0868E2-C762-4CCE-B12B-9CEC85BDB86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D5E391-5C00-4C45-9289-B897A258FC6B}" type="doc">
      <dgm:prSet loTypeId="urn:microsoft.com/office/officeart/2005/8/layout/funnel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0EB395E-82F6-4666-9C98-8FF7ACFE5AF4}">
      <dgm:prSet phldrT="[Texto]"/>
      <dgm:spPr/>
      <dgm:t>
        <a:bodyPr/>
        <a:lstStyle/>
        <a:p>
          <a:r>
            <a:rPr lang="es-MX" dirty="0" smtClean="0"/>
            <a:t>Código</a:t>
          </a:r>
          <a:endParaRPr lang="es-MX" dirty="0"/>
        </a:p>
      </dgm:t>
    </dgm:pt>
    <dgm:pt modelId="{AADFA619-5918-408E-885B-ECBACE9BFCB8}" type="parTrans" cxnId="{C61845BA-A914-493E-AE89-475AFCAA157C}">
      <dgm:prSet/>
      <dgm:spPr/>
      <dgm:t>
        <a:bodyPr/>
        <a:lstStyle/>
        <a:p>
          <a:endParaRPr lang="es-MX"/>
        </a:p>
      </dgm:t>
    </dgm:pt>
    <dgm:pt modelId="{8E6A2274-003D-4CBC-960F-DAA3630117A4}" type="sibTrans" cxnId="{C61845BA-A914-493E-AE89-475AFCAA157C}">
      <dgm:prSet/>
      <dgm:spPr/>
      <dgm:t>
        <a:bodyPr/>
        <a:lstStyle/>
        <a:p>
          <a:endParaRPr lang="es-MX"/>
        </a:p>
      </dgm:t>
    </dgm:pt>
    <dgm:pt modelId="{594C19E1-53D0-4E97-BA96-B5C467529D86}">
      <dgm:prSet phldrT="[Texto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s-MX" sz="1700" b="1" dirty="0" smtClean="0">
              <a:solidFill>
                <a:schemeClr val="tx1"/>
              </a:solidFill>
            </a:rPr>
            <a:t>Hammurabi </a:t>
          </a:r>
          <a:endParaRPr lang="es-MX" sz="1700" b="1" dirty="0">
            <a:solidFill>
              <a:schemeClr val="tx1"/>
            </a:solidFill>
          </a:endParaRPr>
        </a:p>
      </dgm:t>
    </dgm:pt>
    <dgm:pt modelId="{1ED3A712-A77F-4EB3-949A-62B038FC9336}" type="sibTrans" cxnId="{2C6A19BC-30BB-4CA1-826A-F87B42775119}">
      <dgm:prSet/>
      <dgm:spPr/>
      <dgm:t>
        <a:bodyPr/>
        <a:lstStyle/>
        <a:p>
          <a:endParaRPr lang="es-MX"/>
        </a:p>
      </dgm:t>
    </dgm:pt>
    <dgm:pt modelId="{6E2D35F3-7205-4B10-9416-840448EED330}" type="parTrans" cxnId="{2C6A19BC-30BB-4CA1-826A-F87B42775119}">
      <dgm:prSet/>
      <dgm:spPr/>
      <dgm:t>
        <a:bodyPr/>
        <a:lstStyle/>
        <a:p>
          <a:endParaRPr lang="es-MX"/>
        </a:p>
      </dgm:t>
    </dgm:pt>
    <dgm:pt modelId="{33E15015-C19A-47F5-8811-A7EC1D6B50F3}" type="pres">
      <dgm:prSet presAssocID="{DAD5E391-5C00-4C45-9289-B897A258FC6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CB7CC39-73B3-488B-AB2C-1F34EA7696E6}" type="pres">
      <dgm:prSet presAssocID="{DAD5E391-5C00-4C45-9289-B897A258FC6B}" presName="ellipse" presStyleLbl="trBgShp" presStyleIdx="0" presStyleCnt="1"/>
      <dgm:spPr>
        <a:noFill/>
      </dgm:spPr>
    </dgm:pt>
    <dgm:pt modelId="{06F0197A-26A1-4ABB-963D-E0FEAAF66ABF}" type="pres">
      <dgm:prSet presAssocID="{DAD5E391-5C00-4C45-9289-B897A258FC6B}" presName="arrow1" presStyleLbl="fgShp" presStyleIdx="0" presStyleCnt="1"/>
      <dgm:spPr/>
    </dgm:pt>
    <dgm:pt modelId="{0411F002-88F3-4F5D-BE58-4806DE7A14A6}" type="pres">
      <dgm:prSet presAssocID="{DAD5E391-5C00-4C45-9289-B897A258FC6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4A3F662-9963-4985-843E-B525418AB1F3}" type="pres">
      <dgm:prSet presAssocID="{40EB395E-82F6-4666-9C98-8FF7ACFE5AF4}" presName="item1" presStyleLbl="node1" presStyleIdx="0" presStyleCnt="1" custLinFactNeighborX="14216" custLinFactNeighborY="2256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FD6B7F9-6693-41B1-9122-D94D6821C898}" type="pres">
      <dgm:prSet presAssocID="{DAD5E391-5C00-4C45-9289-B897A258FC6B}" presName="funnel" presStyleLbl="trAlignAcc1" presStyleIdx="0" presStyleCnt="1"/>
      <dgm:spPr>
        <a:noFill/>
      </dgm:spPr>
    </dgm:pt>
  </dgm:ptLst>
  <dgm:cxnLst>
    <dgm:cxn modelId="{C61845BA-A914-493E-AE89-475AFCAA157C}" srcId="{DAD5E391-5C00-4C45-9289-B897A258FC6B}" destId="{40EB395E-82F6-4666-9C98-8FF7ACFE5AF4}" srcOrd="1" destOrd="0" parTransId="{AADFA619-5918-408E-885B-ECBACE9BFCB8}" sibTransId="{8E6A2274-003D-4CBC-960F-DAA3630117A4}"/>
    <dgm:cxn modelId="{C2B1A338-9B18-46F3-B0E7-577A2A67570C}" type="presOf" srcId="{40EB395E-82F6-4666-9C98-8FF7ACFE5AF4}" destId="{0411F002-88F3-4F5D-BE58-4806DE7A14A6}" srcOrd="0" destOrd="0" presId="urn:microsoft.com/office/officeart/2005/8/layout/funnel1"/>
    <dgm:cxn modelId="{9AF6068B-E512-4B60-AD4C-887394B10BED}" type="presOf" srcId="{DAD5E391-5C00-4C45-9289-B897A258FC6B}" destId="{33E15015-C19A-47F5-8811-A7EC1D6B50F3}" srcOrd="0" destOrd="0" presId="urn:microsoft.com/office/officeart/2005/8/layout/funnel1"/>
    <dgm:cxn modelId="{2C6A19BC-30BB-4CA1-826A-F87B42775119}" srcId="{DAD5E391-5C00-4C45-9289-B897A258FC6B}" destId="{594C19E1-53D0-4E97-BA96-B5C467529D86}" srcOrd="0" destOrd="0" parTransId="{6E2D35F3-7205-4B10-9416-840448EED330}" sibTransId="{1ED3A712-A77F-4EB3-949A-62B038FC9336}"/>
    <dgm:cxn modelId="{897E69CD-1648-4D4C-98BC-9FE9D0024125}" type="presOf" srcId="{594C19E1-53D0-4E97-BA96-B5C467529D86}" destId="{74A3F662-9963-4985-843E-B525418AB1F3}" srcOrd="0" destOrd="0" presId="urn:microsoft.com/office/officeart/2005/8/layout/funnel1"/>
    <dgm:cxn modelId="{3F1D60A3-B75E-4FA7-9D43-0F3A9EA8E240}" type="presParOf" srcId="{33E15015-C19A-47F5-8811-A7EC1D6B50F3}" destId="{ACB7CC39-73B3-488B-AB2C-1F34EA7696E6}" srcOrd="0" destOrd="0" presId="urn:microsoft.com/office/officeart/2005/8/layout/funnel1"/>
    <dgm:cxn modelId="{E675C27B-CE4B-475C-97D0-071698114724}" type="presParOf" srcId="{33E15015-C19A-47F5-8811-A7EC1D6B50F3}" destId="{06F0197A-26A1-4ABB-963D-E0FEAAF66ABF}" srcOrd="1" destOrd="0" presId="urn:microsoft.com/office/officeart/2005/8/layout/funnel1"/>
    <dgm:cxn modelId="{BB8A9AE5-71EC-4F43-8BB6-3CA4F4058CBA}" type="presParOf" srcId="{33E15015-C19A-47F5-8811-A7EC1D6B50F3}" destId="{0411F002-88F3-4F5D-BE58-4806DE7A14A6}" srcOrd="2" destOrd="0" presId="urn:microsoft.com/office/officeart/2005/8/layout/funnel1"/>
    <dgm:cxn modelId="{AC2D16E7-FBF0-45D0-82B6-DEEC805D0EA9}" type="presParOf" srcId="{33E15015-C19A-47F5-8811-A7EC1D6B50F3}" destId="{74A3F662-9963-4985-843E-B525418AB1F3}" srcOrd="3" destOrd="0" presId="urn:microsoft.com/office/officeart/2005/8/layout/funnel1"/>
    <dgm:cxn modelId="{53BCADA1-09E6-4664-A771-94E739346684}" type="presParOf" srcId="{33E15015-C19A-47F5-8811-A7EC1D6B50F3}" destId="{EFD6B7F9-6693-41B1-9122-D94D6821C898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43568-B12D-4478-A87D-305116D83146}">
      <dsp:nvSpPr>
        <dsp:cNvPr id="0" name=""/>
        <dsp:cNvSpPr/>
      </dsp:nvSpPr>
      <dsp:spPr>
        <a:xfrm rot="16200000">
          <a:off x="-1309458" y="1310927"/>
          <a:ext cx="4064000" cy="1442144"/>
        </a:xfrm>
        <a:prstGeom prst="flowChartManualOperation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304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Astronomía </a:t>
          </a:r>
          <a:endParaRPr lang="es-MX" sz="1600" b="1" kern="1200" dirty="0"/>
        </a:p>
      </dsp:txBody>
      <dsp:txXfrm rot="5400000">
        <a:off x="1470" y="812799"/>
        <a:ext cx="1442144" cy="2438400"/>
      </dsp:txXfrm>
    </dsp:sp>
    <dsp:sp modelId="{40BAEEAA-04DD-431C-93F6-DA97765270D2}">
      <dsp:nvSpPr>
        <dsp:cNvPr id="0" name=""/>
        <dsp:cNvSpPr/>
      </dsp:nvSpPr>
      <dsp:spPr>
        <a:xfrm rot="16200000">
          <a:off x="240847" y="1310927"/>
          <a:ext cx="4064000" cy="1442144"/>
        </a:xfrm>
        <a:prstGeom prst="flowChartManualOperation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304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Matemáticas</a:t>
          </a:r>
          <a:endParaRPr lang="es-MX" sz="1600" b="1" kern="1200" dirty="0"/>
        </a:p>
      </dsp:txBody>
      <dsp:txXfrm rot="5400000">
        <a:off x="1551775" y="812799"/>
        <a:ext cx="1442144" cy="2438400"/>
      </dsp:txXfrm>
    </dsp:sp>
    <dsp:sp modelId="{8A060EBF-F167-46C2-83AF-8FDE676537D2}">
      <dsp:nvSpPr>
        <dsp:cNvPr id="0" name=""/>
        <dsp:cNvSpPr/>
      </dsp:nvSpPr>
      <dsp:spPr>
        <a:xfrm rot="16200000">
          <a:off x="1791152" y="1310927"/>
          <a:ext cx="4064000" cy="1442144"/>
        </a:xfrm>
        <a:prstGeom prst="flowChartManualOperati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304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smtClean="0"/>
            <a:t>Rueda</a:t>
          </a:r>
          <a:endParaRPr lang="es-MX" sz="1600" b="1" kern="1200" dirty="0"/>
        </a:p>
      </dsp:txBody>
      <dsp:txXfrm rot="5400000">
        <a:off x="3102080" y="812799"/>
        <a:ext cx="1442144" cy="2438400"/>
      </dsp:txXfrm>
    </dsp:sp>
    <dsp:sp modelId="{B8DBEBF6-CAF9-4533-AAD4-24EBA87AF8A0}">
      <dsp:nvSpPr>
        <dsp:cNvPr id="0" name=""/>
        <dsp:cNvSpPr/>
      </dsp:nvSpPr>
      <dsp:spPr>
        <a:xfrm rot="16200000">
          <a:off x="3341458" y="1310927"/>
          <a:ext cx="4064000" cy="1442144"/>
        </a:xfrm>
        <a:prstGeom prst="flowChartManualOperation">
          <a:avLst/>
        </a:prstGeom>
        <a:solidFill>
          <a:schemeClr val="accent5">
            <a:hueOff val="3944233"/>
            <a:satOff val="-69656"/>
            <a:lumOff val="33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304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</a:rPr>
            <a:t>Escritura</a:t>
          </a:r>
          <a:endParaRPr lang="es-MX" sz="1600" b="1" kern="1200" dirty="0">
            <a:solidFill>
              <a:schemeClr val="tx1"/>
            </a:solidFill>
          </a:endParaRPr>
        </a:p>
      </dsp:txBody>
      <dsp:txXfrm rot="5400000">
        <a:off x="4652386" y="812799"/>
        <a:ext cx="1442144" cy="243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78A93-9DA6-4A7E-BFB9-2844929EFA3C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35B4EC3-4930-4375-9558-036F1F921D88}">
      <dsp:nvSpPr>
        <dsp:cNvPr id="0" name=""/>
        <dsp:cNvSpPr/>
      </dsp:nvSpPr>
      <dsp:spPr>
        <a:xfrm>
          <a:off x="3199" y="1219199"/>
          <a:ext cx="1920329" cy="16256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dirty="0" smtClean="0"/>
            <a:t>Palanca</a:t>
          </a:r>
          <a:endParaRPr lang="es-MX" sz="3400" kern="1200" dirty="0"/>
        </a:p>
      </dsp:txBody>
      <dsp:txXfrm>
        <a:off x="82554" y="1298554"/>
        <a:ext cx="1761619" cy="1466890"/>
      </dsp:txXfrm>
    </dsp:sp>
    <dsp:sp modelId="{42CF8052-FB9E-4C74-A208-A33C14ED84CF}">
      <dsp:nvSpPr>
        <dsp:cNvPr id="0" name=""/>
        <dsp:cNvSpPr/>
      </dsp:nvSpPr>
      <dsp:spPr>
        <a:xfrm>
          <a:off x="2087835" y="1219199"/>
          <a:ext cx="1920329" cy="16256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54823"/>
                <a:satOff val="-20707"/>
                <a:lumOff val="17709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shade val="80000"/>
                <a:hueOff val="-154823"/>
                <a:satOff val="-20707"/>
                <a:lumOff val="17709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dirty="0" smtClean="0"/>
            <a:t>Rueda</a:t>
          </a:r>
          <a:endParaRPr lang="es-MX" sz="3400" kern="1200" dirty="0"/>
        </a:p>
      </dsp:txBody>
      <dsp:txXfrm>
        <a:off x="2167190" y="1298554"/>
        <a:ext cx="1761619" cy="1466890"/>
      </dsp:txXfrm>
    </dsp:sp>
    <dsp:sp modelId="{65A2FFD2-687F-45CD-82C3-70FF56DEAEA2}">
      <dsp:nvSpPr>
        <dsp:cNvPr id="0" name=""/>
        <dsp:cNvSpPr/>
      </dsp:nvSpPr>
      <dsp:spPr>
        <a:xfrm>
          <a:off x="4172470" y="1219199"/>
          <a:ext cx="1920329" cy="16256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09645"/>
                <a:satOff val="-41414"/>
                <a:lumOff val="35418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shade val="80000"/>
                <a:hueOff val="-309645"/>
                <a:satOff val="-41414"/>
                <a:lumOff val="35418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kern="1200" dirty="0" smtClean="0"/>
            <a:t>Reloj de sol </a:t>
          </a:r>
          <a:endParaRPr lang="es-MX" sz="3400" kern="1200" dirty="0"/>
        </a:p>
      </dsp:txBody>
      <dsp:txXfrm>
        <a:off x="4251825" y="1298554"/>
        <a:ext cx="1761619" cy="14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8EF02-D66A-4FC6-AC51-78F5E96ACB56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rgbClr val="92D050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000" kern="1200" dirty="0"/>
        </a:p>
      </dsp:txBody>
      <dsp:txXfrm>
        <a:off x="2032000" y="0"/>
        <a:ext cx="2032000" cy="1354666"/>
      </dsp:txXfrm>
    </dsp:sp>
    <dsp:sp modelId="{F6FFB49D-EDD5-4537-BBE0-24ECEE0078FB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rgbClr val="FFC000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600" kern="1200" dirty="0"/>
        </a:p>
      </dsp:txBody>
      <dsp:txXfrm>
        <a:off x="1727199" y="1354666"/>
        <a:ext cx="2641600" cy="1354666"/>
      </dsp:txXfrm>
    </dsp:sp>
    <dsp:sp modelId="{F26374E4-8A28-4AE8-A4D2-55D672B0F08D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rgbClr val="FF3333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000" kern="1200" dirty="0" smtClean="0"/>
            <a:t>Esclavos </a:t>
          </a:r>
          <a:endParaRPr lang="es-MX" sz="4000" kern="1200" dirty="0"/>
        </a:p>
      </dsp:txBody>
      <dsp:txXfrm>
        <a:off x="1066799" y="2709333"/>
        <a:ext cx="3962400" cy="1354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B5126-EE5F-4DC2-B7C7-8ADF8A7F468D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solidFill>
          <a:srgbClr val="F987F4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1" kern="1200" dirty="0" smtClean="0">
              <a:solidFill>
                <a:schemeClr val="tx1"/>
              </a:solidFill>
            </a:rPr>
            <a:t>Agricultura</a:t>
          </a:r>
          <a:endParaRPr lang="es-MX" sz="1500" b="1" kern="1200" dirty="0">
            <a:solidFill>
              <a:schemeClr val="tx1"/>
            </a:solidFill>
          </a:endParaRPr>
        </a:p>
      </dsp:txBody>
      <dsp:txXfrm>
        <a:off x="599352" y="218336"/>
        <a:ext cx="1047111" cy="1047111"/>
      </dsp:txXfrm>
    </dsp:sp>
    <dsp:sp modelId="{7EB810EE-C256-4FB0-ADB2-F7C4A1938906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807309" y="1930994"/>
        <a:ext cx="631197" cy="202011"/>
      </dsp:txXfrm>
    </dsp:sp>
    <dsp:sp modelId="{C9764DC5-3D11-4C6B-B5D1-D7079A9F6DC1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solidFill>
          <a:srgbClr val="71DAFF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1" kern="1200" dirty="0" smtClean="0">
              <a:solidFill>
                <a:schemeClr val="tx1"/>
              </a:solidFill>
            </a:rPr>
            <a:t>Comercio</a:t>
          </a:r>
          <a:endParaRPr lang="es-MX" sz="1500" b="1" kern="1200" dirty="0">
            <a:solidFill>
              <a:schemeClr val="tx1"/>
            </a:solidFill>
          </a:endParaRPr>
        </a:p>
      </dsp:txBody>
      <dsp:txXfrm>
        <a:off x="599352" y="2798551"/>
        <a:ext cx="1047111" cy="1047111"/>
      </dsp:txXfrm>
    </dsp:sp>
    <dsp:sp modelId="{79CBDC49-D7E4-4AE9-A68A-2DBFD2B10A30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300" kern="1200"/>
        </a:p>
      </dsp:txBody>
      <dsp:txXfrm>
        <a:off x="2085454" y="1866737"/>
        <a:ext cx="329635" cy="330524"/>
      </dsp:txXfrm>
    </dsp:sp>
    <dsp:sp modelId="{DF0868E2-C762-4CCE-B12B-9CEC85BDB86E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solidFill>
          <a:srgbClr val="9F5FCF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b="1" kern="1200" dirty="0" smtClean="0">
              <a:solidFill>
                <a:schemeClr val="tx1"/>
              </a:solidFill>
            </a:rPr>
            <a:t>Economía </a:t>
          </a:r>
          <a:endParaRPr lang="es-MX" sz="3500" b="1" kern="1200" dirty="0">
            <a:solidFill>
              <a:schemeClr val="tx1"/>
            </a:solidFill>
          </a:endParaRPr>
        </a:p>
      </dsp:txBody>
      <dsp:txXfrm>
        <a:off x="3185560" y="984888"/>
        <a:ext cx="2094223" cy="2094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7CC39-73B3-488B-AB2C-1F34EA7696E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0197A-26A1-4ABB-963D-E0FEAAF66ABF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11F002-88F3-4F5D-BE58-4806DE7A14A6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Código</a:t>
          </a:r>
          <a:endParaRPr lang="es-MX" sz="2600" kern="1200" dirty="0"/>
        </a:p>
      </dsp:txBody>
      <dsp:txXfrm>
        <a:off x="1524000" y="3276600"/>
        <a:ext cx="3048000" cy="762000"/>
      </dsp:txXfrm>
    </dsp:sp>
    <dsp:sp modelId="{74A3F662-9963-4985-843E-B525418AB1F3}">
      <dsp:nvSpPr>
        <dsp:cNvPr id="0" name=""/>
        <dsp:cNvSpPr/>
      </dsp:nvSpPr>
      <dsp:spPr>
        <a:xfrm>
          <a:off x="2157760" y="629823"/>
          <a:ext cx="1778000" cy="1778000"/>
        </a:xfrm>
        <a:prstGeom prst="ellipse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solidFill>
                <a:schemeClr val="tx1"/>
              </a:solidFill>
            </a:rPr>
            <a:t>Hammurabi </a:t>
          </a:r>
          <a:endParaRPr lang="es-MX" sz="1700" b="1" kern="1200" dirty="0">
            <a:solidFill>
              <a:schemeClr val="tx1"/>
            </a:solidFill>
          </a:endParaRPr>
        </a:p>
      </dsp:txBody>
      <dsp:txXfrm>
        <a:off x="2418142" y="890205"/>
        <a:ext cx="1257236" cy="1257236"/>
      </dsp:txXfrm>
    </dsp:sp>
    <dsp:sp modelId="{EFD6B7F9-6693-41B1-9122-D94D6821C898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88DEB5-1B48-447D-A0A3-DBE42786E922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6985221-5F74-4059-9F01-12AE50A634C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orantoniocarrillo.weebly.com/uploads/2/6/4/1/26417862/mesopotamia.pdf" TargetMode="External"/><Relationship Id="rId2" Type="http://schemas.openxmlformats.org/officeDocument/2006/relationships/hyperlink" Target="https://books.google.com.mx/books?id=Te5ktkN1FMC&amp;pg=PA27&amp;dq=mesopotamia+ciencia&amp;hl=es419&amp;sa=X&amp;ved=0ahUKEwiOt5mv9YndAhUIVa0KHb8nC1sQ6AEILjAB#v=onepage&amp;q&amp;f=tru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mx/books?id=YGeg8PVvPSEC&amp;pg=PA33&amp;dq=mesopotamia&amp;hl=es-419&amp;sa=X&amp;ved=0ahUKEwiNkOuLsIvdAhVEcq0KHcMuCpw4ChDoAQguMAI#v=onepage&amp;q&amp;f=true" TargetMode="External"/><Relationship Id="rId2" Type="http://schemas.openxmlformats.org/officeDocument/2006/relationships/hyperlink" Target="https://mihistoriauniversal.com/edad-antigua/imperio-babiloni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mx/books?id=3Jp5eV4ZBdgC&amp;pg=PA316&amp;dq=mesopotamia+economia&amp;hl=es-419&amp;sa=X&amp;ved=0ahUKEwj7oPiA9ondAhUPPK0KHdMrDRgQ6AEILDAB#v=onepage&amp;q&amp;f=tru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geographic.com.es/historia/grandes-reportajes/la-ciencia-mesopotamica_6745" TargetMode="External"/><Relationship Id="rId2" Type="http://schemas.openxmlformats.org/officeDocument/2006/relationships/hyperlink" Target="https://books.google.com.mx/books?id=R2R1NrmUozkC&amp;printsec=frontcover&amp;dq=antigua+mesopotamia&amp;hl=es419&amp;sa=X&amp;ved=0ahUKEwjmuvqYsIvdAhUFEawKHbBGAZsQ6AEIMTAC#v=onepage&amp;q&amp;f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980728"/>
            <a:ext cx="6777318" cy="1731982"/>
          </a:xfrm>
        </p:spPr>
        <p:txBody>
          <a:bodyPr/>
          <a:lstStyle/>
          <a:p>
            <a:r>
              <a:rPr lang="es-MX" dirty="0" smtClean="0"/>
              <a:t>Mesopotamia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325434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Equipo 1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dirty="0" smtClean="0"/>
              <a:t>Martínez Coronel Brayan Yosafat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dirty="0" smtClean="0"/>
              <a:t>Montaño Estrada Carolina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dirty="0" smtClean="0"/>
              <a:t>Pérez Cariño Carolina </a:t>
            </a:r>
          </a:p>
        </p:txBody>
      </p:sp>
    </p:spTree>
    <p:extLst>
      <p:ext uri="{BB962C8B-B14F-4D97-AF65-F5344CB8AC3E}">
        <p14:creationId xmlns:p14="http://schemas.microsoft.com/office/powerpoint/2010/main" val="429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Economía </a:t>
            </a:r>
            <a:endParaRPr lang="es-MX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904795820"/>
              </p:ext>
            </p:extLst>
          </p:nvPr>
        </p:nvGraphicFramePr>
        <p:xfrm>
          <a:off x="1524000" y="21013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0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 smtClean="0"/>
              <a:t>Cultura</a:t>
            </a:r>
            <a:endParaRPr lang="es-MX" sz="4800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Edad de Bronce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17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Política</a:t>
            </a:r>
            <a:endParaRPr lang="es-MX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2334309455"/>
              </p:ext>
            </p:extLst>
          </p:nvPr>
        </p:nvGraphicFramePr>
        <p:xfrm>
          <a:off x="1500336" y="22453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8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s-MX" sz="6000" dirty="0" smtClean="0">
                <a:solidFill>
                  <a:schemeClr val="tx1"/>
                </a:solidFill>
              </a:rPr>
              <a:t>[1] Proyectos </a:t>
            </a:r>
            <a:r>
              <a:rPr lang="es-MX" sz="6000" dirty="0">
                <a:solidFill>
                  <a:schemeClr val="tx1"/>
                </a:solidFill>
              </a:rPr>
              <a:t>Arquitectónicos [Online] enlace: </a:t>
            </a:r>
            <a:r>
              <a:rPr lang="es-MX" sz="6000" u="sng" dirty="0">
                <a:solidFill>
                  <a:schemeClr val="tx1"/>
                </a:solidFill>
              </a:rPr>
              <a:t>https://proyectosarquitectonicosagredaruano.files.wordpress.com/2014/01/mapa-mesopotamia.jpg</a:t>
            </a:r>
            <a:endParaRPr lang="es-MX" sz="6000" dirty="0">
              <a:solidFill>
                <a:schemeClr val="tx1"/>
              </a:solidFill>
            </a:endParaRPr>
          </a:p>
          <a:p>
            <a:pPr algn="just"/>
            <a:r>
              <a:rPr lang="es-ES" sz="6000" dirty="0" err="1" smtClean="0">
                <a:solidFill>
                  <a:schemeClr val="tx1"/>
                </a:solidFill>
              </a:rPr>
              <a:t>Tavard</a:t>
            </a:r>
            <a:r>
              <a:rPr lang="es-ES" sz="6000" dirty="0" smtClean="0">
                <a:solidFill>
                  <a:schemeClr val="tx1"/>
                </a:solidFill>
              </a:rPr>
              <a:t> </a:t>
            </a:r>
            <a:r>
              <a:rPr lang="es-ES" sz="6000" dirty="0">
                <a:solidFill>
                  <a:schemeClr val="tx1"/>
                </a:solidFill>
              </a:rPr>
              <a:t>A., </a:t>
            </a:r>
            <a:r>
              <a:rPr lang="es-ES" sz="6000" dirty="0" err="1">
                <a:solidFill>
                  <a:schemeClr val="tx1"/>
                </a:solidFill>
              </a:rPr>
              <a:t>Demay</a:t>
            </a:r>
            <a:r>
              <a:rPr lang="es-ES" sz="6000" dirty="0">
                <a:solidFill>
                  <a:schemeClr val="tx1"/>
                </a:solidFill>
              </a:rPr>
              <a:t> F. Enciclopedia Metódica, Barcelona España 1997 ed. LAROUSSE, </a:t>
            </a:r>
            <a:r>
              <a:rPr lang="es-ES" sz="6000" dirty="0" err="1">
                <a:solidFill>
                  <a:schemeClr val="tx1"/>
                </a:solidFill>
              </a:rPr>
              <a:t>pag</a:t>
            </a:r>
            <a:r>
              <a:rPr lang="es-ES" sz="6000" dirty="0">
                <a:solidFill>
                  <a:schemeClr val="tx1"/>
                </a:solidFill>
              </a:rPr>
              <a:t>. 20-23</a:t>
            </a:r>
            <a:endParaRPr lang="es-MX" sz="6000" dirty="0">
              <a:solidFill>
                <a:schemeClr val="tx1"/>
              </a:solidFill>
            </a:endParaRPr>
          </a:p>
          <a:p>
            <a:pPr algn="just"/>
            <a:r>
              <a:rPr lang="es-ES" sz="6000" dirty="0" err="1" smtClean="0">
                <a:solidFill>
                  <a:schemeClr val="tx1"/>
                </a:solidFill>
              </a:rPr>
              <a:t>Creative</a:t>
            </a:r>
            <a:r>
              <a:rPr lang="es-ES" sz="6000" dirty="0" smtClean="0">
                <a:solidFill>
                  <a:schemeClr val="tx1"/>
                </a:solidFill>
              </a:rPr>
              <a:t> </a:t>
            </a:r>
            <a:r>
              <a:rPr lang="es-ES" sz="6000" dirty="0" err="1">
                <a:solidFill>
                  <a:schemeClr val="tx1"/>
                </a:solidFill>
              </a:rPr>
              <a:t>Commons</a:t>
            </a:r>
            <a:r>
              <a:rPr lang="es-ES" sz="6000" dirty="0">
                <a:solidFill>
                  <a:schemeClr val="tx1"/>
                </a:solidFill>
              </a:rPr>
              <a:t> Atribución-</a:t>
            </a:r>
            <a:r>
              <a:rPr lang="es-ES" sz="6000" dirty="0" err="1">
                <a:solidFill>
                  <a:schemeClr val="tx1"/>
                </a:solidFill>
              </a:rPr>
              <a:t>NoComercial</a:t>
            </a:r>
            <a:r>
              <a:rPr lang="es-ES" sz="6000" dirty="0">
                <a:solidFill>
                  <a:schemeClr val="tx1"/>
                </a:solidFill>
              </a:rPr>
              <a:t>-</a:t>
            </a:r>
            <a:r>
              <a:rPr lang="es-ES" sz="6000" dirty="0" err="1">
                <a:solidFill>
                  <a:schemeClr val="tx1"/>
                </a:solidFill>
              </a:rPr>
              <a:t>CompartirIgual</a:t>
            </a:r>
            <a:r>
              <a:rPr lang="es-ES" sz="6000" dirty="0">
                <a:solidFill>
                  <a:schemeClr val="tx1"/>
                </a:solidFill>
              </a:rPr>
              <a:t>, (2016, mayo 10) [Online], enlace: </a:t>
            </a:r>
            <a:r>
              <a:rPr lang="es-ES" sz="6000" u="sng" dirty="0">
                <a:solidFill>
                  <a:schemeClr val="tx1"/>
                </a:solidFill>
              </a:rPr>
              <a:t>https://es.marenostrum.info/index.php?title=Antigua_Mesopotamia</a:t>
            </a:r>
            <a:endParaRPr lang="es-MX" sz="6000" dirty="0">
              <a:solidFill>
                <a:schemeClr val="tx1"/>
              </a:solidFill>
            </a:endParaRPr>
          </a:p>
          <a:p>
            <a:pPr algn="just"/>
            <a:r>
              <a:rPr lang="es-ES" sz="6000" dirty="0" smtClean="0">
                <a:solidFill>
                  <a:schemeClr val="tx1"/>
                </a:solidFill>
              </a:rPr>
              <a:t>J</a:t>
            </a:r>
            <a:r>
              <a:rPr lang="es-ES" sz="6000" dirty="0">
                <a:solidFill>
                  <a:schemeClr val="tx1"/>
                </a:solidFill>
              </a:rPr>
              <a:t>. L. </a:t>
            </a:r>
            <a:r>
              <a:rPr lang="es-ES" sz="6000" dirty="0" err="1">
                <a:solidFill>
                  <a:schemeClr val="tx1"/>
                </a:solidFill>
              </a:rPr>
              <a:t>Comellas</a:t>
            </a:r>
            <a:r>
              <a:rPr lang="es-ES" sz="6000" dirty="0">
                <a:solidFill>
                  <a:schemeClr val="tx1"/>
                </a:solidFill>
              </a:rPr>
              <a:t>, </a:t>
            </a:r>
            <a:r>
              <a:rPr lang="es-ES" sz="6000" i="1" dirty="0">
                <a:solidFill>
                  <a:schemeClr val="tx1"/>
                </a:solidFill>
              </a:rPr>
              <a:t>Historia sencilla de la Ciencia</a:t>
            </a:r>
            <a:r>
              <a:rPr lang="es-ES" sz="6000" dirty="0">
                <a:solidFill>
                  <a:schemeClr val="tx1"/>
                </a:solidFill>
              </a:rPr>
              <a:t>, RIALP, p. 27, 2007. </a:t>
            </a:r>
            <a:r>
              <a:rPr lang="en-US" sz="6000" dirty="0">
                <a:solidFill>
                  <a:schemeClr val="tx1"/>
                </a:solidFill>
              </a:rPr>
              <a:t>[Online] </a:t>
            </a:r>
            <a:r>
              <a:rPr lang="en-US" sz="6000" dirty="0" err="1">
                <a:solidFill>
                  <a:schemeClr val="tx1"/>
                </a:solidFill>
              </a:rPr>
              <a:t>enlace:</a:t>
            </a:r>
            <a:r>
              <a:rPr lang="en-US" sz="6000" u="sng" dirty="0" err="1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6000" u="sng" dirty="0">
                <a:solidFill>
                  <a:schemeClr val="tx1"/>
                </a:solidFill>
                <a:hlinkClick r:id="rId2"/>
              </a:rPr>
              <a:t>://books.google.com.mx/</a:t>
            </a:r>
            <a:r>
              <a:rPr lang="en-US" sz="6000" u="sng" dirty="0" err="1">
                <a:solidFill>
                  <a:schemeClr val="tx1"/>
                </a:solidFill>
                <a:hlinkClick r:id="rId2"/>
              </a:rPr>
              <a:t>books?id</a:t>
            </a:r>
            <a:r>
              <a:rPr lang="en-US" sz="6000" u="sng" dirty="0">
                <a:solidFill>
                  <a:schemeClr val="tx1"/>
                </a:solidFill>
                <a:hlinkClick r:id="rId2"/>
              </a:rPr>
              <a:t>=Te5ktkN1FMC&amp;pg=PA27&amp;dq=</a:t>
            </a:r>
            <a:r>
              <a:rPr lang="en-US" sz="6000" u="sng" dirty="0" err="1">
                <a:solidFill>
                  <a:schemeClr val="tx1"/>
                </a:solidFill>
                <a:hlinkClick r:id="rId2"/>
              </a:rPr>
              <a:t>mesopotamia+ciencia&amp;hl</a:t>
            </a:r>
            <a:r>
              <a:rPr lang="en-US" sz="6000" u="sng" dirty="0">
                <a:solidFill>
                  <a:schemeClr val="tx1"/>
                </a:solidFill>
                <a:hlinkClick r:id="rId2"/>
              </a:rPr>
              <a:t>=es419&amp;sa=</a:t>
            </a:r>
            <a:r>
              <a:rPr lang="en-US" sz="6000" u="sng" dirty="0" err="1">
                <a:solidFill>
                  <a:schemeClr val="tx1"/>
                </a:solidFill>
                <a:hlinkClick r:id="rId2"/>
              </a:rPr>
              <a:t>X&amp;ved</a:t>
            </a:r>
            <a:r>
              <a:rPr lang="en-US" sz="6000" u="sng" dirty="0">
                <a:solidFill>
                  <a:schemeClr val="tx1"/>
                </a:solidFill>
                <a:hlinkClick r:id="rId2"/>
              </a:rPr>
              <a:t>=0ahUKEwiOt5mv9YndAhUIVa0KHb8nC1sQ6AEILjAB#v=</a:t>
            </a:r>
            <a:r>
              <a:rPr lang="en-US" sz="6000" u="sng" dirty="0" err="1">
                <a:solidFill>
                  <a:schemeClr val="tx1"/>
                </a:solidFill>
                <a:hlinkClick r:id="rId2"/>
              </a:rPr>
              <a:t>onepage&amp;q&amp;f</a:t>
            </a:r>
            <a:r>
              <a:rPr lang="en-US" sz="6000" u="sng" dirty="0">
                <a:solidFill>
                  <a:schemeClr val="tx1"/>
                </a:solidFill>
                <a:hlinkClick r:id="rId2"/>
              </a:rPr>
              <a:t>=true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endParaRPr lang="es-MX" sz="6000" dirty="0">
              <a:solidFill>
                <a:schemeClr val="tx1"/>
              </a:solidFill>
            </a:endParaRPr>
          </a:p>
          <a:p>
            <a:pPr algn="just"/>
            <a:r>
              <a:rPr lang="en-US" sz="6000" dirty="0" smtClean="0">
                <a:solidFill>
                  <a:schemeClr val="tx1"/>
                </a:solidFill>
              </a:rPr>
              <a:t>Timelines </a:t>
            </a:r>
            <a:r>
              <a:rPr lang="en-US" sz="6000" dirty="0">
                <a:solidFill>
                  <a:schemeClr val="tx1"/>
                </a:solidFill>
              </a:rPr>
              <a:t>(2001). [Online]. enlace: </a:t>
            </a:r>
            <a:r>
              <a:rPr lang="en-US" sz="6000" u="sng" dirty="0">
                <a:solidFill>
                  <a:schemeClr val="tx1"/>
                </a:solidFill>
              </a:rPr>
              <a:t>http://www.historyworld.net/timesearch/default.asp?keywords=&amp;date=&amp;sort2=&amp;bottomsort=&amp;topsort=&amp;direction=&amp;timelineid=&amp;getyear=&amp;viewtext=extended&amp;conid=timeline&amp;event_number=20.</a:t>
            </a:r>
            <a:endParaRPr lang="es-MX" sz="6000" dirty="0">
              <a:solidFill>
                <a:schemeClr val="tx1"/>
              </a:solidFill>
            </a:endParaRPr>
          </a:p>
          <a:p>
            <a:pPr algn="just"/>
            <a:r>
              <a:rPr lang="en-US" sz="6000" dirty="0" smtClean="0">
                <a:solidFill>
                  <a:schemeClr val="tx1"/>
                </a:solidFill>
              </a:rPr>
              <a:t>HISTORY </a:t>
            </a:r>
            <a:r>
              <a:rPr lang="en-US" sz="6000" dirty="0">
                <a:solidFill>
                  <a:schemeClr val="tx1"/>
                </a:solidFill>
              </a:rPr>
              <a:t>OF WRITING (2001). [Online]. enlace: </a:t>
            </a:r>
            <a:r>
              <a:rPr lang="en-US" sz="6000" u="sng" dirty="0">
                <a:solidFill>
                  <a:schemeClr val="tx1"/>
                </a:solidFill>
              </a:rPr>
              <a:t>http://www.historyworld.net/wrldhis/PlainTextHistories.asp?HistoryID=ab33&amp;paragraphid=asf#asf#ixzz5PDTk7u5T.</a:t>
            </a:r>
            <a:endParaRPr lang="es-MX" sz="6000" dirty="0">
              <a:solidFill>
                <a:schemeClr val="tx1"/>
              </a:solidFill>
            </a:endParaRPr>
          </a:p>
          <a:p>
            <a:pPr algn="just"/>
            <a:r>
              <a:rPr lang="es-ES" sz="6000" dirty="0" smtClean="0">
                <a:solidFill>
                  <a:schemeClr val="tx1"/>
                </a:solidFill>
              </a:rPr>
              <a:t>Mesopotamia</a:t>
            </a:r>
            <a:r>
              <a:rPr lang="es-ES" sz="6000" dirty="0">
                <a:solidFill>
                  <a:schemeClr val="tx1"/>
                </a:solidFill>
              </a:rPr>
              <a:t>, ciencias sociales (2016) [Online], enlace: </a:t>
            </a:r>
            <a:r>
              <a:rPr lang="es-ES" sz="6000" u="sng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s-ES" sz="6000" u="sng" dirty="0" smtClean="0">
                <a:solidFill>
                  <a:schemeClr val="tx1"/>
                </a:solidFill>
                <a:hlinkClick r:id="rId3"/>
              </a:rPr>
              <a:t>profesorantoniocarrillo.weebly.com/uploads/2/6/4/1/26417862/mesopotamia.pdf</a:t>
            </a:r>
            <a:endParaRPr lang="es-MX" sz="6000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18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1300" dirty="0" smtClean="0">
                <a:solidFill>
                  <a:schemeClr val="tx1"/>
                </a:solidFill>
              </a:rPr>
              <a:t>[Historia </a:t>
            </a:r>
            <a:r>
              <a:rPr lang="es-ES" sz="1300" dirty="0">
                <a:solidFill>
                  <a:schemeClr val="tx1"/>
                </a:solidFill>
              </a:rPr>
              <a:t>Universal: Imperio Babilónico [Online] enlace: </a:t>
            </a:r>
            <a:r>
              <a:rPr lang="es-ES" sz="1300" u="sng" dirty="0">
                <a:solidFill>
                  <a:schemeClr val="tx1"/>
                </a:solidFill>
                <a:hlinkClick r:id="rId2"/>
              </a:rPr>
              <a:t>https://mihistoriauniversal.com/edad-antigua/imperio-babilonico/</a:t>
            </a:r>
            <a:r>
              <a:rPr lang="es-ES" sz="1300" dirty="0">
                <a:solidFill>
                  <a:schemeClr val="tx1"/>
                </a:solidFill>
              </a:rPr>
              <a:t> </a:t>
            </a:r>
            <a:endParaRPr lang="es-MX" sz="1300" dirty="0">
              <a:solidFill>
                <a:schemeClr val="tx1"/>
              </a:solidFill>
            </a:endParaRPr>
          </a:p>
          <a:p>
            <a:pPr algn="just"/>
            <a:r>
              <a:rPr lang="es-ES" sz="1300" dirty="0" err="1" smtClean="0">
                <a:solidFill>
                  <a:schemeClr val="tx1"/>
                </a:solidFill>
              </a:rPr>
              <a:t>Pirenne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>
                <a:solidFill>
                  <a:schemeClr val="tx1"/>
                </a:solidFill>
              </a:rPr>
              <a:t>J. Historia Universal, Barcelona España 1963 4ta edición ed. Éxito, S.A. p.p. 8-11</a:t>
            </a:r>
            <a:endParaRPr lang="es-MX" sz="1300" dirty="0">
              <a:solidFill>
                <a:schemeClr val="tx1"/>
              </a:solidFill>
            </a:endParaRPr>
          </a:p>
          <a:p>
            <a:pPr algn="just"/>
            <a:r>
              <a:rPr lang="es-ES" sz="1300" dirty="0" smtClean="0">
                <a:solidFill>
                  <a:schemeClr val="tx1"/>
                </a:solidFill>
              </a:rPr>
              <a:t>A</a:t>
            </a:r>
            <a:r>
              <a:rPr lang="es-ES" sz="1300" dirty="0">
                <a:solidFill>
                  <a:schemeClr val="tx1"/>
                </a:solidFill>
              </a:rPr>
              <a:t>. </a:t>
            </a:r>
            <a:r>
              <a:rPr lang="es-ES" sz="1300" dirty="0" err="1">
                <a:solidFill>
                  <a:schemeClr val="tx1"/>
                </a:solidFill>
              </a:rPr>
              <a:t>Gomis</a:t>
            </a:r>
            <a:r>
              <a:rPr lang="es-ES" sz="1300" dirty="0">
                <a:solidFill>
                  <a:schemeClr val="tx1"/>
                </a:solidFill>
              </a:rPr>
              <a:t>, </a:t>
            </a:r>
            <a:r>
              <a:rPr lang="es-ES" sz="1300" i="1" dirty="0" err="1">
                <a:solidFill>
                  <a:schemeClr val="tx1"/>
                </a:solidFill>
              </a:rPr>
              <a:t>Akal</a:t>
            </a:r>
            <a:r>
              <a:rPr lang="es-ES" sz="1300" i="1" dirty="0">
                <a:solidFill>
                  <a:schemeClr val="tx1"/>
                </a:solidFill>
              </a:rPr>
              <a:t> Historia de la ciencia y de la técnica 2. Las civilizaciones fluviales. </a:t>
            </a:r>
            <a:r>
              <a:rPr lang="es-MX" sz="1300" i="1" dirty="0">
                <a:solidFill>
                  <a:schemeClr val="tx1"/>
                </a:solidFill>
              </a:rPr>
              <a:t>Egipto y Mesopotamia,</a:t>
            </a:r>
            <a:r>
              <a:rPr lang="es-MX" sz="1300" dirty="0">
                <a:solidFill>
                  <a:schemeClr val="tx1"/>
                </a:solidFill>
              </a:rPr>
              <a:t> </a:t>
            </a:r>
            <a:r>
              <a:rPr lang="es-MX" sz="1300" dirty="0" err="1">
                <a:solidFill>
                  <a:schemeClr val="tx1"/>
                </a:solidFill>
              </a:rPr>
              <a:t>Akal</a:t>
            </a:r>
            <a:r>
              <a:rPr lang="es-MX" sz="1300" dirty="0">
                <a:solidFill>
                  <a:schemeClr val="tx1"/>
                </a:solidFill>
              </a:rPr>
              <a:t>, p. 33, 1992.</a:t>
            </a:r>
            <a:r>
              <a:rPr lang="es-MX" sz="1300" i="1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[Online] enlace: </a:t>
            </a:r>
            <a:r>
              <a:rPr lang="en-US" sz="1300" u="sng" dirty="0">
                <a:solidFill>
                  <a:schemeClr val="tx1"/>
                </a:solidFill>
                <a:hlinkClick r:id="rId3"/>
              </a:rPr>
              <a:t>https://books.google.com.mx/books?id=YGeg8PVvPSEC&amp;pg=PA33&amp;dq=mesopotamia&amp;hl=es-419&amp;sa=X&amp;ved=0ahUKEwiNkOuLsIvdAhVEcq0KHcMuCpw4ChDoAQguMAI#v=onepage&amp;q&amp;f=true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endParaRPr lang="es-MX" sz="1300" dirty="0">
              <a:solidFill>
                <a:schemeClr val="tx1"/>
              </a:solidFill>
            </a:endParaRPr>
          </a:p>
          <a:p>
            <a:pPr algn="just"/>
            <a:r>
              <a:rPr lang="en-US" sz="1300" dirty="0" smtClean="0">
                <a:solidFill>
                  <a:schemeClr val="tx1"/>
                </a:solidFill>
              </a:rPr>
              <a:t>HISTORY </a:t>
            </a:r>
            <a:r>
              <a:rPr lang="en-US" sz="1300" dirty="0">
                <a:solidFill>
                  <a:schemeClr val="tx1"/>
                </a:solidFill>
              </a:rPr>
              <a:t>OF ASTROLOGY (2001). [Online]. enlace: http://www.historyworld.net/wrldhis/PlainTextHistories.asp?HistoryID=ac32&amp;paragraphid=bvg#bvg.</a:t>
            </a:r>
            <a:endParaRPr lang="es-MX" sz="1300" dirty="0">
              <a:solidFill>
                <a:schemeClr val="tx1"/>
              </a:solidFill>
            </a:endParaRPr>
          </a:p>
          <a:p>
            <a:pPr algn="just"/>
            <a:r>
              <a:rPr lang="es-ES" sz="1300" dirty="0" smtClean="0">
                <a:solidFill>
                  <a:schemeClr val="tx1"/>
                </a:solidFill>
              </a:rPr>
              <a:t>J</a:t>
            </a:r>
            <a:r>
              <a:rPr lang="es-ES" sz="1300" dirty="0">
                <a:solidFill>
                  <a:schemeClr val="tx1"/>
                </a:solidFill>
              </a:rPr>
              <a:t>. </a:t>
            </a:r>
            <a:r>
              <a:rPr lang="es-ES" sz="1300" dirty="0" err="1">
                <a:solidFill>
                  <a:schemeClr val="tx1"/>
                </a:solidFill>
              </a:rPr>
              <a:t>Klíma</a:t>
            </a:r>
            <a:r>
              <a:rPr lang="es-ES" sz="1300" dirty="0">
                <a:solidFill>
                  <a:schemeClr val="tx1"/>
                </a:solidFill>
              </a:rPr>
              <a:t>, </a:t>
            </a:r>
            <a:r>
              <a:rPr lang="es-ES" sz="1300" i="1" dirty="0">
                <a:solidFill>
                  <a:schemeClr val="tx1"/>
                </a:solidFill>
              </a:rPr>
              <a:t>Sociedad y cultura en la antigua Mesopotamia, </a:t>
            </a:r>
            <a:r>
              <a:rPr lang="es-ES" sz="1300" dirty="0" err="1">
                <a:solidFill>
                  <a:schemeClr val="tx1"/>
                </a:solidFill>
              </a:rPr>
              <a:t>Akal</a:t>
            </a:r>
            <a:r>
              <a:rPr lang="es-ES" sz="1300" dirty="0">
                <a:solidFill>
                  <a:schemeClr val="tx1"/>
                </a:solidFill>
              </a:rPr>
              <a:t>, p.157, 2007. </a:t>
            </a:r>
            <a:r>
              <a:rPr lang="en-US" sz="1300" dirty="0">
                <a:solidFill>
                  <a:schemeClr val="tx1"/>
                </a:solidFill>
              </a:rPr>
              <a:t>[Online] </a:t>
            </a:r>
            <a:r>
              <a:rPr lang="en-US" sz="1300" dirty="0" err="1">
                <a:solidFill>
                  <a:schemeClr val="tx1"/>
                </a:solidFill>
              </a:rPr>
              <a:t>enlace:</a:t>
            </a:r>
            <a:r>
              <a:rPr lang="en-US" sz="1300" u="sng" dirty="0" err="1">
                <a:solidFill>
                  <a:schemeClr val="tx1"/>
                </a:solidFill>
                <a:hlinkClick r:id="rId4"/>
              </a:rPr>
              <a:t>https</a:t>
            </a:r>
            <a:r>
              <a:rPr lang="en-US" sz="1300" u="sng" dirty="0">
                <a:solidFill>
                  <a:schemeClr val="tx1"/>
                </a:solidFill>
                <a:hlinkClick r:id="rId4"/>
              </a:rPr>
              <a:t>://books.google.com.mx/</a:t>
            </a:r>
            <a:r>
              <a:rPr lang="en-US" sz="1300" u="sng" dirty="0" err="1">
                <a:solidFill>
                  <a:schemeClr val="tx1"/>
                </a:solidFill>
                <a:hlinkClick r:id="rId4"/>
              </a:rPr>
              <a:t>books?id</a:t>
            </a:r>
            <a:r>
              <a:rPr lang="en-US" sz="1300" u="sng" dirty="0">
                <a:solidFill>
                  <a:schemeClr val="tx1"/>
                </a:solidFill>
                <a:hlinkClick r:id="rId4"/>
              </a:rPr>
              <a:t>=3Jp5eV4ZBdgC&amp;pg=PA316&amp;dq=</a:t>
            </a:r>
            <a:r>
              <a:rPr lang="en-US" sz="1300" u="sng" dirty="0" err="1">
                <a:solidFill>
                  <a:schemeClr val="tx1"/>
                </a:solidFill>
                <a:hlinkClick r:id="rId4"/>
              </a:rPr>
              <a:t>mesopotamia+economia&amp;hl</a:t>
            </a:r>
            <a:r>
              <a:rPr lang="en-US" sz="1300" u="sng" dirty="0">
                <a:solidFill>
                  <a:schemeClr val="tx1"/>
                </a:solidFill>
                <a:hlinkClick r:id="rId4"/>
              </a:rPr>
              <a:t>=es-419&amp;sa=</a:t>
            </a:r>
            <a:r>
              <a:rPr lang="en-US" sz="1300" u="sng" dirty="0" err="1">
                <a:solidFill>
                  <a:schemeClr val="tx1"/>
                </a:solidFill>
                <a:hlinkClick r:id="rId4"/>
              </a:rPr>
              <a:t>X&amp;ved</a:t>
            </a:r>
            <a:r>
              <a:rPr lang="en-US" sz="1300" u="sng" dirty="0">
                <a:solidFill>
                  <a:schemeClr val="tx1"/>
                </a:solidFill>
                <a:hlinkClick r:id="rId4"/>
              </a:rPr>
              <a:t>=0ahUKEwj7oPiA9ondAhUPPK0KHdMrDRgQ6AEILDAB#v=</a:t>
            </a:r>
            <a:r>
              <a:rPr lang="en-US" sz="1300" u="sng" dirty="0" err="1">
                <a:solidFill>
                  <a:schemeClr val="tx1"/>
                </a:solidFill>
                <a:hlinkClick r:id="rId4"/>
              </a:rPr>
              <a:t>onepage&amp;q&amp;f</a:t>
            </a:r>
            <a:r>
              <a:rPr lang="en-US" sz="1300" u="sng" dirty="0">
                <a:solidFill>
                  <a:schemeClr val="tx1"/>
                </a:solidFill>
                <a:hlinkClick r:id="rId4"/>
              </a:rPr>
              <a:t>=true</a:t>
            </a:r>
            <a:r>
              <a:rPr lang="en-US" sz="1300" dirty="0">
                <a:solidFill>
                  <a:schemeClr val="tx1"/>
                </a:solidFill>
              </a:rPr>
              <a:t>  </a:t>
            </a:r>
            <a:endParaRPr lang="es-MX" sz="1300" dirty="0">
              <a:solidFill>
                <a:schemeClr val="tx1"/>
              </a:solidFill>
            </a:endParaRPr>
          </a:p>
          <a:p>
            <a:pPr algn="just"/>
            <a:r>
              <a:rPr lang="en-US" sz="1300" dirty="0" smtClean="0">
                <a:solidFill>
                  <a:schemeClr val="tx1"/>
                </a:solidFill>
              </a:rPr>
              <a:t>HISTORY </a:t>
            </a:r>
            <a:r>
              <a:rPr lang="en-US" sz="1300" dirty="0">
                <a:solidFill>
                  <a:schemeClr val="tx1"/>
                </a:solidFill>
              </a:rPr>
              <a:t>OF BANKING (2001). [Online]. enlace: </a:t>
            </a:r>
            <a:r>
              <a:rPr lang="en-US" sz="1300" u="sng" dirty="0">
                <a:solidFill>
                  <a:schemeClr val="tx1"/>
                </a:solidFill>
              </a:rPr>
              <a:t>http://</a:t>
            </a:r>
            <a:r>
              <a:rPr lang="en-US" sz="1300" u="sng" dirty="0" smtClean="0">
                <a:solidFill>
                  <a:schemeClr val="tx1"/>
                </a:solidFill>
              </a:rPr>
              <a:t>www.historyworld.net/wrldhis/PlainTextHistories.asp?HistoryID=ac19&amp;paragraphid=bzh#bzh.</a:t>
            </a:r>
            <a:endParaRPr lang="es-MX" sz="1300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456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Easy </a:t>
            </a:r>
            <a:r>
              <a:rPr lang="en-US" dirty="0"/>
              <a:t>Calculation [Online] link: </a:t>
            </a:r>
            <a:r>
              <a:rPr lang="en-US" u="sng" dirty="0"/>
              <a:t>https://www.easycalculation.com/funny/numerals/images/babylonian/numbers.gif</a:t>
            </a:r>
            <a:endParaRPr lang="es-MX" dirty="0"/>
          </a:p>
          <a:p>
            <a:pPr algn="just"/>
            <a:r>
              <a:rPr lang="es-ES" dirty="0" smtClean="0"/>
              <a:t>J</a:t>
            </a:r>
            <a:r>
              <a:rPr lang="es-ES" dirty="0"/>
              <a:t>. Sanmartín y J. M. Serrano, </a:t>
            </a:r>
            <a:r>
              <a:rPr lang="es-ES" i="1" dirty="0"/>
              <a:t>Historia antigua del próximo oriente. Mesopotamia y Egipto, </a:t>
            </a:r>
            <a:r>
              <a:rPr lang="es-ES" dirty="0" err="1"/>
              <a:t>Akal</a:t>
            </a:r>
            <a:r>
              <a:rPr lang="es-ES" dirty="0"/>
              <a:t>, 1998.</a:t>
            </a:r>
            <a:r>
              <a:rPr lang="es-ES" i="1" dirty="0"/>
              <a:t> </a:t>
            </a:r>
            <a:r>
              <a:rPr lang="en-US" dirty="0"/>
              <a:t>[Online] enlace: </a:t>
            </a:r>
            <a:r>
              <a:rPr lang="en-US" u="sng" dirty="0">
                <a:hlinkClick r:id="rId2"/>
              </a:rPr>
              <a:t>https://books.google.com.mx/books?id=R2R1NrmUozkC&amp;printsec=frontcover&amp;dq=antigua+mesopotamia&amp;hl=es419&amp;sa=X&amp;ved=0ahUKEwjmuvqYsIvdAhUFEawKHbBGAZsQ6AEIMTAC#v=onepage&amp;q&amp;f=true</a:t>
            </a:r>
            <a:r>
              <a:rPr lang="en-US" dirty="0"/>
              <a:t> </a:t>
            </a:r>
            <a:endParaRPr lang="es-MX" dirty="0"/>
          </a:p>
          <a:p>
            <a:pPr algn="just"/>
            <a:r>
              <a:rPr lang="es-ES" dirty="0" smtClean="0"/>
              <a:t>V</a:t>
            </a:r>
            <a:r>
              <a:rPr lang="es-ES" dirty="0"/>
              <a:t>. Arvizu, «Guía de Estudio Historia Universal I,» 2010. </a:t>
            </a:r>
            <a:r>
              <a:rPr lang="en-US" dirty="0"/>
              <a:t>[Online]. enlace: </a:t>
            </a:r>
            <a:endParaRPr lang="es-MX" dirty="0"/>
          </a:p>
          <a:p>
            <a:pPr algn="just"/>
            <a:r>
              <a:rPr lang="en-US" u="sng" dirty="0"/>
              <a:t>https://drive.google.com/file/d/0B-JWYRoeA1dDRldkS2JOWlRib3c/view.</a:t>
            </a:r>
            <a:endParaRPr lang="es-MX" dirty="0"/>
          </a:p>
          <a:p>
            <a:pPr algn="just"/>
            <a:r>
              <a:rPr lang="es-ES" dirty="0" err="1" smtClean="0"/>
              <a:t>National</a:t>
            </a:r>
            <a:r>
              <a:rPr lang="es-ES" dirty="0" smtClean="0"/>
              <a:t> </a:t>
            </a:r>
            <a:r>
              <a:rPr lang="es-ES" dirty="0" err="1"/>
              <a:t>Geographic</a:t>
            </a:r>
            <a:r>
              <a:rPr lang="es-ES" dirty="0"/>
              <a:t> España, </a:t>
            </a:r>
            <a:r>
              <a:rPr lang="es-ES" i="1" dirty="0"/>
              <a:t>La ciencia mesopotámica, </a:t>
            </a:r>
            <a:r>
              <a:rPr lang="es-ES" dirty="0"/>
              <a:t>2012. </a:t>
            </a:r>
            <a:r>
              <a:rPr lang="en-US" dirty="0"/>
              <a:t>[Online] </a:t>
            </a:r>
            <a:r>
              <a:rPr lang="en-US" dirty="0" err="1"/>
              <a:t>enlance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https://www.nationalgeographic.com.es/historia/grandes-reportajes/la-ciencia-mesopotamica_6745</a:t>
            </a:r>
            <a:r>
              <a:rPr lang="en-US" dirty="0"/>
              <a:t> </a:t>
            </a:r>
            <a:endParaRPr lang="es-MX" dirty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920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</a:t>
            </a:r>
            <a:endParaRPr lang="es-MX" dirty="0"/>
          </a:p>
        </p:txBody>
      </p:sp>
      <p:pic>
        <p:nvPicPr>
          <p:cNvPr id="5" name="4 Imagen" descr="Imagen relacionad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4043268" cy="38980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977004" y="6237312"/>
            <a:ext cx="418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Mapa de Mesopotamia [1]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57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Sumeria 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La más antigua civilización del mundo.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55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Imperio Acadio 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Comenzó gracias a las conquistas de Sargón de Acad el Grande.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54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Imperio Asirio 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desarrolló en la región de la Antigua Mesopotamia entre 1800 - 600 a.C.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58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Hammurabi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Rey Hammurabi (1792 a. C.)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64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Ciencia</a:t>
            </a:r>
            <a:endParaRPr lang="es-MX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00872737"/>
              </p:ext>
            </p:extLst>
          </p:nvPr>
        </p:nvGraphicFramePr>
        <p:xfrm>
          <a:off x="1619672" y="24613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7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 smtClean="0"/>
              <a:t>Tecnología</a:t>
            </a:r>
            <a:endParaRPr lang="es-MX" sz="4800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966658925"/>
              </p:ext>
            </p:extLst>
          </p:nvPr>
        </p:nvGraphicFramePr>
        <p:xfrm>
          <a:off x="1524000" y="23173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Sociedad</a:t>
            </a:r>
            <a:endParaRPr lang="es-MX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721053738"/>
              </p:ext>
            </p:extLst>
          </p:nvPr>
        </p:nvGraphicFramePr>
        <p:xfrm>
          <a:off x="1560004" y="22938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851920" y="2890971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Rey </a:t>
            </a:r>
            <a:endParaRPr lang="es-MX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275856" y="3761745"/>
            <a:ext cx="2736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Hombres libres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796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899</TotalTime>
  <Words>444</Words>
  <Application>Microsoft Office PowerPoint</Application>
  <PresentationFormat>Presentación en pantalla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Cartoné</vt:lpstr>
      <vt:lpstr>Mesopotamia</vt:lpstr>
      <vt:lpstr>Introducción </vt:lpstr>
      <vt:lpstr>Sumeria </vt:lpstr>
      <vt:lpstr>Imperio Acadio </vt:lpstr>
      <vt:lpstr>Imperio Asirio </vt:lpstr>
      <vt:lpstr>Hammurabi</vt:lpstr>
      <vt:lpstr>Ciencia</vt:lpstr>
      <vt:lpstr>Tecnología</vt:lpstr>
      <vt:lpstr>Sociedad</vt:lpstr>
      <vt:lpstr>Economía </vt:lpstr>
      <vt:lpstr>Cultura</vt:lpstr>
      <vt:lpstr>Política</vt:lpstr>
      <vt:lpstr>Referencias </vt:lpstr>
      <vt:lpstr>Referencias 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Mesopotamia</dc:title>
  <dc:creator>karonina</dc:creator>
  <cp:lastModifiedBy>karonina</cp:lastModifiedBy>
  <cp:revision>22</cp:revision>
  <dcterms:created xsi:type="dcterms:W3CDTF">2018-08-20T14:07:53Z</dcterms:created>
  <dcterms:modified xsi:type="dcterms:W3CDTF">2018-08-28T04:24:32Z</dcterms:modified>
</cp:coreProperties>
</file>