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343" r:id="rId3"/>
    <p:sldId id="260" r:id="rId4"/>
    <p:sldId id="264" r:id="rId5"/>
    <p:sldId id="276" r:id="rId6"/>
    <p:sldId id="262" r:id="rId7"/>
    <p:sldId id="272" r:id="rId8"/>
    <p:sldId id="282" r:id="rId9"/>
    <p:sldId id="266" r:id="rId10"/>
    <p:sldId id="267" r:id="rId11"/>
    <p:sldId id="268" r:id="rId12"/>
    <p:sldId id="283" r:id="rId13"/>
    <p:sldId id="284" r:id="rId14"/>
    <p:sldId id="275" r:id="rId15"/>
    <p:sldId id="280" r:id="rId16"/>
    <p:sldId id="344" r:id="rId17"/>
    <p:sldId id="346" r:id="rId18"/>
    <p:sldId id="281" r:id="rId19"/>
    <p:sldId id="278" r:id="rId20"/>
    <p:sldId id="279" r:id="rId21"/>
    <p:sldId id="285" r:id="rId22"/>
    <p:sldId id="347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8"/>
    <a:srgbClr val="33ECC8"/>
    <a:srgbClr val="540BEC"/>
    <a:srgbClr val="2D03DF"/>
    <a:srgbClr val="31D7A0"/>
    <a:srgbClr val="33EDCA"/>
    <a:srgbClr val="32DEAD"/>
    <a:srgbClr val="262626"/>
    <a:srgbClr val="8A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360FD-7175-4E87-BEB6-48EFC67F783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A13BB00-9F2F-4E49-B04F-FCA4B25179A9}">
      <dgm:prSet phldrT="[Texto]"/>
      <dgm:spPr>
        <a:solidFill>
          <a:schemeClr val="tx1">
            <a:lumMod val="85000"/>
            <a:lumOff val="15000"/>
          </a:schemeClr>
        </a:solidFill>
        <a:ln w="38100">
          <a:solidFill>
            <a:srgbClr val="0BC772"/>
          </a:solidFill>
        </a:ln>
      </dgm:spPr>
      <dgm:t>
        <a:bodyPr/>
        <a:lstStyle/>
        <a:p>
          <a:r>
            <a:rPr lang="es-ES" dirty="0"/>
            <a:t>Inicio</a:t>
          </a:r>
        </a:p>
      </dgm:t>
    </dgm:pt>
    <dgm:pt modelId="{368D7396-47E2-402B-BE13-23681366A133}" type="parTrans" cxnId="{0BD4DC14-57E6-43E1-B2AB-1DF253D87A13}">
      <dgm:prSet/>
      <dgm:spPr/>
      <dgm:t>
        <a:bodyPr/>
        <a:lstStyle/>
        <a:p>
          <a:endParaRPr lang="es-ES"/>
        </a:p>
      </dgm:t>
    </dgm:pt>
    <dgm:pt modelId="{D1915E0E-18AE-479D-816E-0CCB6BB4E7C9}" type="sibTrans" cxnId="{0BD4DC14-57E6-43E1-B2AB-1DF253D87A13}">
      <dgm:prSet/>
      <dgm:spPr/>
      <dgm:t>
        <a:bodyPr/>
        <a:lstStyle/>
        <a:p>
          <a:endParaRPr lang="es-ES"/>
        </a:p>
      </dgm:t>
    </dgm:pt>
    <dgm:pt modelId="{13A45D24-3433-4678-93B1-667902AEFA7F}">
      <dgm:prSet phldrT="[Texto]"/>
      <dgm:spPr>
        <a:solidFill>
          <a:schemeClr val="tx1">
            <a:lumMod val="85000"/>
            <a:lumOff val="15000"/>
          </a:schemeClr>
        </a:solidFill>
        <a:ln w="38100">
          <a:solidFill>
            <a:srgbClr val="0BC772"/>
          </a:solidFill>
        </a:ln>
      </dgm:spPr>
      <dgm:t>
        <a:bodyPr/>
        <a:lstStyle/>
        <a:p>
          <a:r>
            <a:rPr lang="es-ES" dirty="0"/>
            <a:t>Experiencias</a:t>
          </a:r>
        </a:p>
      </dgm:t>
    </dgm:pt>
    <dgm:pt modelId="{7C3A2C63-0EDA-40AE-B611-5D95E4C02E38}" type="parTrans" cxnId="{ADCA4715-FB0D-410F-A045-DF0DC22599E2}">
      <dgm:prSet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s-ES"/>
        </a:p>
      </dgm:t>
    </dgm:pt>
    <dgm:pt modelId="{65A99441-8BE9-45C5-96FC-26AD8CF53344}" type="sibTrans" cxnId="{ADCA4715-FB0D-410F-A045-DF0DC22599E2}">
      <dgm:prSet/>
      <dgm:spPr/>
      <dgm:t>
        <a:bodyPr/>
        <a:lstStyle/>
        <a:p>
          <a:endParaRPr lang="es-ES"/>
        </a:p>
      </dgm:t>
    </dgm:pt>
    <dgm:pt modelId="{1CF321A7-DAC8-4122-906E-7128361D3A59}">
      <dgm:prSet phldrT="[Texto]"/>
      <dgm:spPr>
        <a:solidFill>
          <a:schemeClr val="tx1">
            <a:lumMod val="85000"/>
            <a:lumOff val="15000"/>
          </a:schemeClr>
        </a:solidFill>
        <a:ln w="38100">
          <a:solidFill>
            <a:srgbClr val="0BC772"/>
          </a:solidFill>
        </a:ln>
      </dgm:spPr>
      <dgm:t>
        <a:bodyPr/>
        <a:lstStyle/>
        <a:p>
          <a:r>
            <a:rPr lang="es-ES" dirty="0"/>
            <a:t>ESCOM</a:t>
          </a:r>
        </a:p>
      </dgm:t>
    </dgm:pt>
    <dgm:pt modelId="{797134ED-5EAE-41FE-8853-F8897878D9DE}" type="parTrans" cxnId="{B8846B63-3460-439C-B8B0-20569108C158}">
      <dgm:prSet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s-ES"/>
        </a:p>
      </dgm:t>
    </dgm:pt>
    <dgm:pt modelId="{1DC1484D-2EB9-4507-BB0C-76BA565FA7CB}" type="sibTrans" cxnId="{B8846B63-3460-439C-B8B0-20569108C158}">
      <dgm:prSet/>
      <dgm:spPr/>
      <dgm:t>
        <a:bodyPr/>
        <a:lstStyle/>
        <a:p>
          <a:endParaRPr lang="es-ES"/>
        </a:p>
      </dgm:t>
    </dgm:pt>
    <dgm:pt modelId="{D69FB4DB-DEAE-40F7-9F4C-8CDFBF1FDBC9}">
      <dgm:prSet phldrT="[Texto]"/>
      <dgm:spPr>
        <a:solidFill>
          <a:schemeClr val="tx1">
            <a:lumMod val="85000"/>
            <a:lumOff val="15000"/>
          </a:schemeClr>
        </a:solidFill>
        <a:ln w="38100">
          <a:solidFill>
            <a:srgbClr val="0BC772"/>
          </a:solidFill>
        </a:ln>
      </dgm:spPr>
      <dgm:t>
        <a:bodyPr/>
        <a:lstStyle/>
        <a:p>
          <a:r>
            <a:rPr lang="es-ES" dirty="0"/>
            <a:t>Información del Proyecto</a:t>
          </a:r>
        </a:p>
      </dgm:t>
    </dgm:pt>
    <dgm:pt modelId="{61010F30-0A39-49A5-B8C9-DF26DD368FCD}" type="parTrans" cxnId="{4820AB05-C134-4975-8348-67EF43B76DE7}">
      <dgm:prSet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s-ES"/>
        </a:p>
      </dgm:t>
    </dgm:pt>
    <dgm:pt modelId="{02BFA4A0-7D4A-4E10-84FC-CB6DA3B5BFB2}" type="sibTrans" cxnId="{4820AB05-C134-4975-8348-67EF43B76DE7}">
      <dgm:prSet/>
      <dgm:spPr/>
      <dgm:t>
        <a:bodyPr/>
        <a:lstStyle/>
        <a:p>
          <a:endParaRPr lang="es-ES"/>
        </a:p>
      </dgm:t>
    </dgm:pt>
    <dgm:pt modelId="{7ABC36FD-1FBE-490A-B90A-3CDC2228BC9C}">
      <dgm:prSet phldrT="[Texto]"/>
      <dgm:spPr>
        <a:solidFill>
          <a:schemeClr val="tx1">
            <a:lumMod val="85000"/>
            <a:lumOff val="15000"/>
          </a:schemeClr>
        </a:solidFill>
        <a:ln w="38100">
          <a:solidFill>
            <a:srgbClr val="0BC772"/>
          </a:solidFill>
        </a:ln>
      </dgm:spPr>
      <dgm:t>
        <a:bodyPr/>
        <a:lstStyle/>
        <a:p>
          <a:r>
            <a:rPr lang="es-ES" dirty="0"/>
            <a:t>Materias</a:t>
          </a:r>
        </a:p>
      </dgm:t>
    </dgm:pt>
    <dgm:pt modelId="{A5DF7BB8-F7A0-4939-BFDA-D561369729CA}" type="parTrans" cxnId="{1DEBBBB0-2ED8-440B-88B6-A372CD21976E}">
      <dgm:prSet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s-ES"/>
        </a:p>
      </dgm:t>
    </dgm:pt>
    <dgm:pt modelId="{DE925CDF-1823-4503-80EE-443CC5EBC0FC}" type="sibTrans" cxnId="{1DEBBBB0-2ED8-440B-88B6-A372CD21976E}">
      <dgm:prSet/>
      <dgm:spPr/>
      <dgm:t>
        <a:bodyPr/>
        <a:lstStyle/>
        <a:p>
          <a:endParaRPr lang="es-ES"/>
        </a:p>
      </dgm:t>
    </dgm:pt>
    <dgm:pt modelId="{6F2E63D7-83C1-45A9-BDAF-9E364D5D7D3E}">
      <dgm:prSet phldrT="[Texto]"/>
      <dgm:spPr>
        <a:solidFill>
          <a:schemeClr val="tx1">
            <a:lumMod val="85000"/>
            <a:lumOff val="15000"/>
          </a:schemeClr>
        </a:solidFill>
        <a:ln w="38100">
          <a:solidFill>
            <a:srgbClr val="0BC772"/>
          </a:solidFill>
        </a:ln>
      </dgm:spPr>
      <dgm:t>
        <a:bodyPr/>
        <a:lstStyle/>
        <a:p>
          <a:r>
            <a:rPr lang="es-ES"/>
            <a:t>Inicio de sesión</a:t>
          </a:r>
          <a:endParaRPr lang="es-ES" dirty="0"/>
        </a:p>
      </dgm:t>
    </dgm:pt>
    <dgm:pt modelId="{C988960C-FD2F-43EE-B038-92178E8A344A}" type="parTrans" cxnId="{68EBF4E1-EF08-44FB-9C22-FF8E255FEEF2}">
      <dgm:prSet/>
      <dgm:spPr/>
      <dgm:t>
        <a:bodyPr/>
        <a:lstStyle/>
        <a:p>
          <a:endParaRPr lang="es-ES"/>
        </a:p>
      </dgm:t>
    </dgm:pt>
    <dgm:pt modelId="{121975E0-163C-412C-8139-389DA9FFAEEB}" type="sibTrans" cxnId="{68EBF4E1-EF08-44FB-9C22-FF8E255FEEF2}">
      <dgm:prSet/>
      <dgm:spPr/>
      <dgm:t>
        <a:bodyPr/>
        <a:lstStyle/>
        <a:p>
          <a:endParaRPr lang="es-ES"/>
        </a:p>
      </dgm:t>
    </dgm:pt>
    <dgm:pt modelId="{8CFD0E88-461B-4933-A7E7-196FC3D3BAB2}">
      <dgm:prSet phldrT="[Texto]"/>
      <dgm:spPr>
        <a:solidFill>
          <a:srgbClr val="0BC772"/>
        </a:solidFill>
        <a:ln w="38100">
          <a:solidFill>
            <a:srgbClr val="0BC772"/>
          </a:solidFill>
        </a:ln>
      </dgm:spPr>
      <dgm:t>
        <a:bodyPr/>
        <a:lstStyle/>
        <a:p>
          <a:r>
            <a:rPr lang="es-ES" dirty="0"/>
            <a:t>Recepción de Experiencias</a:t>
          </a:r>
        </a:p>
      </dgm:t>
    </dgm:pt>
    <dgm:pt modelId="{F3DABF38-C9FB-4CCD-8FD8-F0ACBB24FB57}" type="parTrans" cxnId="{283D4281-0B83-45EB-9E92-3376D1DB6953}">
      <dgm:prSet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s-ES"/>
        </a:p>
      </dgm:t>
    </dgm:pt>
    <dgm:pt modelId="{E70533B5-00A7-4403-9D74-F2B6F6BCE823}" type="sibTrans" cxnId="{283D4281-0B83-45EB-9E92-3376D1DB6953}">
      <dgm:prSet/>
      <dgm:spPr/>
      <dgm:t>
        <a:bodyPr/>
        <a:lstStyle/>
        <a:p>
          <a:endParaRPr lang="es-ES"/>
        </a:p>
      </dgm:t>
    </dgm:pt>
    <dgm:pt modelId="{41C570E1-0765-4043-A90B-062C13ADE1E5}">
      <dgm:prSet phldrT="[Texto]"/>
      <dgm:spPr>
        <a:solidFill>
          <a:srgbClr val="0BC772"/>
        </a:solidFill>
        <a:ln w="38100">
          <a:solidFill>
            <a:srgbClr val="0BC772"/>
          </a:solidFill>
        </a:ln>
      </dgm:spPr>
      <dgm:t>
        <a:bodyPr/>
        <a:lstStyle/>
        <a:p>
          <a:r>
            <a:rPr lang="es-ES" dirty="0"/>
            <a:t>Estadísticas</a:t>
          </a:r>
        </a:p>
      </dgm:t>
    </dgm:pt>
    <dgm:pt modelId="{DF59828F-CD7A-4040-8ED6-A31E7D5436ED}" type="parTrans" cxnId="{7561ED88-42AB-49BA-BA3D-98D61613B342}">
      <dgm:prSet/>
      <dgm:spPr/>
      <dgm:t>
        <a:bodyPr/>
        <a:lstStyle/>
        <a:p>
          <a:endParaRPr lang="es-MX"/>
        </a:p>
      </dgm:t>
    </dgm:pt>
    <dgm:pt modelId="{2B2EC3E8-C957-457D-A6C3-499C440417D2}" type="sibTrans" cxnId="{7561ED88-42AB-49BA-BA3D-98D61613B342}">
      <dgm:prSet/>
      <dgm:spPr/>
      <dgm:t>
        <a:bodyPr/>
        <a:lstStyle/>
        <a:p>
          <a:endParaRPr lang="es-MX"/>
        </a:p>
      </dgm:t>
    </dgm:pt>
    <dgm:pt modelId="{7FBE3D20-0FBC-4237-9CB1-7FBE370408BA}">
      <dgm:prSet phldrT="[Texto]"/>
      <dgm:spPr>
        <a:solidFill>
          <a:srgbClr val="0BC772"/>
        </a:solidFill>
        <a:ln w="38100">
          <a:solidFill>
            <a:srgbClr val="0BC772"/>
          </a:solidFill>
        </a:ln>
      </dgm:spPr>
      <dgm:t>
        <a:bodyPr/>
        <a:lstStyle/>
        <a:p>
          <a:r>
            <a:rPr lang="es-ES" dirty="0"/>
            <a:t>Recepción de Errores</a:t>
          </a:r>
        </a:p>
      </dgm:t>
    </dgm:pt>
    <dgm:pt modelId="{4BFD3AFE-96EF-41CE-909E-8BF66CD81071}" type="parTrans" cxnId="{39527A1E-3F8A-472E-998E-5C81E63EBF88}">
      <dgm:prSet/>
      <dgm:spPr/>
      <dgm:t>
        <a:bodyPr/>
        <a:lstStyle/>
        <a:p>
          <a:endParaRPr lang="es-MX"/>
        </a:p>
      </dgm:t>
    </dgm:pt>
    <dgm:pt modelId="{8261213E-F2A1-4F82-8F31-63ABB7A5F745}" type="sibTrans" cxnId="{39527A1E-3F8A-472E-998E-5C81E63EBF88}">
      <dgm:prSet/>
      <dgm:spPr/>
      <dgm:t>
        <a:bodyPr/>
        <a:lstStyle/>
        <a:p>
          <a:endParaRPr lang="es-MX"/>
        </a:p>
      </dgm:t>
    </dgm:pt>
    <dgm:pt modelId="{3B19CF5A-E70C-4009-8300-AE677D67E1DB}" type="pres">
      <dgm:prSet presAssocID="{DA6360FD-7175-4E87-BEB6-48EFC67F783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7B4988-4F7F-4E11-97E1-5437781C5037}" type="pres">
      <dgm:prSet presAssocID="{DA6360FD-7175-4E87-BEB6-48EFC67F783F}" presName="hierFlow" presStyleCnt="0"/>
      <dgm:spPr/>
    </dgm:pt>
    <dgm:pt modelId="{49F242CA-FC96-4D0D-9A30-D5F6FBFE8A7B}" type="pres">
      <dgm:prSet presAssocID="{DA6360FD-7175-4E87-BEB6-48EFC67F783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B620658-28E5-41E3-9F76-55AC4CD50A00}" type="pres">
      <dgm:prSet presAssocID="{AA13BB00-9F2F-4E49-B04F-FCA4B25179A9}" presName="Name14" presStyleCnt="0"/>
      <dgm:spPr/>
    </dgm:pt>
    <dgm:pt modelId="{D8BFD8A1-A3FE-454B-A4A3-BDD26A96F1FB}" type="pres">
      <dgm:prSet presAssocID="{AA13BB00-9F2F-4E49-B04F-FCA4B25179A9}" presName="level1Shape" presStyleLbl="node0" presStyleIdx="0" presStyleCnt="1">
        <dgm:presLayoutVars>
          <dgm:chPref val="3"/>
        </dgm:presLayoutVars>
      </dgm:prSet>
      <dgm:spPr/>
    </dgm:pt>
    <dgm:pt modelId="{D17163B9-E547-4F0A-AA9F-20C4FCC22D59}" type="pres">
      <dgm:prSet presAssocID="{AA13BB00-9F2F-4E49-B04F-FCA4B25179A9}" presName="hierChild2" presStyleCnt="0"/>
      <dgm:spPr/>
    </dgm:pt>
    <dgm:pt modelId="{3E855F9B-3660-4ECC-944A-7CA8E1EE45F6}" type="pres">
      <dgm:prSet presAssocID="{7C3A2C63-0EDA-40AE-B611-5D95E4C02E38}" presName="Name19" presStyleLbl="parChTrans1D2" presStyleIdx="0" presStyleCnt="5"/>
      <dgm:spPr/>
    </dgm:pt>
    <dgm:pt modelId="{B1F752BD-6E6D-42BD-AF73-DAF7DA5E4901}" type="pres">
      <dgm:prSet presAssocID="{13A45D24-3433-4678-93B1-667902AEFA7F}" presName="Name21" presStyleCnt="0"/>
      <dgm:spPr/>
    </dgm:pt>
    <dgm:pt modelId="{A832CF87-4D93-4B96-9851-3E95AC2945F4}" type="pres">
      <dgm:prSet presAssocID="{13A45D24-3433-4678-93B1-667902AEFA7F}" presName="level2Shape" presStyleLbl="node2" presStyleIdx="0" presStyleCnt="5"/>
      <dgm:spPr/>
    </dgm:pt>
    <dgm:pt modelId="{F4025169-B463-4B9A-94B0-7F8CE5DD5B96}" type="pres">
      <dgm:prSet presAssocID="{13A45D24-3433-4678-93B1-667902AEFA7F}" presName="hierChild3" presStyleCnt="0"/>
      <dgm:spPr/>
    </dgm:pt>
    <dgm:pt modelId="{015ACE98-D722-4CCF-B7C8-7DFAD9FC00B2}" type="pres">
      <dgm:prSet presAssocID="{797134ED-5EAE-41FE-8853-F8897878D9DE}" presName="Name19" presStyleLbl="parChTrans1D2" presStyleIdx="1" presStyleCnt="5"/>
      <dgm:spPr/>
    </dgm:pt>
    <dgm:pt modelId="{05E3D996-2910-41D0-BF2C-BCEA649BD5F0}" type="pres">
      <dgm:prSet presAssocID="{1CF321A7-DAC8-4122-906E-7128361D3A59}" presName="Name21" presStyleCnt="0"/>
      <dgm:spPr/>
    </dgm:pt>
    <dgm:pt modelId="{938234F4-673D-45F3-99B1-5365E706132A}" type="pres">
      <dgm:prSet presAssocID="{1CF321A7-DAC8-4122-906E-7128361D3A59}" presName="level2Shape" presStyleLbl="node2" presStyleIdx="1" presStyleCnt="5"/>
      <dgm:spPr/>
    </dgm:pt>
    <dgm:pt modelId="{028B0742-F12F-43B0-9406-131E37BB6ED8}" type="pres">
      <dgm:prSet presAssocID="{1CF321A7-DAC8-4122-906E-7128361D3A59}" presName="hierChild3" presStyleCnt="0"/>
      <dgm:spPr/>
    </dgm:pt>
    <dgm:pt modelId="{A846192D-D1E2-4596-9EE1-42E669F0D0E8}" type="pres">
      <dgm:prSet presAssocID="{C988960C-FD2F-43EE-B038-92178E8A344A}" presName="Name19" presStyleLbl="parChTrans1D2" presStyleIdx="2" presStyleCnt="5"/>
      <dgm:spPr/>
    </dgm:pt>
    <dgm:pt modelId="{E796BB31-5B6B-4109-BD39-A01277E4168C}" type="pres">
      <dgm:prSet presAssocID="{6F2E63D7-83C1-45A9-BDAF-9E364D5D7D3E}" presName="Name21" presStyleCnt="0"/>
      <dgm:spPr/>
    </dgm:pt>
    <dgm:pt modelId="{EA47837B-7B7A-4570-AE0A-193865C74A36}" type="pres">
      <dgm:prSet presAssocID="{6F2E63D7-83C1-45A9-BDAF-9E364D5D7D3E}" presName="level2Shape" presStyleLbl="node2" presStyleIdx="2" presStyleCnt="5"/>
      <dgm:spPr/>
    </dgm:pt>
    <dgm:pt modelId="{BCFBD173-8701-487C-8727-31FE2FA8070C}" type="pres">
      <dgm:prSet presAssocID="{6F2E63D7-83C1-45A9-BDAF-9E364D5D7D3E}" presName="hierChild3" presStyleCnt="0"/>
      <dgm:spPr/>
    </dgm:pt>
    <dgm:pt modelId="{497D6807-30FD-492E-9868-38B3302B20F1}" type="pres">
      <dgm:prSet presAssocID="{F3DABF38-C9FB-4CCD-8FD8-F0ACBB24FB57}" presName="Name19" presStyleLbl="parChTrans1D3" presStyleIdx="0" presStyleCnt="3"/>
      <dgm:spPr/>
    </dgm:pt>
    <dgm:pt modelId="{1F79689C-C6E8-46E4-8692-6EFE4AD0C066}" type="pres">
      <dgm:prSet presAssocID="{8CFD0E88-461B-4933-A7E7-196FC3D3BAB2}" presName="Name21" presStyleCnt="0"/>
      <dgm:spPr/>
    </dgm:pt>
    <dgm:pt modelId="{A3274500-8ECA-4D01-939F-2BA2CDC860E3}" type="pres">
      <dgm:prSet presAssocID="{8CFD0E88-461B-4933-A7E7-196FC3D3BAB2}" presName="level2Shape" presStyleLbl="node3" presStyleIdx="0" presStyleCnt="3"/>
      <dgm:spPr/>
    </dgm:pt>
    <dgm:pt modelId="{F8C805AD-50C7-4D69-8997-57B8F069831C}" type="pres">
      <dgm:prSet presAssocID="{8CFD0E88-461B-4933-A7E7-196FC3D3BAB2}" presName="hierChild3" presStyleCnt="0"/>
      <dgm:spPr/>
    </dgm:pt>
    <dgm:pt modelId="{CB45C8D8-6D1C-46A3-8B33-2357CBC4A22A}" type="pres">
      <dgm:prSet presAssocID="{DF59828F-CD7A-4040-8ED6-A31E7D5436ED}" presName="Name19" presStyleLbl="parChTrans1D3" presStyleIdx="1" presStyleCnt="3"/>
      <dgm:spPr/>
    </dgm:pt>
    <dgm:pt modelId="{E56085BA-B3DC-4B64-9F41-F2EC7DC9F94A}" type="pres">
      <dgm:prSet presAssocID="{41C570E1-0765-4043-A90B-062C13ADE1E5}" presName="Name21" presStyleCnt="0"/>
      <dgm:spPr/>
    </dgm:pt>
    <dgm:pt modelId="{4EBFA4DC-3FAD-4E78-ABE8-B98E17A62305}" type="pres">
      <dgm:prSet presAssocID="{41C570E1-0765-4043-A90B-062C13ADE1E5}" presName="level2Shape" presStyleLbl="node3" presStyleIdx="1" presStyleCnt="3"/>
      <dgm:spPr/>
    </dgm:pt>
    <dgm:pt modelId="{96336836-9414-4259-8E20-2B09373DB3F3}" type="pres">
      <dgm:prSet presAssocID="{41C570E1-0765-4043-A90B-062C13ADE1E5}" presName="hierChild3" presStyleCnt="0"/>
      <dgm:spPr/>
    </dgm:pt>
    <dgm:pt modelId="{21AA24AA-7789-4286-91FE-37A09BBE26A8}" type="pres">
      <dgm:prSet presAssocID="{4BFD3AFE-96EF-41CE-909E-8BF66CD81071}" presName="Name19" presStyleLbl="parChTrans1D3" presStyleIdx="2" presStyleCnt="3"/>
      <dgm:spPr/>
    </dgm:pt>
    <dgm:pt modelId="{0271F7CF-9562-4F13-8626-83E85C407E4D}" type="pres">
      <dgm:prSet presAssocID="{7FBE3D20-0FBC-4237-9CB1-7FBE370408BA}" presName="Name21" presStyleCnt="0"/>
      <dgm:spPr/>
    </dgm:pt>
    <dgm:pt modelId="{52433E96-71FC-467B-A4F9-8EA44E090890}" type="pres">
      <dgm:prSet presAssocID="{7FBE3D20-0FBC-4237-9CB1-7FBE370408BA}" presName="level2Shape" presStyleLbl="node3" presStyleIdx="2" presStyleCnt="3"/>
      <dgm:spPr/>
    </dgm:pt>
    <dgm:pt modelId="{A7E488EC-CD93-4181-97E9-1BCD196CBCF2}" type="pres">
      <dgm:prSet presAssocID="{7FBE3D20-0FBC-4237-9CB1-7FBE370408BA}" presName="hierChild3" presStyleCnt="0"/>
      <dgm:spPr/>
    </dgm:pt>
    <dgm:pt modelId="{B1C256AD-EE62-43DE-864B-8C1310EA90A5}" type="pres">
      <dgm:prSet presAssocID="{61010F30-0A39-49A5-B8C9-DF26DD368FCD}" presName="Name19" presStyleLbl="parChTrans1D2" presStyleIdx="3" presStyleCnt="5"/>
      <dgm:spPr/>
    </dgm:pt>
    <dgm:pt modelId="{90CFCD0C-BBF9-4C5D-BA2B-6FAA44C10A09}" type="pres">
      <dgm:prSet presAssocID="{D69FB4DB-DEAE-40F7-9F4C-8CDFBF1FDBC9}" presName="Name21" presStyleCnt="0"/>
      <dgm:spPr/>
    </dgm:pt>
    <dgm:pt modelId="{BFE81262-0D8C-4748-864A-1FE1B7A4282F}" type="pres">
      <dgm:prSet presAssocID="{D69FB4DB-DEAE-40F7-9F4C-8CDFBF1FDBC9}" presName="level2Shape" presStyleLbl="node2" presStyleIdx="3" presStyleCnt="5"/>
      <dgm:spPr/>
    </dgm:pt>
    <dgm:pt modelId="{9EA6049C-10B7-4F2A-B96F-326A42D40A15}" type="pres">
      <dgm:prSet presAssocID="{D69FB4DB-DEAE-40F7-9F4C-8CDFBF1FDBC9}" presName="hierChild3" presStyleCnt="0"/>
      <dgm:spPr/>
    </dgm:pt>
    <dgm:pt modelId="{DB6703F4-706C-470A-91A5-6F021053CE0C}" type="pres">
      <dgm:prSet presAssocID="{A5DF7BB8-F7A0-4939-BFDA-D561369729CA}" presName="Name19" presStyleLbl="parChTrans1D2" presStyleIdx="4" presStyleCnt="5"/>
      <dgm:spPr/>
    </dgm:pt>
    <dgm:pt modelId="{FA1F262B-F534-4C02-9650-2F541EEFA116}" type="pres">
      <dgm:prSet presAssocID="{7ABC36FD-1FBE-490A-B90A-3CDC2228BC9C}" presName="Name21" presStyleCnt="0"/>
      <dgm:spPr/>
    </dgm:pt>
    <dgm:pt modelId="{801ECF68-A98E-4C6A-B06E-B679F7B64E2B}" type="pres">
      <dgm:prSet presAssocID="{7ABC36FD-1FBE-490A-B90A-3CDC2228BC9C}" presName="level2Shape" presStyleLbl="node2" presStyleIdx="4" presStyleCnt="5"/>
      <dgm:spPr/>
    </dgm:pt>
    <dgm:pt modelId="{5135C9B8-A696-4A24-9572-7DA2D51E99ED}" type="pres">
      <dgm:prSet presAssocID="{7ABC36FD-1FBE-490A-B90A-3CDC2228BC9C}" presName="hierChild3" presStyleCnt="0"/>
      <dgm:spPr/>
    </dgm:pt>
    <dgm:pt modelId="{3BAC189D-9567-4312-882B-865C746707AE}" type="pres">
      <dgm:prSet presAssocID="{DA6360FD-7175-4E87-BEB6-48EFC67F783F}" presName="bgShapesFlow" presStyleCnt="0"/>
      <dgm:spPr/>
    </dgm:pt>
  </dgm:ptLst>
  <dgm:cxnLst>
    <dgm:cxn modelId="{4820AB05-C134-4975-8348-67EF43B76DE7}" srcId="{AA13BB00-9F2F-4E49-B04F-FCA4B25179A9}" destId="{D69FB4DB-DEAE-40F7-9F4C-8CDFBF1FDBC9}" srcOrd="3" destOrd="0" parTransId="{61010F30-0A39-49A5-B8C9-DF26DD368FCD}" sibTransId="{02BFA4A0-7D4A-4E10-84FC-CB6DA3B5BFB2}"/>
    <dgm:cxn modelId="{3043B411-561A-4854-860E-6378685BB374}" type="presOf" srcId="{4BFD3AFE-96EF-41CE-909E-8BF66CD81071}" destId="{21AA24AA-7789-4286-91FE-37A09BBE26A8}" srcOrd="0" destOrd="0" presId="urn:microsoft.com/office/officeart/2005/8/layout/hierarchy6"/>
    <dgm:cxn modelId="{0BD4DC14-57E6-43E1-B2AB-1DF253D87A13}" srcId="{DA6360FD-7175-4E87-BEB6-48EFC67F783F}" destId="{AA13BB00-9F2F-4E49-B04F-FCA4B25179A9}" srcOrd="0" destOrd="0" parTransId="{368D7396-47E2-402B-BE13-23681366A133}" sibTransId="{D1915E0E-18AE-479D-816E-0CCB6BB4E7C9}"/>
    <dgm:cxn modelId="{ADCA4715-FB0D-410F-A045-DF0DC22599E2}" srcId="{AA13BB00-9F2F-4E49-B04F-FCA4B25179A9}" destId="{13A45D24-3433-4678-93B1-667902AEFA7F}" srcOrd="0" destOrd="0" parTransId="{7C3A2C63-0EDA-40AE-B611-5D95E4C02E38}" sibTransId="{65A99441-8BE9-45C5-96FC-26AD8CF53344}"/>
    <dgm:cxn modelId="{3DFC7817-824F-40A9-9E97-A515A2BED045}" type="presOf" srcId="{AA13BB00-9F2F-4E49-B04F-FCA4B25179A9}" destId="{D8BFD8A1-A3FE-454B-A4A3-BDD26A96F1FB}" srcOrd="0" destOrd="0" presId="urn:microsoft.com/office/officeart/2005/8/layout/hierarchy6"/>
    <dgm:cxn modelId="{39527A1E-3F8A-472E-998E-5C81E63EBF88}" srcId="{6F2E63D7-83C1-45A9-BDAF-9E364D5D7D3E}" destId="{7FBE3D20-0FBC-4237-9CB1-7FBE370408BA}" srcOrd="2" destOrd="0" parTransId="{4BFD3AFE-96EF-41CE-909E-8BF66CD81071}" sibTransId="{8261213E-F2A1-4F82-8F31-63ABB7A5F745}"/>
    <dgm:cxn modelId="{DEB18627-FDC5-4ACA-87BF-4A728743AC9C}" type="presOf" srcId="{DF59828F-CD7A-4040-8ED6-A31E7D5436ED}" destId="{CB45C8D8-6D1C-46A3-8B33-2357CBC4A22A}" srcOrd="0" destOrd="0" presId="urn:microsoft.com/office/officeart/2005/8/layout/hierarchy6"/>
    <dgm:cxn modelId="{5FFD0D34-0362-4558-9FA1-96449F02B4DD}" type="presOf" srcId="{61010F30-0A39-49A5-B8C9-DF26DD368FCD}" destId="{B1C256AD-EE62-43DE-864B-8C1310EA90A5}" srcOrd="0" destOrd="0" presId="urn:microsoft.com/office/officeart/2005/8/layout/hierarchy6"/>
    <dgm:cxn modelId="{60E07434-BB55-4B8D-AFB6-EEC4B5FB2AF5}" type="presOf" srcId="{7ABC36FD-1FBE-490A-B90A-3CDC2228BC9C}" destId="{801ECF68-A98E-4C6A-B06E-B679F7B64E2B}" srcOrd="0" destOrd="0" presId="urn:microsoft.com/office/officeart/2005/8/layout/hierarchy6"/>
    <dgm:cxn modelId="{60DEB339-1519-4631-B37C-811279DC28FF}" type="presOf" srcId="{7FBE3D20-0FBC-4237-9CB1-7FBE370408BA}" destId="{52433E96-71FC-467B-A4F9-8EA44E090890}" srcOrd="0" destOrd="0" presId="urn:microsoft.com/office/officeart/2005/8/layout/hierarchy6"/>
    <dgm:cxn modelId="{87375D5E-1CDF-460E-BFB8-2F53319E8CBF}" type="presOf" srcId="{C988960C-FD2F-43EE-B038-92178E8A344A}" destId="{A846192D-D1E2-4596-9EE1-42E669F0D0E8}" srcOrd="0" destOrd="0" presId="urn:microsoft.com/office/officeart/2005/8/layout/hierarchy6"/>
    <dgm:cxn modelId="{B8846B63-3460-439C-B8B0-20569108C158}" srcId="{AA13BB00-9F2F-4E49-B04F-FCA4B25179A9}" destId="{1CF321A7-DAC8-4122-906E-7128361D3A59}" srcOrd="1" destOrd="0" parTransId="{797134ED-5EAE-41FE-8853-F8897878D9DE}" sibTransId="{1DC1484D-2EB9-4507-BB0C-76BA565FA7CB}"/>
    <dgm:cxn modelId="{70AB5346-1F5F-4D35-811C-7B83620960FD}" type="presOf" srcId="{6F2E63D7-83C1-45A9-BDAF-9E364D5D7D3E}" destId="{EA47837B-7B7A-4570-AE0A-193865C74A36}" srcOrd="0" destOrd="0" presId="urn:microsoft.com/office/officeart/2005/8/layout/hierarchy6"/>
    <dgm:cxn modelId="{45383648-B19A-4C79-9085-CD9129194A0A}" type="presOf" srcId="{797134ED-5EAE-41FE-8853-F8897878D9DE}" destId="{015ACE98-D722-4CCF-B7C8-7DFAD9FC00B2}" srcOrd="0" destOrd="0" presId="urn:microsoft.com/office/officeart/2005/8/layout/hierarchy6"/>
    <dgm:cxn modelId="{B2C9EC55-5C9D-4E62-84BD-C1003496AB9F}" type="presOf" srcId="{8CFD0E88-461B-4933-A7E7-196FC3D3BAB2}" destId="{A3274500-8ECA-4D01-939F-2BA2CDC860E3}" srcOrd="0" destOrd="0" presId="urn:microsoft.com/office/officeart/2005/8/layout/hierarchy6"/>
    <dgm:cxn modelId="{283D4281-0B83-45EB-9E92-3376D1DB6953}" srcId="{6F2E63D7-83C1-45A9-BDAF-9E364D5D7D3E}" destId="{8CFD0E88-461B-4933-A7E7-196FC3D3BAB2}" srcOrd="0" destOrd="0" parTransId="{F3DABF38-C9FB-4CCD-8FD8-F0ACBB24FB57}" sibTransId="{E70533B5-00A7-4403-9D74-F2B6F6BCE823}"/>
    <dgm:cxn modelId="{AE076587-72CF-4ADA-807C-28CA274FD9FF}" type="presOf" srcId="{13A45D24-3433-4678-93B1-667902AEFA7F}" destId="{A832CF87-4D93-4B96-9851-3E95AC2945F4}" srcOrd="0" destOrd="0" presId="urn:microsoft.com/office/officeart/2005/8/layout/hierarchy6"/>
    <dgm:cxn modelId="{7561ED88-42AB-49BA-BA3D-98D61613B342}" srcId="{6F2E63D7-83C1-45A9-BDAF-9E364D5D7D3E}" destId="{41C570E1-0765-4043-A90B-062C13ADE1E5}" srcOrd="1" destOrd="0" parTransId="{DF59828F-CD7A-4040-8ED6-A31E7D5436ED}" sibTransId="{2B2EC3E8-C957-457D-A6C3-499C440417D2}"/>
    <dgm:cxn modelId="{17C2C78D-035B-48E2-B4E4-629A7E8AE7F1}" type="presOf" srcId="{DA6360FD-7175-4E87-BEB6-48EFC67F783F}" destId="{3B19CF5A-E70C-4009-8300-AE677D67E1DB}" srcOrd="0" destOrd="0" presId="urn:microsoft.com/office/officeart/2005/8/layout/hierarchy6"/>
    <dgm:cxn modelId="{07D4098F-070F-4170-8BBE-F0D8C1A63A4B}" type="presOf" srcId="{A5DF7BB8-F7A0-4939-BFDA-D561369729CA}" destId="{DB6703F4-706C-470A-91A5-6F021053CE0C}" srcOrd="0" destOrd="0" presId="urn:microsoft.com/office/officeart/2005/8/layout/hierarchy6"/>
    <dgm:cxn modelId="{2E4D3DA7-D28B-444B-8A75-36BC25700B17}" type="presOf" srcId="{D69FB4DB-DEAE-40F7-9F4C-8CDFBF1FDBC9}" destId="{BFE81262-0D8C-4748-864A-1FE1B7A4282F}" srcOrd="0" destOrd="0" presId="urn:microsoft.com/office/officeart/2005/8/layout/hierarchy6"/>
    <dgm:cxn modelId="{1DEBBBB0-2ED8-440B-88B6-A372CD21976E}" srcId="{AA13BB00-9F2F-4E49-B04F-FCA4B25179A9}" destId="{7ABC36FD-1FBE-490A-B90A-3CDC2228BC9C}" srcOrd="4" destOrd="0" parTransId="{A5DF7BB8-F7A0-4939-BFDA-D561369729CA}" sibTransId="{DE925CDF-1823-4503-80EE-443CC5EBC0FC}"/>
    <dgm:cxn modelId="{334C0DC3-10A4-44C5-9FE3-AAADCF719FAD}" type="presOf" srcId="{41C570E1-0765-4043-A90B-062C13ADE1E5}" destId="{4EBFA4DC-3FAD-4E78-ABE8-B98E17A62305}" srcOrd="0" destOrd="0" presId="urn:microsoft.com/office/officeart/2005/8/layout/hierarchy6"/>
    <dgm:cxn modelId="{07F06EC3-EA94-4C96-B0AD-48AF75382E95}" type="presOf" srcId="{7C3A2C63-0EDA-40AE-B611-5D95E4C02E38}" destId="{3E855F9B-3660-4ECC-944A-7CA8E1EE45F6}" srcOrd="0" destOrd="0" presId="urn:microsoft.com/office/officeart/2005/8/layout/hierarchy6"/>
    <dgm:cxn modelId="{68EBF4E1-EF08-44FB-9C22-FF8E255FEEF2}" srcId="{AA13BB00-9F2F-4E49-B04F-FCA4B25179A9}" destId="{6F2E63D7-83C1-45A9-BDAF-9E364D5D7D3E}" srcOrd="2" destOrd="0" parTransId="{C988960C-FD2F-43EE-B038-92178E8A344A}" sibTransId="{121975E0-163C-412C-8139-389DA9FFAEEB}"/>
    <dgm:cxn modelId="{417E02E6-8D23-4301-9022-BB6FCC0C2A85}" type="presOf" srcId="{1CF321A7-DAC8-4122-906E-7128361D3A59}" destId="{938234F4-673D-45F3-99B1-5365E706132A}" srcOrd="0" destOrd="0" presId="urn:microsoft.com/office/officeart/2005/8/layout/hierarchy6"/>
    <dgm:cxn modelId="{745DE9ED-86C8-45A6-84C9-686BFE35842D}" type="presOf" srcId="{F3DABF38-C9FB-4CCD-8FD8-F0ACBB24FB57}" destId="{497D6807-30FD-492E-9868-38B3302B20F1}" srcOrd="0" destOrd="0" presId="urn:microsoft.com/office/officeart/2005/8/layout/hierarchy6"/>
    <dgm:cxn modelId="{EB82168B-D028-4772-BC88-4196BAC21EFE}" type="presParOf" srcId="{3B19CF5A-E70C-4009-8300-AE677D67E1DB}" destId="{7F7B4988-4F7F-4E11-97E1-5437781C5037}" srcOrd="0" destOrd="0" presId="urn:microsoft.com/office/officeart/2005/8/layout/hierarchy6"/>
    <dgm:cxn modelId="{CD6FCB1D-1BBD-4A2D-9BA5-95AE65F10621}" type="presParOf" srcId="{7F7B4988-4F7F-4E11-97E1-5437781C5037}" destId="{49F242CA-FC96-4D0D-9A30-D5F6FBFE8A7B}" srcOrd="0" destOrd="0" presId="urn:microsoft.com/office/officeart/2005/8/layout/hierarchy6"/>
    <dgm:cxn modelId="{61EB985A-4116-4C3A-9664-80B188DFE5A1}" type="presParOf" srcId="{49F242CA-FC96-4D0D-9A30-D5F6FBFE8A7B}" destId="{4B620658-28E5-41E3-9F76-55AC4CD50A00}" srcOrd="0" destOrd="0" presId="urn:microsoft.com/office/officeart/2005/8/layout/hierarchy6"/>
    <dgm:cxn modelId="{2F18DE12-BB65-4598-955B-31D4BE780520}" type="presParOf" srcId="{4B620658-28E5-41E3-9F76-55AC4CD50A00}" destId="{D8BFD8A1-A3FE-454B-A4A3-BDD26A96F1FB}" srcOrd="0" destOrd="0" presId="urn:microsoft.com/office/officeart/2005/8/layout/hierarchy6"/>
    <dgm:cxn modelId="{612106F1-1673-4558-9580-F8CA1F888897}" type="presParOf" srcId="{4B620658-28E5-41E3-9F76-55AC4CD50A00}" destId="{D17163B9-E547-4F0A-AA9F-20C4FCC22D59}" srcOrd="1" destOrd="0" presId="urn:microsoft.com/office/officeart/2005/8/layout/hierarchy6"/>
    <dgm:cxn modelId="{0FDA0080-752D-418D-83EA-CF41CBDB48DF}" type="presParOf" srcId="{D17163B9-E547-4F0A-AA9F-20C4FCC22D59}" destId="{3E855F9B-3660-4ECC-944A-7CA8E1EE45F6}" srcOrd="0" destOrd="0" presId="urn:microsoft.com/office/officeart/2005/8/layout/hierarchy6"/>
    <dgm:cxn modelId="{1E6F1AF9-1EB5-4D9A-A575-128F6B61C9F2}" type="presParOf" srcId="{D17163B9-E547-4F0A-AA9F-20C4FCC22D59}" destId="{B1F752BD-6E6D-42BD-AF73-DAF7DA5E4901}" srcOrd="1" destOrd="0" presId="urn:microsoft.com/office/officeart/2005/8/layout/hierarchy6"/>
    <dgm:cxn modelId="{A2AAE14F-915E-4EE6-A81B-2C67BC10FBFF}" type="presParOf" srcId="{B1F752BD-6E6D-42BD-AF73-DAF7DA5E4901}" destId="{A832CF87-4D93-4B96-9851-3E95AC2945F4}" srcOrd="0" destOrd="0" presId="urn:microsoft.com/office/officeart/2005/8/layout/hierarchy6"/>
    <dgm:cxn modelId="{8DBFE900-0649-44C0-A662-3F391AE8A2C2}" type="presParOf" srcId="{B1F752BD-6E6D-42BD-AF73-DAF7DA5E4901}" destId="{F4025169-B463-4B9A-94B0-7F8CE5DD5B96}" srcOrd="1" destOrd="0" presId="urn:microsoft.com/office/officeart/2005/8/layout/hierarchy6"/>
    <dgm:cxn modelId="{40BBD24D-09D4-46D0-BC69-871574581CAF}" type="presParOf" srcId="{D17163B9-E547-4F0A-AA9F-20C4FCC22D59}" destId="{015ACE98-D722-4CCF-B7C8-7DFAD9FC00B2}" srcOrd="2" destOrd="0" presId="urn:microsoft.com/office/officeart/2005/8/layout/hierarchy6"/>
    <dgm:cxn modelId="{41839C52-083C-49D4-8E70-FA0EA3FC8165}" type="presParOf" srcId="{D17163B9-E547-4F0A-AA9F-20C4FCC22D59}" destId="{05E3D996-2910-41D0-BF2C-BCEA649BD5F0}" srcOrd="3" destOrd="0" presId="urn:microsoft.com/office/officeart/2005/8/layout/hierarchy6"/>
    <dgm:cxn modelId="{95E829F9-0A64-4209-85D7-DA46A21F73CF}" type="presParOf" srcId="{05E3D996-2910-41D0-BF2C-BCEA649BD5F0}" destId="{938234F4-673D-45F3-99B1-5365E706132A}" srcOrd="0" destOrd="0" presId="urn:microsoft.com/office/officeart/2005/8/layout/hierarchy6"/>
    <dgm:cxn modelId="{F67810D8-32F6-4E36-B613-15736D53F063}" type="presParOf" srcId="{05E3D996-2910-41D0-BF2C-BCEA649BD5F0}" destId="{028B0742-F12F-43B0-9406-131E37BB6ED8}" srcOrd="1" destOrd="0" presId="urn:microsoft.com/office/officeart/2005/8/layout/hierarchy6"/>
    <dgm:cxn modelId="{F08EB26F-C50C-4D2E-A936-0666B834FB54}" type="presParOf" srcId="{D17163B9-E547-4F0A-AA9F-20C4FCC22D59}" destId="{A846192D-D1E2-4596-9EE1-42E669F0D0E8}" srcOrd="4" destOrd="0" presId="urn:microsoft.com/office/officeart/2005/8/layout/hierarchy6"/>
    <dgm:cxn modelId="{829E3427-D697-46E1-B0BA-679ABB28847D}" type="presParOf" srcId="{D17163B9-E547-4F0A-AA9F-20C4FCC22D59}" destId="{E796BB31-5B6B-4109-BD39-A01277E4168C}" srcOrd="5" destOrd="0" presId="urn:microsoft.com/office/officeart/2005/8/layout/hierarchy6"/>
    <dgm:cxn modelId="{8E987017-0FF2-4020-8450-CE41BA3A2300}" type="presParOf" srcId="{E796BB31-5B6B-4109-BD39-A01277E4168C}" destId="{EA47837B-7B7A-4570-AE0A-193865C74A36}" srcOrd="0" destOrd="0" presId="urn:microsoft.com/office/officeart/2005/8/layout/hierarchy6"/>
    <dgm:cxn modelId="{3751FC82-6965-4012-9758-DF002F47E3C0}" type="presParOf" srcId="{E796BB31-5B6B-4109-BD39-A01277E4168C}" destId="{BCFBD173-8701-487C-8727-31FE2FA8070C}" srcOrd="1" destOrd="0" presId="urn:microsoft.com/office/officeart/2005/8/layout/hierarchy6"/>
    <dgm:cxn modelId="{A13AAB66-F5FE-458B-8401-AC6DFC57D13B}" type="presParOf" srcId="{BCFBD173-8701-487C-8727-31FE2FA8070C}" destId="{497D6807-30FD-492E-9868-38B3302B20F1}" srcOrd="0" destOrd="0" presId="urn:microsoft.com/office/officeart/2005/8/layout/hierarchy6"/>
    <dgm:cxn modelId="{63FC780F-F4F4-472F-BF08-D541E2E8E23E}" type="presParOf" srcId="{BCFBD173-8701-487C-8727-31FE2FA8070C}" destId="{1F79689C-C6E8-46E4-8692-6EFE4AD0C066}" srcOrd="1" destOrd="0" presId="urn:microsoft.com/office/officeart/2005/8/layout/hierarchy6"/>
    <dgm:cxn modelId="{E73A4026-8A9B-44EF-9495-78313DA94A71}" type="presParOf" srcId="{1F79689C-C6E8-46E4-8692-6EFE4AD0C066}" destId="{A3274500-8ECA-4D01-939F-2BA2CDC860E3}" srcOrd="0" destOrd="0" presId="urn:microsoft.com/office/officeart/2005/8/layout/hierarchy6"/>
    <dgm:cxn modelId="{14FBF73B-D5C0-4DD6-95D2-043249C2F767}" type="presParOf" srcId="{1F79689C-C6E8-46E4-8692-6EFE4AD0C066}" destId="{F8C805AD-50C7-4D69-8997-57B8F069831C}" srcOrd="1" destOrd="0" presId="urn:microsoft.com/office/officeart/2005/8/layout/hierarchy6"/>
    <dgm:cxn modelId="{8201B0E3-557C-4D74-98AA-E554EB5ED610}" type="presParOf" srcId="{BCFBD173-8701-487C-8727-31FE2FA8070C}" destId="{CB45C8D8-6D1C-46A3-8B33-2357CBC4A22A}" srcOrd="2" destOrd="0" presId="urn:microsoft.com/office/officeart/2005/8/layout/hierarchy6"/>
    <dgm:cxn modelId="{CFD536B0-5C20-42B6-84F3-952B8584235E}" type="presParOf" srcId="{BCFBD173-8701-487C-8727-31FE2FA8070C}" destId="{E56085BA-B3DC-4B64-9F41-F2EC7DC9F94A}" srcOrd="3" destOrd="0" presId="urn:microsoft.com/office/officeart/2005/8/layout/hierarchy6"/>
    <dgm:cxn modelId="{1AF1B538-B845-475D-BB2B-5D977A7699FC}" type="presParOf" srcId="{E56085BA-B3DC-4B64-9F41-F2EC7DC9F94A}" destId="{4EBFA4DC-3FAD-4E78-ABE8-B98E17A62305}" srcOrd="0" destOrd="0" presId="urn:microsoft.com/office/officeart/2005/8/layout/hierarchy6"/>
    <dgm:cxn modelId="{185EC41C-DDC2-4ADA-9901-3BB2596850FC}" type="presParOf" srcId="{E56085BA-B3DC-4B64-9F41-F2EC7DC9F94A}" destId="{96336836-9414-4259-8E20-2B09373DB3F3}" srcOrd="1" destOrd="0" presId="urn:microsoft.com/office/officeart/2005/8/layout/hierarchy6"/>
    <dgm:cxn modelId="{59C02462-6CF4-4529-A42D-AA0FE317B2CE}" type="presParOf" srcId="{BCFBD173-8701-487C-8727-31FE2FA8070C}" destId="{21AA24AA-7789-4286-91FE-37A09BBE26A8}" srcOrd="4" destOrd="0" presId="urn:microsoft.com/office/officeart/2005/8/layout/hierarchy6"/>
    <dgm:cxn modelId="{84ED00C3-8102-45D7-9DF1-A9BC4740AECB}" type="presParOf" srcId="{BCFBD173-8701-487C-8727-31FE2FA8070C}" destId="{0271F7CF-9562-4F13-8626-83E85C407E4D}" srcOrd="5" destOrd="0" presId="urn:microsoft.com/office/officeart/2005/8/layout/hierarchy6"/>
    <dgm:cxn modelId="{DE341C7D-327C-4D83-B2CF-0855AD22C94E}" type="presParOf" srcId="{0271F7CF-9562-4F13-8626-83E85C407E4D}" destId="{52433E96-71FC-467B-A4F9-8EA44E090890}" srcOrd="0" destOrd="0" presId="urn:microsoft.com/office/officeart/2005/8/layout/hierarchy6"/>
    <dgm:cxn modelId="{A8EE9942-6F72-44CB-A96F-6922E406F4EB}" type="presParOf" srcId="{0271F7CF-9562-4F13-8626-83E85C407E4D}" destId="{A7E488EC-CD93-4181-97E9-1BCD196CBCF2}" srcOrd="1" destOrd="0" presId="urn:microsoft.com/office/officeart/2005/8/layout/hierarchy6"/>
    <dgm:cxn modelId="{BAE6FFE3-20C4-40A5-BF46-BC6F108C9FAB}" type="presParOf" srcId="{D17163B9-E547-4F0A-AA9F-20C4FCC22D59}" destId="{B1C256AD-EE62-43DE-864B-8C1310EA90A5}" srcOrd="6" destOrd="0" presId="urn:microsoft.com/office/officeart/2005/8/layout/hierarchy6"/>
    <dgm:cxn modelId="{C10225C4-D268-4343-9AC6-44C4EC076F9B}" type="presParOf" srcId="{D17163B9-E547-4F0A-AA9F-20C4FCC22D59}" destId="{90CFCD0C-BBF9-4C5D-BA2B-6FAA44C10A09}" srcOrd="7" destOrd="0" presId="urn:microsoft.com/office/officeart/2005/8/layout/hierarchy6"/>
    <dgm:cxn modelId="{2FAC5C29-D6FB-4486-977E-62AC8E6232F7}" type="presParOf" srcId="{90CFCD0C-BBF9-4C5D-BA2B-6FAA44C10A09}" destId="{BFE81262-0D8C-4748-864A-1FE1B7A4282F}" srcOrd="0" destOrd="0" presId="urn:microsoft.com/office/officeart/2005/8/layout/hierarchy6"/>
    <dgm:cxn modelId="{E4365A60-C4D4-4CA2-9EAA-6D842AE490D8}" type="presParOf" srcId="{90CFCD0C-BBF9-4C5D-BA2B-6FAA44C10A09}" destId="{9EA6049C-10B7-4F2A-B96F-326A42D40A15}" srcOrd="1" destOrd="0" presId="urn:microsoft.com/office/officeart/2005/8/layout/hierarchy6"/>
    <dgm:cxn modelId="{82D36811-9B60-4B89-96B1-47BF91C31D88}" type="presParOf" srcId="{D17163B9-E547-4F0A-AA9F-20C4FCC22D59}" destId="{DB6703F4-706C-470A-91A5-6F021053CE0C}" srcOrd="8" destOrd="0" presId="urn:microsoft.com/office/officeart/2005/8/layout/hierarchy6"/>
    <dgm:cxn modelId="{7E9B4DAA-B945-452D-BB4A-94A983CC3CCF}" type="presParOf" srcId="{D17163B9-E547-4F0A-AA9F-20C4FCC22D59}" destId="{FA1F262B-F534-4C02-9650-2F541EEFA116}" srcOrd="9" destOrd="0" presId="urn:microsoft.com/office/officeart/2005/8/layout/hierarchy6"/>
    <dgm:cxn modelId="{63603083-F20B-41D7-B350-B89FF3FBCFCF}" type="presParOf" srcId="{FA1F262B-F534-4C02-9650-2F541EEFA116}" destId="{801ECF68-A98E-4C6A-B06E-B679F7B64E2B}" srcOrd="0" destOrd="0" presId="urn:microsoft.com/office/officeart/2005/8/layout/hierarchy6"/>
    <dgm:cxn modelId="{42FFC0A7-732B-4376-A1CB-CFA95192B638}" type="presParOf" srcId="{FA1F262B-F534-4C02-9650-2F541EEFA116}" destId="{5135C9B8-A696-4A24-9572-7DA2D51E99ED}" srcOrd="1" destOrd="0" presId="urn:microsoft.com/office/officeart/2005/8/layout/hierarchy6"/>
    <dgm:cxn modelId="{A2B7AAAE-A359-498E-9C5A-1CF9FB1A95B7}" type="presParOf" srcId="{3B19CF5A-E70C-4009-8300-AE677D67E1DB}" destId="{3BAC189D-9567-4312-882B-865C746707A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FD8A1-A3FE-454B-A4A3-BDD26A96F1FB}">
      <dsp:nvSpPr>
        <dsp:cNvPr id="0" name=""/>
        <dsp:cNvSpPr/>
      </dsp:nvSpPr>
      <dsp:spPr>
        <a:xfrm>
          <a:off x="4040624" y="1244958"/>
          <a:ext cx="1552277" cy="1034851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38100" cap="flat" cmpd="sng" algn="ctr">
          <a:solidFill>
            <a:srgbClr val="0BC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Inicio</a:t>
          </a:r>
        </a:p>
      </dsp:txBody>
      <dsp:txXfrm>
        <a:off x="4070934" y="1275268"/>
        <a:ext cx="1491657" cy="974231"/>
      </dsp:txXfrm>
    </dsp:sp>
    <dsp:sp modelId="{3E855F9B-3660-4ECC-944A-7CA8E1EE45F6}">
      <dsp:nvSpPr>
        <dsp:cNvPr id="0" name=""/>
        <dsp:cNvSpPr/>
      </dsp:nvSpPr>
      <dsp:spPr>
        <a:xfrm>
          <a:off x="780842" y="2279809"/>
          <a:ext cx="4035920" cy="413940"/>
        </a:xfrm>
        <a:custGeom>
          <a:avLst/>
          <a:gdLst/>
          <a:ahLst/>
          <a:cxnLst/>
          <a:rect l="0" t="0" r="0" b="0"/>
          <a:pathLst>
            <a:path>
              <a:moveTo>
                <a:pt x="4035920" y="0"/>
              </a:moveTo>
              <a:lnTo>
                <a:pt x="4035920" y="206970"/>
              </a:lnTo>
              <a:lnTo>
                <a:pt x="0" y="206970"/>
              </a:lnTo>
              <a:lnTo>
                <a:pt x="0" y="413940"/>
              </a:lnTo>
            </a:path>
          </a:pathLst>
        </a:custGeom>
        <a:noFill/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2CF87-4D93-4B96-9851-3E95AC2945F4}">
      <dsp:nvSpPr>
        <dsp:cNvPr id="0" name=""/>
        <dsp:cNvSpPr/>
      </dsp:nvSpPr>
      <dsp:spPr>
        <a:xfrm>
          <a:off x="4703" y="2693750"/>
          <a:ext cx="1552277" cy="1034851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38100" cap="flat" cmpd="sng" algn="ctr">
          <a:solidFill>
            <a:srgbClr val="0BC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Experiencias</a:t>
          </a:r>
        </a:p>
      </dsp:txBody>
      <dsp:txXfrm>
        <a:off x="35013" y="2724060"/>
        <a:ext cx="1491657" cy="974231"/>
      </dsp:txXfrm>
    </dsp:sp>
    <dsp:sp modelId="{015ACE98-D722-4CCF-B7C8-7DFAD9FC00B2}">
      <dsp:nvSpPr>
        <dsp:cNvPr id="0" name=""/>
        <dsp:cNvSpPr/>
      </dsp:nvSpPr>
      <dsp:spPr>
        <a:xfrm>
          <a:off x="2798803" y="2279809"/>
          <a:ext cx="2017960" cy="413940"/>
        </a:xfrm>
        <a:custGeom>
          <a:avLst/>
          <a:gdLst/>
          <a:ahLst/>
          <a:cxnLst/>
          <a:rect l="0" t="0" r="0" b="0"/>
          <a:pathLst>
            <a:path>
              <a:moveTo>
                <a:pt x="2017960" y="0"/>
              </a:moveTo>
              <a:lnTo>
                <a:pt x="2017960" y="206970"/>
              </a:lnTo>
              <a:lnTo>
                <a:pt x="0" y="206970"/>
              </a:lnTo>
              <a:lnTo>
                <a:pt x="0" y="413940"/>
              </a:lnTo>
            </a:path>
          </a:pathLst>
        </a:custGeom>
        <a:noFill/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234F4-673D-45F3-99B1-5365E706132A}">
      <dsp:nvSpPr>
        <dsp:cNvPr id="0" name=""/>
        <dsp:cNvSpPr/>
      </dsp:nvSpPr>
      <dsp:spPr>
        <a:xfrm>
          <a:off x="2022664" y="2693750"/>
          <a:ext cx="1552277" cy="1034851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38100" cap="flat" cmpd="sng" algn="ctr">
          <a:solidFill>
            <a:srgbClr val="0BC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ESCOM</a:t>
          </a:r>
        </a:p>
      </dsp:txBody>
      <dsp:txXfrm>
        <a:off x="2052974" y="2724060"/>
        <a:ext cx="1491657" cy="974231"/>
      </dsp:txXfrm>
    </dsp:sp>
    <dsp:sp modelId="{A846192D-D1E2-4596-9EE1-42E669F0D0E8}">
      <dsp:nvSpPr>
        <dsp:cNvPr id="0" name=""/>
        <dsp:cNvSpPr/>
      </dsp:nvSpPr>
      <dsp:spPr>
        <a:xfrm>
          <a:off x="4771043" y="2279809"/>
          <a:ext cx="91440" cy="413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7837B-7B7A-4570-AE0A-193865C74A36}">
      <dsp:nvSpPr>
        <dsp:cNvPr id="0" name=""/>
        <dsp:cNvSpPr/>
      </dsp:nvSpPr>
      <dsp:spPr>
        <a:xfrm>
          <a:off x="4040624" y="2693750"/>
          <a:ext cx="1552277" cy="1034851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38100" cap="flat" cmpd="sng" algn="ctr">
          <a:solidFill>
            <a:srgbClr val="0BC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Inicio de sesión</a:t>
          </a:r>
          <a:endParaRPr lang="es-ES" sz="1900" kern="1200" dirty="0"/>
        </a:p>
      </dsp:txBody>
      <dsp:txXfrm>
        <a:off x="4070934" y="2724060"/>
        <a:ext cx="1491657" cy="974231"/>
      </dsp:txXfrm>
    </dsp:sp>
    <dsp:sp modelId="{497D6807-30FD-492E-9868-38B3302B20F1}">
      <dsp:nvSpPr>
        <dsp:cNvPr id="0" name=""/>
        <dsp:cNvSpPr/>
      </dsp:nvSpPr>
      <dsp:spPr>
        <a:xfrm>
          <a:off x="2798803" y="3728601"/>
          <a:ext cx="2017960" cy="413940"/>
        </a:xfrm>
        <a:custGeom>
          <a:avLst/>
          <a:gdLst/>
          <a:ahLst/>
          <a:cxnLst/>
          <a:rect l="0" t="0" r="0" b="0"/>
          <a:pathLst>
            <a:path>
              <a:moveTo>
                <a:pt x="2017960" y="0"/>
              </a:moveTo>
              <a:lnTo>
                <a:pt x="2017960" y="206970"/>
              </a:lnTo>
              <a:lnTo>
                <a:pt x="0" y="206970"/>
              </a:lnTo>
              <a:lnTo>
                <a:pt x="0" y="413940"/>
              </a:lnTo>
            </a:path>
          </a:pathLst>
        </a:custGeom>
        <a:noFill/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74500-8ECA-4D01-939F-2BA2CDC860E3}">
      <dsp:nvSpPr>
        <dsp:cNvPr id="0" name=""/>
        <dsp:cNvSpPr/>
      </dsp:nvSpPr>
      <dsp:spPr>
        <a:xfrm>
          <a:off x="2022664" y="4142542"/>
          <a:ext cx="1552277" cy="1034851"/>
        </a:xfrm>
        <a:prstGeom prst="roundRect">
          <a:avLst>
            <a:gd name="adj" fmla="val 10000"/>
          </a:avLst>
        </a:prstGeom>
        <a:solidFill>
          <a:srgbClr val="0BC772"/>
        </a:solidFill>
        <a:ln w="38100" cap="flat" cmpd="sng" algn="ctr">
          <a:solidFill>
            <a:srgbClr val="0BC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Recepción de Experiencias</a:t>
          </a:r>
        </a:p>
      </dsp:txBody>
      <dsp:txXfrm>
        <a:off x="2052974" y="4172852"/>
        <a:ext cx="1491657" cy="974231"/>
      </dsp:txXfrm>
    </dsp:sp>
    <dsp:sp modelId="{CB45C8D8-6D1C-46A3-8B33-2357CBC4A22A}">
      <dsp:nvSpPr>
        <dsp:cNvPr id="0" name=""/>
        <dsp:cNvSpPr/>
      </dsp:nvSpPr>
      <dsp:spPr>
        <a:xfrm>
          <a:off x="4771043" y="3728601"/>
          <a:ext cx="91440" cy="413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FA4DC-3FAD-4E78-ABE8-B98E17A62305}">
      <dsp:nvSpPr>
        <dsp:cNvPr id="0" name=""/>
        <dsp:cNvSpPr/>
      </dsp:nvSpPr>
      <dsp:spPr>
        <a:xfrm>
          <a:off x="4040624" y="4142542"/>
          <a:ext cx="1552277" cy="1034851"/>
        </a:xfrm>
        <a:prstGeom prst="roundRect">
          <a:avLst>
            <a:gd name="adj" fmla="val 10000"/>
          </a:avLst>
        </a:prstGeom>
        <a:solidFill>
          <a:srgbClr val="0BC772"/>
        </a:solidFill>
        <a:ln w="38100" cap="flat" cmpd="sng" algn="ctr">
          <a:solidFill>
            <a:srgbClr val="0BC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Estadísticas</a:t>
          </a:r>
        </a:p>
      </dsp:txBody>
      <dsp:txXfrm>
        <a:off x="4070934" y="4172852"/>
        <a:ext cx="1491657" cy="974231"/>
      </dsp:txXfrm>
    </dsp:sp>
    <dsp:sp modelId="{21AA24AA-7789-4286-91FE-37A09BBE26A8}">
      <dsp:nvSpPr>
        <dsp:cNvPr id="0" name=""/>
        <dsp:cNvSpPr/>
      </dsp:nvSpPr>
      <dsp:spPr>
        <a:xfrm>
          <a:off x="4816763" y="3728601"/>
          <a:ext cx="2017960" cy="413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70"/>
              </a:lnTo>
              <a:lnTo>
                <a:pt x="2017960" y="206970"/>
              </a:lnTo>
              <a:lnTo>
                <a:pt x="2017960" y="413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33E96-71FC-467B-A4F9-8EA44E090890}">
      <dsp:nvSpPr>
        <dsp:cNvPr id="0" name=""/>
        <dsp:cNvSpPr/>
      </dsp:nvSpPr>
      <dsp:spPr>
        <a:xfrm>
          <a:off x="6058585" y="4142542"/>
          <a:ext cx="1552277" cy="1034851"/>
        </a:xfrm>
        <a:prstGeom prst="roundRect">
          <a:avLst>
            <a:gd name="adj" fmla="val 10000"/>
          </a:avLst>
        </a:prstGeom>
        <a:solidFill>
          <a:srgbClr val="0BC772"/>
        </a:solidFill>
        <a:ln w="38100" cap="flat" cmpd="sng" algn="ctr">
          <a:solidFill>
            <a:srgbClr val="0BC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Recepción de Errores</a:t>
          </a:r>
        </a:p>
      </dsp:txBody>
      <dsp:txXfrm>
        <a:off x="6088895" y="4172852"/>
        <a:ext cx="1491657" cy="974231"/>
      </dsp:txXfrm>
    </dsp:sp>
    <dsp:sp modelId="{B1C256AD-EE62-43DE-864B-8C1310EA90A5}">
      <dsp:nvSpPr>
        <dsp:cNvPr id="0" name=""/>
        <dsp:cNvSpPr/>
      </dsp:nvSpPr>
      <dsp:spPr>
        <a:xfrm>
          <a:off x="4816763" y="2279809"/>
          <a:ext cx="2017960" cy="413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70"/>
              </a:lnTo>
              <a:lnTo>
                <a:pt x="2017960" y="206970"/>
              </a:lnTo>
              <a:lnTo>
                <a:pt x="2017960" y="413940"/>
              </a:lnTo>
            </a:path>
          </a:pathLst>
        </a:custGeom>
        <a:noFill/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81262-0D8C-4748-864A-1FE1B7A4282F}">
      <dsp:nvSpPr>
        <dsp:cNvPr id="0" name=""/>
        <dsp:cNvSpPr/>
      </dsp:nvSpPr>
      <dsp:spPr>
        <a:xfrm>
          <a:off x="6058585" y="2693750"/>
          <a:ext cx="1552277" cy="1034851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38100" cap="flat" cmpd="sng" algn="ctr">
          <a:solidFill>
            <a:srgbClr val="0BC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Información del Proyecto</a:t>
          </a:r>
        </a:p>
      </dsp:txBody>
      <dsp:txXfrm>
        <a:off x="6088895" y="2724060"/>
        <a:ext cx="1491657" cy="974231"/>
      </dsp:txXfrm>
    </dsp:sp>
    <dsp:sp modelId="{DB6703F4-706C-470A-91A5-6F021053CE0C}">
      <dsp:nvSpPr>
        <dsp:cNvPr id="0" name=""/>
        <dsp:cNvSpPr/>
      </dsp:nvSpPr>
      <dsp:spPr>
        <a:xfrm>
          <a:off x="4816763" y="2279809"/>
          <a:ext cx="4035920" cy="413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970"/>
              </a:lnTo>
              <a:lnTo>
                <a:pt x="4035920" y="206970"/>
              </a:lnTo>
              <a:lnTo>
                <a:pt x="4035920" y="413940"/>
              </a:lnTo>
            </a:path>
          </a:pathLst>
        </a:custGeom>
        <a:noFill/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ECF68-A98E-4C6A-B06E-B679F7B64E2B}">
      <dsp:nvSpPr>
        <dsp:cNvPr id="0" name=""/>
        <dsp:cNvSpPr/>
      </dsp:nvSpPr>
      <dsp:spPr>
        <a:xfrm>
          <a:off x="8076545" y="2693750"/>
          <a:ext cx="1552277" cy="1034851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38100" cap="flat" cmpd="sng" algn="ctr">
          <a:solidFill>
            <a:srgbClr val="0BC77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Materias</a:t>
          </a:r>
        </a:p>
      </dsp:txBody>
      <dsp:txXfrm>
        <a:off x="8106855" y="2724060"/>
        <a:ext cx="1491657" cy="97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40511-7E0B-4D57-AFD8-1FF4E2D0400B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1B2FC-D0A6-49F1-8DE4-FE68333D0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01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MX" dirty="0"/>
              <a:t>4F45D9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02B7F-7C25-4800-9A4E-5A1F83AD5D8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78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MX" dirty="0"/>
              <a:t>4F45D9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02B7F-7C25-4800-9A4E-5A1F83AD5D8F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17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02B7F-7C25-4800-9A4E-5A1F83AD5D8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02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11C-1780-450D-AAAE-13AD66490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DC027-392E-43BD-8E66-4AFEB8951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4FEE-2AC5-410F-9E78-4891E7D1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D33-9F54-4A33-970A-AD458FB1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6A16-D418-43A3-958A-C109F2CC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73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978C-4E92-4920-B56D-50FDA8E6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E6F29-9FD7-448F-BB8A-D703019F7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5A8C-1513-49A2-8E85-9B1109D1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8BE08-8605-4C92-B907-A6175DB3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CDFA-3491-416B-AEF1-BAA1F2BC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86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34F3E-42E4-4E95-906B-D05EC6C05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56652-FA43-49F9-9A99-C97BB38A3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CBA11-4F73-489D-BBC6-F7AA922A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61E1-21AC-45A9-AF05-EF426FB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4494-23E4-408D-9FCC-BBF861A0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39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1" y="-33130"/>
            <a:ext cx="12192000" cy="6891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916"/>
              </a:lnSpc>
              <a:spcAft>
                <a:spcPts val="1067"/>
              </a:spcAft>
            </a:pPr>
            <a:endParaRPr lang="es-MX" sz="2400" dirty="0">
              <a:solidFill>
                <a:schemeClr val="bg1">
                  <a:lumMod val="9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31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FB77-C662-4DE4-98E4-2F4AF799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D1A9-E20F-4252-A229-C5CB8893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081E1-4935-4BCC-A72A-CBE643F0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3F47-EB26-481D-85D2-340AF0ED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33F50-5F1F-41E7-AD13-2C848700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61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E2B8-7B8D-459C-B998-99E912E4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7DF20-372E-4984-A84C-9BFB5BBF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B55B-4AE7-4C80-802D-12AD8394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CD8A-4916-4142-8BC2-56B6C1A5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88E0-7C60-4177-997C-F7D7119E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48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572D-28C3-4466-812E-757FC565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C8F1-BA58-4D34-9DA7-DDF3D366E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EEF7F-5253-468F-B9FF-AB031643F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F3AD3-A9E6-4D40-91F1-D30B7790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09811-668F-4589-9AD0-8C70DFC2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C7EA0-410E-46E5-BB25-64EC4D4A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781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A071-AA65-45CA-B0B0-CEA8C99B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07E7-6D7F-4EF5-BDFB-4FF97090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74849-CE6E-4EDB-88A5-A10BADA59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09A20-858B-4288-A5B0-F42FA050A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61E7A-4732-4DA6-A19B-1847FD085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25173-2B26-4E0A-83BB-D43D038D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292B2-8B7C-4A24-92E0-5C516C5A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97DD0-4373-4AAB-9F53-B7D9B98B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9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05CD-6E9B-428B-8B6D-CBA3FAA9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EF514-62F4-41F2-A53D-6AD8A295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27A4F-4748-4758-A409-553FD45C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2EC06-9ADB-4580-89D4-15AA27F2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53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589EC-B8D3-48EC-AFE3-599BFE46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9E39C-E8D2-401B-84F4-53A68608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9DB58-B751-48FA-B7A1-8E5F6C75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479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9701-A8D6-4708-8D19-D719067E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D296-E5B8-4419-9FB8-E66A02AE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E8A98-80E1-453E-966B-AFB844C78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4AB20-C667-46C6-83B2-21E6C892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8E1E-7704-477A-963D-71098A62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9B25-17AF-43B6-AED8-437211E1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62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147A-16CD-4906-9DE8-8EB30C3B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1A11-D8CC-4339-802F-EF71EFE2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3A8B9-ABFE-4591-95AE-9C2E39C1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6E23D-10B4-4E08-9CA8-22C2A6C2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7248-4D79-4526-98B8-EEA9A288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CAAA6-182E-4304-B935-61E00EDF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3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9EB15-5C97-4C79-BE1E-002EBEBE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B193-EB36-4DAE-BB65-17B69F2A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8890-F577-47D4-8387-29A356C2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A068-2D5B-49C2-81D9-7393E0F4FEF9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A49CF-03B8-4F16-837E-65DB32770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5E8A-22F0-46D2-9DF4-FEE38BC1F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D7EE8-1A5E-4E1E-B3B2-2A456A9A0D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65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hierba, exterior, cielo, edificio&#10;&#10;Descripción generada automáticamente">
            <a:extLst>
              <a:ext uri="{FF2B5EF4-FFF2-40B4-BE49-F238E27FC236}">
                <a16:creationId xmlns:a16="http://schemas.microsoft.com/office/drawing/2014/main" id="{BEE0A428-26B1-41D3-AECF-3845B2D67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 b="7331"/>
          <a:stretch/>
        </p:blipFill>
        <p:spPr>
          <a:xfrm>
            <a:off x="4724" y="-1"/>
            <a:ext cx="12187275" cy="6858001"/>
          </a:xfrm>
          <a:prstGeom prst="rect">
            <a:avLst/>
          </a:prstGeom>
          <a:noFill/>
        </p:spPr>
      </p:pic>
      <p:sp>
        <p:nvSpPr>
          <p:cNvPr id="12" name="Rectangle 20">
            <a:extLst>
              <a:ext uri="{FF2B5EF4-FFF2-40B4-BE49-F238E27FC236}">
                <a16:creationId xmlns:a16="http://schemas.microsoft.com/office/drawing/2014/main" id="{277EF10D-04FF-42D3-B0B1-619CB4B08336}"/>
              </a:ext>
            </a:extLst>
          </p:cNvPr>
          <p:cNvSpPr/>
          <p:nvPr/>
        </p:nvSpPr>
        <p:spPr>
          <a:xfrm>
            <a:off x="-12022" y="0"/>
            <a:ext cx="12199298" cy="6858000"/>
          </a:xfrm>
          <a:prstGeom prst="rect">
            <a:avLst/>
          </a:prstGeom>
          <a:gradFill flip="none" rotWithShape="1">
            <a:gsLst>
              <a:gs pos="100000">
                <a:srgbClr val="353793">
                  <a:alpha val="65000"/>
                </a:srgbClr>
              </a:gs>
              <a:gs pos="0">
                <a:srgbClr val="0BC772">
                  <a:alpha val="6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5D0E179-B42A-4DC1-A1F1-118BB1EC2E10}"/>
              </a:ext>
            </a:extLst>
          </p:cNvPr>
          <p:cNvSpPr/>
          <p:nvPr/>
        </p:nvSpPr>
        <p:spPr>
          <a:xfrm rot="19800000">
            <a:off x="4922377" y="752095"/>
            <a:ext cx="2347247" cy="2086443"/>
          </a:xfrm>
          <a:prstGeom prst="hexagon">
            <a:avLst>
              <a:gd name="adj" fmla="val 27404"/>
              <a:gd name="vf" fmla="val 115470"/>
            </a:avLst>
          </a:prstGeom>
          <a:noFill/>
          <a:ln w="381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E7EDA91-F77A-4AE6-8C7F-55577A432868}"/>
              </a:ext>
            </a:extLst>
          </p:cNvPr>
          <p:cNvSpPr/>
          <p:nvPr/>
        </p:nvSpPr>
        <p:spPr>
          <a:xfrm rot="19800000">
            <a:off x="4656583" y="515834"/>
            <a:ext cx="2878836" cy="2558966"/>
          </a:xfrm>
          <a:prstGeom prst="hexagon">
            <a:avLst>
              <a:gd name="adj" fmla="val 27404"/>
              <a:gd name="vf" fmla="val 115470"/>
            </a:avLst>
          </a:prstGeom>
          <a:noFill/>
          <a:ln w="38100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4D2A9-3D7E-46B5-A1DA-949616AD2C3E}"/>
              </a:ext>
            </a:extLst>
          </p:cNvPr>
          <p:cNvSpPr txBox="1"/>
          <p:nvPr/>
        </p:nvSpPr>
        <p:spPr>
          <a:xfrm>
            <a:off x="707095" y="3933539"/>
            <a:ext cx="11016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Orbis </a:t>
            </a:r>
            <a:r>
              <a:rPr lang="es-MX" sz="6000" b="1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</a:t>
            </a:r>
            <a:r>
              <a:rPr lang="es-MX" sz="6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MX" sz="6000" b="1" dirty="0">
                <a:solidFill>
                  <a:srgbClr val="540BE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ESCOM</a:t>
            </a:r>
            <a:r>
              <a:rPr lang="es-MX" sz="60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/ </a:t>
            </a:r>
            <a:r>
              <a:rPr lang="es-MX" sz="6000" b="1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by</a:t>
            </a:r>
            <a:r>
              <a:rPr lang="es-MX" sz="6000" b="1" dirty="0" err="1">
                <a:solidFill>
                  <a:srgbClr val="540BE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ESCOM</a:t>
            </a:r>
            <a:endParaRPr lang="es-MX" sz="6000" b="1" dirty="0">
              <a:solidFill>
                <a:srgbClr val="540BEC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EA8D2-EDCE-4A83-8426-D504DDFA41D7}"/>
              </a:ext>
            </a:extLst>
          </p:cNvPr>
          <p:cNvSpPr txBox="1"/>
          <p:nvPr/>
        </p:nvSpPr>
        <p:spPr>
          <a:xfrm>
            <a:off x="1686372" y="5456325"/>
            <a:ext cx="905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¡Informarse de la ESCOM nunca fue tan sencillo!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24B9036-CA28-484A-9880-E3CB52D4A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00" b="48922" l="46478" r="51347"/>
                    </a14:imgEffect>
                  </a14:imgLayer>
                </a14:imgProps>
              </a:ext>
            </a:extLst>
          </a:blip>
          <a:srcRect l="45869" t="39222" r="48044" b="50000"/>
          <a:stretch/>
        </p:blipFill>
        <p:spPr>
          <a:xfrm>
            <a:off x="5585790" y="1287385"/>
            <a:ext cx="1020419" cy="101586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B19FBF6-B37C-469D-B558-A6019C324FF2}"/>
              </a:ext>
            </a:extLst>
          </p:cNvPr>
          <p:cNvSpPr txBox="1"/>
          <p:nvPr/>
        </p:nvSpPr>
        <p:spPr>
          <a:xfrm>
            <a:off x="11182350" y="5979545"/>
            <a:ext cx="54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mtClean="0"/>
              <a:pPr algn="ctr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821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7236AA1-11BB-47E1-A97B-9120925C0148}"/>
              </a:ext>
            </a:extLst>
          </p:cNvPr>
          <p:cNvSpPr/>
          <p:nvPr/>
        </p:nvSpPr>
        <p:spPr>
          <a:xfrm>
            <a:off x="438149" y="266700"/>
            <a:ext cx="2405493" cy="2424798"/>
          </a:xfrm>
          <a:prstGeom prst="ellipse">
            <a:avLst/>
          </a:prstGeom>
          <a:gradFill flip="none" rotWithShape="1">
            <a:gsLst>
              <a:gs pos="0">
                <a:srgbClr val="2D03DF"/>
              </a:gs>
              <a:gs pos="100000">
                <a:srgbClr val="8A15FF"/>
              </a:gs>
            </a:gsLst>
            <a:lin ang="189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3113E-525A-42B5-A356-FEE825F24E62}"/>
              </a:ext>
            </a:extLst>
          </p:cNvPr>
          <p:cNvSpPr txBox="1"/>
          <p:nvPr/>
        </p:nvSpPr>
        <p:spPr>
          <a:xfrm>
            <a:off x="3335206" y="1125156"/>
            <a:ext cx="8209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 Materias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F1B25-59A0-4A72-9575-94BEE7940742}"/>
              </a:ext>
            </a:extLst>
          </p:cNvPr>
          <p:cNvSpPr/>
          <p:nvPr/>
        </p:nvSpPr>
        <p:spPr>
          <a:xfrm>
            <a:off x="0" y="3053576"/>
            <a:ext cx="12192000" cy="38044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D16A38FD-9FD6-4350-AC57-1D525D5FC213}"/>
              </a:ext>
            </a:extLst>
          </p:cNvPr>
          <p:cNvSpPr txBox="1"/>
          <p:nvPr/>
        </p:nvSpPr>
        <p:spPr>
          <a:xfrm>
            <a:off x="1208620" y="3832403"/>
            <a:ext cx="6849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Un catálogo de Materias que de verdad es organizado y estético para la vista.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6856A-122F-4461-B8FB-E86728261CC4}"/>
              </a:ext>
            </a:extLst>
          </p:cNvPr>
          <p:cNvSpPr txBox="1"/>
          <p:nvPr/>
        </p:nvSpPr>
        <p:spPr>
          <a:xfrm>
            <a:off x="3335206" y="628778"/>
            <a:ext cx="456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Módulos</a:t>
            </a:r>
          </a:p>
        </p:txBody>
      </p:sp>
      <p:sp>
        <p:nvSpPr>
          <p:cNvPr id="12" name="Triángulo rectángulo 11">
            <a:extLst>
              <a:ext uri="{FF2B5EF4-FFF2-40B4-BE49-F238E27FC236}">
                <a16:creationId xmlns:a16="http://schemas.microsoft.com/office/drawing/2014/main" id="{9784E4D4-1F7A-4848-8DBB-F85D594679CF}"/>
              </a:ext>
            </a:extLst>
          </p:cNvPr>
          <p:cNvSpPr/>
          <p:nvPr/>
        </p:nvSpPr>
        <p:spPr>
          <a:xfrm rot="10800000">
            <a:off x="10401300" y="-22309"/>
            <a:ext cx="1783080" cy="1783080"/>
          </a:xfrm>
          <a:prstGeom prst="rt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D10550-9896-48BF-A5E5-28148A9C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0" y="654178"/>
            <a:ext cx="1667829" cy="166782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3DBCC3B-4AE2-465B-9ADD-258D30AAA455}"/>
              </a:ext>
            </a:extLst>
          </p:cNvPr>
          <p:cNvSpPr txBox="1"/>
          <p:nvPr/>
        </p:nvSpPr>
        <p:spPr>
          <a:xfrm>
            <a:off x="11385020" y="187554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>
                <a:solidFill>
                  <a:schemeClr val="bg1"/>
                </a:solidFill>
              </a:rPr>
              <a:pPr algn="ctr"/>
              <a:t>10</a:t>
            </a:fld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92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7236AA1-11BB-47E1-A97B-9120925C0148}"/>
              </a:ext>
            </a:extLst>
          </p:cNvPr>
          <p:cNvSpPr/>
          <p:nvPr/>
        </p:nvSpPr>
        <p:spPr>
          <a:xfrm>
            <a:off x="438149" y="266700"/>
            <a:ext cx="2405493" cy="2424798"/>
          </a:xfrm>
          <a:prstGeom prst="ellipse">
            <a:avLst/>
          </a:prstGeom>
          <a:gradFill flip="none" rotWithShape="1">
            <a:gsLst>
              <a:gs pos="0">
                <a:srgbClr val="2D03DF"/>
              </a:gs>
              <a:gs pos="100000">
                <a:srgbClr val="8A15FF"/>
              </a:gs>
            </a:gsLst>
            <a:lin ang="189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3113E-525A-42B5-A356-FEE825F24E62}"/>
              </a:ext>
            </a:extLst>
          </p:cNvPr>
          <p:cNvSpPr txBox="1"/>
          <p:nvPr/>
        </p:nvSpPr>
        <p:spPr>
          <a:xfrm>
            <a:off x="3335206" y="1125156"/>
            <a:ext cx="8399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 ESCOM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F1B25-59A0-4A72-9575-94BEE7940742}"/>
              </a:ext>
            </a:extLst>
          </p:cNvPr>
          <p:cNvSpPr/>
          <p:nvPr/>
        </p:nvSpPr>
        <p:spPr>
          <a:xfrm>
            <a:off x="0" y="3053576"/>
            <a:ext cx="12192000" cy="38044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D16A38FD-9FD6-4350-AC57-1D525D5FC213}"/>
              </a:ext>
            </a:extLst>
          </p:cNvPr>
          <p:cNvSpPr txBox="1"/>
          <p:nvPr/>
        </p:nvSpPr>
        <p:spPr>
          <a:xfrm>
            <a:off x="1208620" y="3832403"/>
            <a:ext cx="7135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Información de la ESCOM, por personas de ESCOM, llamativo y conciso.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6856A-122F-4461-B8FB-E86728261CC4}"/>
              </a:ext>
            </a:extLst>
          </p:cNvPr>
          <p:cNvSpPr txBox="1"/>
          <p:nvPr/>
        </p:nvSpPr>
        <p:spPr>
          <a:xfrm>
            <a:off x="3335206" y="628778"/>
            <a:ext cx="456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Módulos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FA048-D54E-477D-B31C-31381A854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3" y="821957"/>
            <a:ext cx="1318862" cy="1318862"/>
          </a:xfrm>
          <a:prstGeom prst="rect">
            <a:avLst/>
          </a:prstGeom>
        </p:spPr>
      </p:pic>
      <p:sp>
        <p:nvSpPr>
          <p:cNvPr id="12" name="Triángulo rectángulo 11">
            <a:extLst>
              <a:ext uri="{FF2B5EF4-FFF2-40B4-BE49-F238E27FC236}">
                <a16:creationId xmlns:a16="http://schemas.microsoft.com/office/drawing/2014/main" id="{E434C516-0A16-4AD1-AF2C-9672F9B4499C}"/>
              </a:ext>
            </a:extLst>
          </p:cNvPr>
          <p:cNvSpPr/>
          <p:nvPr/>
        </p:nvSpPr>
        <p:spPr>
          <a:xfrm rot="10800000">
            <a:off x="10401300" y="-22309"/>
            <a:ext cx="1783080" cy="178308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477D1E-D056-4B40-86B5-6388FE458927}"/>
              </a:ext>
            </a:extLst>
          </p:cNvPr>
          <p:cNvSpPr txBox="1"/>
          <p:nvPr/>
        </p:nvSpPr>
        <p:spPr>
          <a:xfrm>
            <a:off x="11385020" y="187554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>
                <a:solidFill>
                  <a:schemeClr val="bg1"/>
                </a:solidFill>
              </a:rPr>
              <a:pPr algn="ctr"/>
              <a:t>11</a:t>
            </a:fld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07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7236AA1-11BB-47E1-A97B-9120925C0148}"/>
              </a:ext>
            </a:extLst>
          </p:cNvPr>
          <p:cNvSpPr/>
          <p:nvPr/>
        </p:nvSpPr>
        <p:spPr>
          <a:xfrm>
            <a:off x="438149" y="266700"/>
            <a:ext cx="2405493" cy="2424798"/>
          </a:xfrm>
          <a:prstGeom prst="ellipse">
            <a:avLst/>
          </a:prstGeom>
          <a:gradFill flip="none" rotWithShape="1">
            <a:gsLst>
              <a:gs pos="0">
                <a:srgbClr val="2D03DF"/>
              </a:gs>
              <a:gs pos="100000">
                <a:srgbClr val="8A15FF"/>
              </a:gs>
            </a:gsLst>
            <a:lin ang="189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3113E-525A-42B5-A356-FEE825F24E62}"/>
              </a:ext>
            </a:extLst>
          </p:cNvPr>
          <p:cNvSpPr txBox="1"/>
          <p:nvPr/>
        </p:nvSpPr>
        <p:spPr>
          <a:xfrm>
            <a:off x="3335206" y="1125156"/>
            <a:ext cx="8399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 Información del Proyecto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F1B25-59A0-4A72-9575-94BEE7940742}"/>
              </a:ext>
            </a:extLst>
          </p:cNvPr>
          <p:cNvSpPr/>
          <p:nvPr/>
        </p:nvSpPr>
        <p:spPr>
          <a:xfrm>
            <a:off x="0" y="3053576"/>
            <a:ext cx="12192000" cy="38044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D16A38FD-9FD6-4350-AC57-1D525D5FC213}"/>
              </a:ext>
            </a:extLst>
          </p:cNvPr>
          <p:cNvSpPr txBox="1"/>
          <p:nvPr/>
        </p:nvSpPr>
        <p:spPr>
          <a:xfrm>
            <a:off x="1208620" y="3832403"/>
            <a:ext cx="7135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Para los que les fascina el proyecto, nuestro contacto está a sólo un clic.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6856A-122F-4461-B8FB-E86728261CC4}"/>
              </a:ext>
            </a:extLst>
          </p:cNvPr>
          <p:cNvSpPr txBox="1"/>
          <p:nvPr/>
        </p:nvSpPr>
        <p:spPr>
          <a:xfrm>
            <a:off x="3335206" y="628778"/>
            <a:ext cx="456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Módulos</a:t>
            </a:r>
          </a:p>
        </p:txBody>
      </p:sp>
      <p:sp>
        <p:nvSpPr>
          <p:cNvPr id="12" name="Triángulo rectángulo 11">
            <a:extLst>
              <a:ext uri="{FF2B5EF4-FFF2-40B4-BE49-F238E27FC236}">
                <a16:creationId xmlns:a16="http://schemas.microsoft.com/office/drawing/2014/main" id="{46D141DD-F56E-4101-96DE-7F83642583CC}"/>
              </a:ext>
            </a:extLst>
          </p:cNvPr>
          <p:cNvSpPr/>
          <p:nvPr/>
        </p:nvSpPr>
        <p:spPr>
          <a:xfrm rot="10800000">
            <a:off x="10401300" y="-22309"/>
            <a:ext cx="1783080" cy="1783080"/>
          </a:xfrm>
          <a:prstGeom prst="rt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F6571B-F756-4809-BE28-DC2742B42AA5}"/>
              </a:ext>
            </a:extLst>
          </p:cNvPr>
          <p:cNvSpPr txBox="1"/>
          <p:nvPr/>
        </p:nvSpPr>
        <p:spPr>
          <a:xfrm>
            <a:off x="11385020" y="187554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/>
              <a:pPr algn="ctr"/>
              <a:t>12</a:t>
            </a:fld>
            <a:endParaRPr lang="es-MX" sz="3200" dirty="0"/>
          </a:p>
        </p:txBody>
      </p:sp>
      <p:pic>
        <p:nvPicPr>
          <p:cNvPr id="3" name="Imagen 2" descr="Imagen que contiene dispositivo&#10;&#10;Descripción generada automáticamente">
            <a:extLst>
              <a:ext uri="{FF2B5EF4-FFF2-40B4-BE49-F238E27FC236}">
                <a16:creationId xmlns:a16="http://schemas.microsoft.com/office/drawing/2014/main" id="{C0867594-B58F-4552-AA18-97A7F1CF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5" y="326574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27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7236AA1-11BB-47E1-A97B-9120925C0148}"/>
              </a:ext>
            </a:extLst>
          </p:cNvPr>
          <p:cNvSpPr/>
          <p:nvPr/>
        </p:nvSpPr>
        <p:spPr>
          <a:xfrm>
            <a:off x="438149" y="266700"/>
            <a:ext cx="2405493" cy="2424798"/>
          </a:xfrm>
          <a:prstGeom prst="ellipse">
            <a:avLst/>
          </a:prstGeom>
          <a:gradFill flip="none" rotWithShape="1">
            <a:gsLst>
              <a:gs pos="0">
                <a:srgbClr val="2D03DF"/>
              </a:gs>
              <a:gs pos="100000">
                <a:srgbClr val="8A15FF"/>
              </a:gs>
            </a:gsLst>
            <a:lin ang="189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3113E-525A-42B5-A356-FEE825F24E62}"/>
              </a:ext>
            </a:extLst>
          </p:cNvPr>
          <p:cNvSpPr txBox="1"/>
          <p:nvPr/>
        </p:nvSpPr>
        <p:spPr>
          <a:xfrm>
            <a:off x="3335206" y="1125156"/>
            <a:ext cx="8399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 Moderador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F1B25-59A0-4A72-9575-94BEE7940742}"/>
              </a:ext>
            </a:extLst>
          </p:cNvPr>
          <p:cNvSpPr/>
          <p:nvPr/>
        </p:nvSpPr>
        <p:spPr>
          <a:xfrm>
            <a:off x="0" y="3053576"/>
            <a:ext cx="12192000" cy="38044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D16A38FD-9FD6-4350-AC57-1D525D5FC213}"/>
              </a:ext>
            </a:extLst>
          </p:cNvPr>
          <p:cNvSpPr txBox="1"/>
          <p:nvPr/>
        </p:nvSpPr>
        <p:spPr>
          <a:xfrm>
            <a:off x="1208620" y="3832403"/>
            <a:ext cx="7135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El balance del sistema, un equipo de desarrolladores maravilloso y organizado para  poner el orden.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6856A-122F-4461-B8FB-E86728261CC4}"/>
              </a:ext>
            </a:extLst>
          </p:cNvPr>
          <p:cNvSpPr txBox="1"/>
          <p:nvPr/>
        </p:nvSpPr>
        <p:spPr>
          <a:xfrm>
            <a:off x="3335206" y="628778"/>
            <a:ext cx="456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Módulos</a:t>
            </a:r>
          </a:p>
        </p:txBody>
      </p:sp>
      <p:sp>
        <p:nvSpPr>
          <p:cNvPr id="12" name="Triángulo rectángulo 11">
            <a:extLst>
              <a:ext uri="{FF2B5EF4-FFF2-40B4-BE49-F238E27FC236}">
                <a16:creationId xmlns:a16="http://schemas.microsoft.com/office/drawing/2014/main" id="{8AE2B144-9CA5-4CE5-9BDB-B61FD61A7E2C}"/>
              </a:ext>
            </a:extLst>
          </p:cNvPr>
          <p:cNvSpPr/>
          <p:nvPr/>
        </p:nvSpPr>
        <p:spPr>
          <a:xfrm rot="10800000">
            <a:off x="10401300" y="-22309"/>
            <a:ext cx="1783080" cy="1783080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98C31F-73FD-487B-882D-01F4954FC03E}"/>
              </a:ext>
            </a:extLst>
          </p:cNvPr>
          <p:cNvSpPr txBox="1"/>
          <p:nvPr/>
        </p:nvSpPr>
        <p:spPr>
          <a:xfrm>
            <a:off x="11385020" y="187554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/>
              <a:pPr algn="ctr"/>
              <a:t>13</a:t>
            </a:fld>
            <a:endParaRPr lang="es-MX" sz="32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3E240EC-1181-44AF-BFAC-F197B4C7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9" y="331883"/>
            <a:ext cx="2294431" cy="22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74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73FD3F6-9CD3-4230-B6FC-685C71511D13}"/>
              </a:ext>
            </a:extLst>
          </p:cNvPr>
          <p:cNvSpPr/>
          <p:nvPr/>
        </p:nvSpPr>
        <p:spPr>
          <a:xfrm>
            <a:off x="1995245" y="1956333"/>
            <a:ext cx="4588908" cy="4625735"/>
          </a:xfrm>
          <a:prstGeom prst="ellipse">
            <a:avLst/>
          </a:prstGeom>
          <a:gradFill flip="none" rotWithShape="1">
            <a:gsLst>
              <a:gs pos="0">
                <a:srgbClr val="2D03DF"/>
              </a:gs>
              <a:gs pos="100000">
                <a:srgbClr val="8A15FF"/>
              </a:gs>
            </a:gsLst>
            <a:lin ang="189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53DA0-00C9-4DF3-BE27-C8580B0A924A}"/>
              </a:ext>
            </a:extLst>
          </p:cNvPr>
          <p:cNvSpPr txBox="1"/>
          <p:nvPr/>
        </p:nvSpPr>
        <p:spPr>
          <a:xfrm>
            <a:off x="-669727" y="275932"/>
            <a:ext cx="98297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Usuarios</a:t>
            </a:r>
            <a:endParaRPr lang="es-MX" sz="9600" b="1" dirty="0">
              <a:solidFill>
                <a:schemeClr val="tx1">
                  <a:lumMod val="95000"/>
                  <a:lumOff val="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7CA06224-227D-4CD4-BA9D-4436EFB70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89" y="3119490"/>
            <a:ext cx="2299419" cy="2299419"/>
          </a:xfrm>
          <a:prstGeom prst="rect">
            <a:avLst/>
          </a:prstGeom>
        </p:spPr>
      </p:pic>
      <p:sp>
        <p:nvSpPr>
          <p:cNvPr id="10" name="Rectangle 20">
            <a:extLst>
              <a:ext uri="{FF2B5EF4-FFF2-40B4-BE49-F238E27FC236}">
                <a16:creationId xmlns:a16="http://schemas.microsoft.com/office/drawing/2014/main" id="{B4B0F3A4-A4B9-4140-AB54-574E5F9203F4}"/>
              </a:ext>
            </a:extLst>
          </p:cNvPr>
          <p:cNvSpPr/>
          <p:nvPr/>
        </p:nvSpPr>
        <p:spPr>
          <a:xfrm>
            <a:off x="8549640" y="0"/>
            <a:ext cx="3637636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CA83DA-3ADD-4996-A1AC-C796C47BCE17}"/>
              </a:ext>
            </a:extLst>
          </p:cNvPr>
          <p:cNvSpPr txBox="1"/>
          <p:nvPr/>
        </p:nvSpPr>
        <p:spPr>
          <a:xfrm>
            <a:off x="11346920" y="5997293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>
                <a:solidFill>
                  <a:schemeClr val="bg1"/>
                </a:solidFill>
              </a:rPr>
              <a:pPr algn="ctr"/>
              <a:t>14</a:t>
            </a:fld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94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90EDD1D8-4E7B-48AD-983C-25E06F3EE2D1}"/>
              </a:ext>
            </a:extLst>
          </p:cNvPr>
          <p:cNvGrpSpPr/>
          <p:nvPr/>
        </p:nvGrpSpPr>
        <p:grpSpPr>
          <a:xfrm>
            <a:off x="365049" y="1963511"/>
            <a:ext cx="3625373" cy="3222555"/>
            <a:chOff x="-21292" y="3422118"/>
            <a:chExt cx="3625373" cy="3222555"/>
          </a:xfrm>
        </p:grpSpPr>
        <p:sp>
          <p:nvSpPr>
            <p:cNvPr id="13" name="Hexagon 21">
              <a:extLst>
                <a:ext uri="{FF2B5EF4-FFF2-40B4-BE49-F238E27FC236}">
                  <a16:creationId xmlns:a16="http://schemas.microsoft.com/office/drawing/2014/main" id="{C5562903-4F00-4278-9658-40FC326D68BD}"/>
                </a:ext>
              </a:extLst>
            </p:cNvPr>
            <p:cNvSpPr/>
            <p:nvPr/>
          </p:nvSpPr>
          <p:spPr>
            <a:xfrm rot="19800000">
              <a:off x="-21292" y="3422118"/>
              <a:ext cx="3625373" cy="3222555"/>
            </a:xfrm>
            <a:prstGeom prst="hexagon">
              <a:avLst>
                <a:gd name="adj" fmla="val 27404"/>
                <a:gd name="vf" fmla="val 115470"/>
              </a:avLst>
            </a:prstGeom>
            <a:noFill/>
            <a:ln w="38100">
              <a:solidFill>
                <a:srgbClr val="353793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08" y="3801395"/>
              <a:ext cx="2321860" cy="2321860"/>
            </a:xfrm>
            <a:prstGeom prst="rect">
              <a:avLst/>
            </a:prstGeom>
          </p:spPr>
        </p:pic>
      </p:grpSp>
      <p:sp>
        <p:nvSpPr>
          <p:cNvPr id="14" name="TextBox 5">
            <a:extLst>
              <a:ext uri="{FF2B5EF4-FFF2-40B4-BE49-F238E27FC236}">
                <a16:creationId xmlns:a16="http://schemas.microsoft.com/office/drawing/2014/main" id="{2D3AE7C8-F714-4EDB-B9E4-E3D8D0F6BEEA}"/>
              </a:ext>
            </a:extLst>
          </p:cNvPr>
          <p:cNvSpPr txBox="1"/>
          <p:nvPr/>
        </p:nvSpPr>
        <p:spPr>
          <a:xfrm>
            <a:off x="-1841118" y="812741"/>
            <a:ext cx="8197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Tecnologías</a:t>
            </a:r>
            <a:endParaRPr lang="es-MX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2D3AE7C8-F714-4EDB-B9E4-E3D8D0F6BEEA}"/>
              </a:ext>
            </a:extLst>
          </p:cNvPr>
          <p:cNvSpPr txBox="1"/>
          <p:nvPr/>
        </p:nvSpPr>
        <p:spPr>
          <a:xfrm>
            <a:off x="5670975" y="819906"/>
            <a:ext cx="8197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Utilizadas</a:t>
            </a:r>
            <a:endParaRPr lang="es-MX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1DB24B7-760D-4F02-B818-27A1183327FC}"/>
              </a:ext>
            </a:extLst>
          </p:cNvPr>
          <p:cNvGrpSpPr/>
          <p:nvPr/>
        </p:nvGrpSpPr>
        <p:grpSpPr>
          <a:xfrm>
            <a:off x="3315333" y="4420496"/>
            <a:ext cx="2509522" cy="2230687"/>
            <a:chOff x="4860529" y="4557395"/>
            <a:chExt cx="2509522" cy="2230687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484" y="5308165"/>
              <a:ext cx="1030151" cy="1030151"/>
            </a:xfrm>
            <a:prstGeom prst="rect">
              <a:avLst/>
            </a:prstGeom>
          </p:spPr>
        </p:pic>
        <p:sp>
          <p:nvSpPr>
            <p:cNvPr id="19" name="Hexagon 21">
              <a:extLst>
                <a:ext uri="{FF2B5EF4-FFF2-40B4-BE49-F238E27FC236}">
                  <a16:creationId xmlns:a16="http://schemas.microsoft.com/office/drawing/2014/main" id="{EDA44120-8490-442A-9D73-39EF22338955}"/>
                </a:ext>
              </a:extLst>
            </p:cNvPr>
            <p:cNvSpPr/>
            <p:nvPr/>
          </p:nvSpPr>
          <p:spPr>
            <a:xfrm rot="19800000">
              <a:off x="4860529" y="4557395"/>
              <a:ext cx="2509522" cy="2230687"/>
            </a:xfrm>
            <a:prstGeom prst="hexagon">
              <a:avLst>
                <a:gd name="adj" fmla="val 27404"/>
                <a:gd name="vf" fmla="val 115470"/>
              </a:avLst>
            </a:prstGeom>
            <a:noFill/>
            <a:ln w="38100">
              <a:solidFill>
                <a:srgbClr val="353793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AEB385D-0890-4381-9F46-3719CCE6529A}"/>
              </a:ext>
            </a:extLst>
          </p:cNvPr>
          <p:cNvGrpSpPr/>
          <p:nvPr/>
        </p:nvGrpSpPr>
        <p:grpSpPr>
          <a:xfrm>
            <a:off x="8502897" y="1792357"/>
            <a:ext cx="3682444" cy="3273285"/>
            <a:chOff x="8717740" y="3278908"/>
            <a:chExt cx="3682444" cy="327328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342" y="3599484"/>
              <a:ext cx="2725683" cy="2725683"/>
            </a:xfrm>
            <a:prstGeom prst="rect">
              <a:avLst/>
            </a:prstGeom>
          </p:spPr>
        </p:pic>
        <p:sp>
          <p:nvSpPr>
            <p:cNvPr id="20" name="Hexagon 21">
              <a:extLst>
                <a:ext uri="{FF2B5EF4-FFF2-40B4-BE49-F238E27FC236}">
                  <a16:creationId xmlns:a16="http://schemas.microsoft.com/office/drawing/2014/main" id="{911738A8-A78B-44C2-9071-FEEA7D7CAF10}"/>
                </a:ext>
              </a:extLst>
            </p:cNvPr>
            <p:cNvSpPr/>
            <p:nvPr/>
          </p:nvSpPr>
          <p:spPr>
            <a:xfrm rot="19800000">
              <a:off x="8717740" y="3278908"/>
              <a:ext cx="3682444" cy="3273285"/>
            </a:xfrm>
            <a:prstGeom prst="hexagon">
              <a:avLst>
                <a:gd name="adj" fmla="val 27404"/>
                <a:gd name="vf" fmla="val 115470"/>
              </a:avLst>
            </a:prstGeom>
            <a:noFill/>
            <a:ln w="38100">
              <a:solidFill>
                <a:srgbClr val="353793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1A521D3-F247-435D-AC7E-8EECFFED1261}"/>
              </a:ext>
            </a:extLst>
          </p:cNvPr>
          <p:cNvGrpSpPr/>
          <p:nvPr/>
        </p:nvGrpSpPr>
        <p:grpSpPr>
          <a:xfrm>
            <a:off x="6972525" y="4304010"/>
            <a:ext cx="2509522" cy="2239494"/>
            <a:chOff x="6519878" y="2426790"/>
            <a:chExt cx="2509522" cy="2239494"/>
          </a:xfrm>
        </p:grpSpPr>
        <p:pic>
          <p:nvPicPr>
            <p:cNvPr id="18" name="Imagen 17" descr="Imagen que contiene mesa, sentado, blanco, interior&#10;&#10;Descripción generada automáticamente">
              <a:extLst>
                <a:ext uri="{FF2B5EF4-FFF2-40B4-BE49-F238E27FC236}">
                  <a16:creationId xmlns:a16="http://schemas.microsoft.com/office/drawing/2014/main" id="{2095984F-0269-4912-B809-79D73972B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629" y="2532684"/>
              <a:ext cx="2133600" cy="2133600"/>
            </a:xfrm>
            <a:prstGeom prst="rect">
              <a:avLst/>
            </a:prstGeom>
          </p:spPr>
        </p:pic>
        <p:sp>
          <p:nvSpPr>
            <p:cNvPr id="21" name="Hexagon 21">
              <a:extLst>
                <a:ext uri="{FF2B5EF4-FFF2-40B4-BE49-F238E27FC236}">
                  <a16:creationId xmlns:a16="http://schemas.microsoft.com/office/drawing/2014/main" id="{DBD2A9B9-AB5B-46D5-A77C-2718F007C16D}"/>
                </a:ext>
              </a:extLst>
            </p:cNvPr>
            <p:cNvSpPr/>
            <p:nvPr/>
          </p:nvSpPr>
          <p:spPr>
            <a:xfrm rot="19800000">
              <a:off x="6519878" y="2426790"/>
              <a:ext cx="2509522" cy="2230687"/>
            </a:xfrm>
            <a:prstGeom prst="hexagon">
              <a:avLst>
                <a:gd name="adj" fmla="val 27404"/>
                <a:gd name="vf" fmla="val 115470"/>
              </a:avLst>
            </a:prstGeom>
            <a:noFill/>
            <a:ln w="38100">
              <a:solidFill>
                <a:srgbClr val="353793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271AB77-880F-49D9-89F0-CE95AA832334}"/>
              </a:ext>
            </a:extLst>
          </p:cNvPr>
          <p:cNvGrpSpPr/>
          <p:nvPr/>
        </p:nvGrpSpPr>
        <p:grpSpPr>
          <a:xfrm>
            <a:off x="3922193" y="519684"/>
            <a:ext cx="4755025" cy="4226691"/>
            <a:chOff x="1577136" y="1425306"/>
            <a:chExt cx="4755025" cy="4226691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49E5D6B-BA18-46A9-9157-91DB5E887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566" y="1675394"/>
              <a:ext cx="1870194" cy="3429001"/>
            </a:xfrm>
            <a:prstGeom prst="rect">
              <a:avLst/>
            </a:prstGeom>
          </p:spPr>
        </p:pic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617AE2F4-F1FC-4BEB-81A1-32D5528D11AE}"/>
                </a:ext>
              </a:extLst>
            </p:cNvPr>
            <p:cNvSpPr/>
            <p:nvPr/>
          </p:nvSpPr>
          <p:spPr>
            <a:xfrm rot="19800000">
              <a:off x="1577136" y="1425306"/>
              <a:ext cx="4755025" cy="4226691"/>
            </a:xfrm>
            <a:prstGeom prst="hexagon">
              <a:avLst>
                <a:gd name="adj" fmla="val 27404"/>
                <a:gd name="vf" fmla="val 115470"/>
              </a:avLst>
            </a:prstGeom>
            <a:noFill/>
            <a:ln w="38100">
              <a:solidFill>
                <a:srgbClr val="353793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0A2F697-77E4-412B-984E-E5E63A0B53D6}"/>
              </a:ext>
            </a:extLst>
          </p:cNvPr>
          <p:cNvSpPr txBox="1"/>
          <p:nvPr/>
        </p:nvSpPr>
        <p:spPr>
          <a:xfrm>
            <a:off x="11346920" y="5997293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/>
              <a:pPr algn="ctr"/>
              <a:t>15</a:t>
            </a:fld>
            <a:endParaRPr lang="es-MX" sz="3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E550EE3-9686-4649-8D77-E8159B642B3D}"/>
              </a:ext>
            </a:extLst>
          </p:cNvPr>
          <p:cNvSpPr txBox="1"/>
          <p:nvPr/>
        </p:nvSpPr>
        <p:spPr>
          <a:xfrm>
            <a:off x="534093" y="5359609"/>
            <a:ext cx="73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[1]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58DB71F-F202-4919-9FF2-784D477497B1}"/>
              </a:ext>
            </a:extLst>
          </p:cNvPr>
          <p:cNvSpPr txBox="1"/>
          <p:nvPr/>
        </p:nvSpPr>
        <p:spPr>
          <a:xfrm>
            <a:off x="2751068" y="6113925"/>
            <a:ext cx="73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[2]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3373B6E-F7D0-44EC-AC89-9D0A08E93D98}"/>
              </a:ext>
            </a:extLst>
          </p:cNvPr>
          <p:cNvSpPr txBox="1"/>
          <p:nvPr/>
        </p:nvSpPr>
        <p:spPr>
          <a:xfrm>
            <a:off x="6007789" y="5105064"/>
            <a:ext cx="73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[3]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BECCF30-DA4D-4C71-A96F-82D809F073EC}"/>
              </a:ext>
            </a:extLst>
          </p:cNvPr>
          <p:cNvSpPr txBox="1"/>
          <p:nvPr/>
        </p:nvSpPr>
        <p:spPr>
          <a:xfrm>
            <a:off x="9129968" y="6058444"/>
            <a:ext cx="73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[4]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B6BB848-B8F3-4515-A1C9-0DA5B9F00259}"/>
              </a:ext>
            </a:extLst>
          </p:cNvPr>
          <p:cNvSpPr txBox="1"/>
          <p:nvPr/>
        </p:nvSpPr>
        <p:spPr>
          <a:xfrm>
            <a:off x="11019350" y="4838616"/>
            <a:ext cx="73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95247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136 -0.18681 L -0.62136 -0.18681 C -0.61914 -0.17755 -0.61836 -0.1669 -0.61498 -0.1588 C -0.61381 -0.15579 -0.61081 -0.15741 -0.60873 -0.15602 C -0.60664 -0.15463 -0.60469 -0.15186 -0.60248 -0.15047 C -0.6 -0.14908 -0.5974 -0.14861 -0.59466 -0.14769 C -0.58008 -0.14306 -0.57657 -0.14329 -0.55716 -0.13936 C -0.47188 -0.15417 -0.3849 -0.15139 -0.30104 -0.1838 C -0.28438 -0.19028 -0.26719 -0.19352 -0.25104 -0.20348 C -0.21758 -0.22408 -0.18529 -0.2507 -0.15261 -0.2757 C -0.14388 -0.28241 -0.12136 -0.30047 -0.11354 -0.31713 C -0.10313 -0.33982 -0.09479 -0.36528 -0.08542 -0.38936 C -0.08203 -0.40949 -0.07865 -0.42616 -0.07761 -0.44769 C -0.07657 -0.47246 -0.07657 -0.49769 -0.07604 -0.52269 C -0.07813 -0.53102 -0.08256 -0.55047 -0.08542 -0.5588 C -0.09245 -0.57848 -0.09961 -0.59815 -0.10729 -0.61713 C -0.11029 -0.62431 -0.11771 -0.63403 -0.12136 -0.63936 C -0.12917 -0.63658 -0.13711 -0.63426 -0.14479 -0.63102 C -0.16394 -0.62292 -0.14401 -0.62801 -0.16511 -0.61713 C -0.18269 -0.60787 -0.20065 -0.60093 -0.21823 -0.59213 C -0.24011 -0.58102 -0.23282 -0.58241 -0.25261 -0.56991 C -0.2875 -0.54746 -0.28802 -0.55602 -0.30729 -0.53102 C -0.32071 -0.51366 -0.34506 -0.46968 -0.34948 -0.46158 C -0.35261 -0.45579 -0.3543 -0.44792 -0.35729 -0.44213 C -0.35964 -0.43774 -0.36302 -0.43542 -0.36511 -0.43102 C -0.37305 -0.41412 -0.38698 -0.37824 -0.38698 -0.37824 C -0.38959 -0.34445 -0.39375 -0.30672 -0.38854 -0.27269 C -0.38685 -0.26135 -0.38047 -0.25394 -0.37604 -0.24514 C -0.37422 -0.24098 -0.37201 -0.2375 -0.36979 -0.2338 C -0.35716 -0.21366 -0.32982 -0.17963 -0.32136 -0.17292 C -0.30065 -0.15625 -0.25222 -0.10996 -0.22292 -0.10602 L -0.16042 -0.09769 C -0.06537 -0.10463 -0.07683 -0.08473 -0.02604 -0.11713 C -0.01927 -0.12153 -0.01198 -0.12431 -0.00573 -0.13102 C 0.01419 -0.15324 0.03359 -0.17732 0.05208 -0.20348 C 0.05612 -0.20903 0.05781 -0.21875 0.06146 -0.22547 C 0.06523 -0.23287 0.07018 -0.23774 0.07396 -0.24514 C 0.08476 -0.26644 0.09401 -0.29051 0.10521 -0.31158 C 0.10872 -0.31852 0.11393 -0.32176 0.11771 -0.32824 C 0.14935 -0.38426 0.06823 -0.3007 0.16614 -0.41436 C 0.17825 -0.42824 0.19323 -0.43287 0.20677 -0.44213 C 0.21562 -0.43936 0.22643 -0.44399 0.23333 -0.4338 C 0.27513 -0.37176 0.28034 -0.31204 0.29896 -0.22547 C 0.29739 -0.19213 0.30104 -0.15672 0.29427 -0.12547 C 0.27083 -0.01945 0.18997 0.13703 0.15521 0.21064 C 0.13919 0.24421 0.10507 0.27569 0.08958 0.28842 C 0.07942 0.29652 0.05677 0.2993 0.05677 0.2993 C 0.025 0.29676 -0.00756 0.30324 -0.03854 0.29097 C -0.07787 0.27569 -0.11459 0.24375 -0.14792 0.20509 C -0.15326 0.19884 -0.15925 0.19375 -0.16354 0.18564 C -0.18841 0.13842 -0.18881 0.13472 -0.20104 0.09652 C -0.20573 0.05555 -0.20664 0.05532 -0.20573 -0.00047 C -0.2056 -0.01366 -0.20586 -0.02755 -0.20261 -0.03959 C -0.19623 -0.06366 -0.18698 -0.08519 -0.17761 -0.10602 C -0.17487 -0.11227 -0.1556 -0.13195 -0.15261 -0.1338 C -0.08529 -0.17755 -0.10326 -0.17223 -0.06198 -0.17848 C -0.01511 -0.17755 0.03177 -0.17848 0.07864 -0.17547 C 0.09323 -0.17477 0.1082 -0.17385 0.12239 -0.16713 C 0.16198 -0.14885 0.20065 -0.12408 0.23958 -0.10047 C 0.25755 -0.08982 0.29271 -0.06459 0.29271 -0.06459 C 0.31093 -0.0375 0.33164 -0.01528 0.34739 0.0162 C 0.35156 0.02453 0.35664 0.03148 0.35989 0.04097 C 0.3681 0.06504 0.37487 0.09074 0.38177 0.11597 C 0.38437 0.12592 0.38528 0.13611 0.38646 0.14676 C 0.38698 0.15949 0.38854 0.17245 0.38802 0.18564 C 0.3875 0.19884 0.3845 0.21134 0.38333 0.2243 C 0.38242 0.23356 0.38242 0.24305 0.38177 0.25231 C 0.37877 0.28912 0.37747 0.32754 0.37083 0.36342 C 0.3694 0.37083 0.36797 0.37847 0.36614 0.38564 C 0.36224 0.39976 0.3582 0.41365 0.35364 0.42731 C 0.33789 0.47314 0.31497 0.51296 0.29739 0.55509 C 0.27981 0.59652 0.28919 0.57916 0.25052 0.62453 C 0.24192 0.63449 0.23372 0.64722 0.22396 0.65208 C 0.20781 0.66041 0.19179 0.67014 0.17552 0.67708 C 0.17044 0.67939 0.1651 0.67916 0.15989 0.68009 L 0.12083 0.68541 C 0.07448 0.68171 0.02773 0.68518 -0.01823 0.67453 C -0.03998 0.66944 -0.06042 0.65277 -0.08073 0.63842 C -0.11289 0.61551 -0.15443 0.58796 -0.18386 0.55787 C -0.19115 0.55023 -0.23789 0.5074 -0.25729 0.48009 C -0.26901 0.46365 -0.28086 0.44791 -0.29167 0.43009 C -0.29453 0.42546 -0.29571 0.41875 -0.29792 0.41342 C -0.303 0.40115 -0.3086 0.38958 -0.31354 0.37731 C -0.31797 0.36643 -0.3211 0.3537 -0.32604 0.34398 C -0.37982 0.2375 -0.3362 0.33148 -0.36511 0.28009 C -0.36719 0.27615 -0.36901 0.27199 -0.37136 0.26875 C -0.37279 0.26713 -0.37461 0.26736 -0.37604 0.26597 C -0.37774 0.26458 -0.37917 0.26226 -0.38073 0.26041 C -0.3849 0.26157 -0.3892 0.26134 -0.39323 0.26342 C -0.39753 0.26527 -0.40118 0.27662 -0.40417 0.28009 C -0.41485 0.29213 -0.43698 0.31342 -0.43698 0.31342 C -0.44662 0.33472 -0.44506 0.33217 -0.46042 0.35764 C -0.46237 0.36088 -0.46485 0.36273 -0.46667 0.36597 C -0.4681 0.36851 -0.46914 0.37129 -0.46979 0.3743 C -0.47201 0.3831 -0.47422 0.39514 -0.47604 0.40509 C -0.475 0.41527 -0.47487 0.42569 -0.47292 0.43564 C -0.47214 0.43981 -0.46966 0.44282 -0.46823 0.44676 C -0.45886 0.47268 -0.46003 0.48032 -0.44792 0.49398 C -0.44506 0.49722 -0.44154 0.49884 -0.43854 0.50208 C -0.43112 0.51088 -0.42422 0.52106 -0.41667 0.53009 C -0.41081 0.53703 -0.39519 0.5449 -0.39167 0.54676 C -0.38243 0.55162 -0.37292 0.55578 -0.36354 0.56041 C -0.33321 0.57592 -0.33698 0.57754 -0.30261 0.58287 C -0.28972 0.58472 -0.27657 0.58472 -0.26354 0.58541 C -0.23607 0.59444 -0.22604 0.5993 -0.19011 0.59375 C -0.15925 0.58912 -0.12865 0.57708 -0.09792 0.56875 C -0.07839 0.55301 -0.06823 0.54583 -0.04792 0.52176 C -0.03907 0.51088 -0.03099 0.49814 -0.02292 0.48564 C -0.01849 0.4787 -0.01407 0.47176 -0.01042 0.46342 C 0.00065 0.43726 0.01054 0.40995 0.02083 0.38264 C 0.02617 0.36828 0.03007 0.35162 0.03646 0.33842 C 0.0526 0.30463 0.04153 0.33125 0.05677 0.27708 C 0.06067 0.26319 0.06536 0.24976 0.06927 0.23564 C 0.07109 0.22847 0.07265 0.22083 0.07396 0.21342 C 0.07734 0.19398 0.08034 0.17453 0.08333 0.15509 C 0.08463 0.14583 0.08567 0.13032 0.08646 0.12176 C 0.08593 0.10139 0.08763 0.04722 0.08021 0.02176 C 0.07291 -0.00301 0.06002 -0.02848 0.04739 -0.04491 C 0.03646 -0.05926 0.00664 -0.09977 -0.01354 -0.11158 C -0.0181 -0.11436 -0.02305 -0.11528 -0.02761 -0.11713 C -0.03607 -0.12084 -0.04414 -0.1257 -0.05261 -0.12848 C -0.06146 -0.13125 -0.07032 -0.13195 -0.07917 -0.1338 C -0.1 -0.13195 -0.12097 -0.13287 -0.14167 -0.12848 C -0.15287 -0.12593 -0.18529 -0.10394 -0.19479 -0.09491 C -0.19948 -0.09074 -0.20313 -0.08357 -0.20729 -0.07824 C -0.22396 -0.05764 -0.23099 -0.05394 -0.24479 -0.02547 C -0.24974 -0.01551 -0.253 -0.00324 -0.25729 0.00787 C -0.25925 0.0125 -0.26146 0.01689 -0.26354 0.02176 C -0.26511 0.03101 -0.26849 0.03981 -0.26823 0.0493 C -0.26745 0.08125 -0.26524 0.11319 -0.26042 0.14398 C -0.25886 0.15393 -0.253 0.16018 -0.24948 0.16898 C -0.24779 0.17314 -0.24714 0.17916 -0.24479 0.18264 C -0.24024 0.19051 -0.23503 0.19745 -0.22917 0.20231 C -0.21966 0.21018 -0.21094 0.21018 -0.20104 0.21342 C -0.19271 0.21597 -0.18438 0.21898 -0.17604 0.22176 L -0.11823 0.21898 C -0.10834 0.2162 -0.09974 0.20439 -0.09011 0.1993 C -0.08568 0.19699 -0.08073 0.19745 -0.07604 0.19676 C -0.06302 0.19027 -0.05 0.18426 -0.03698 0.17731 C -0.03282 0.175 -0.02852 0.17222 -0.02448 0.16898 C -0.01029 0.15648 0.00521 0.14745 0.01771 0.13009 C 0.03242 0.10949 0.04036 0.10231 0.05052 0.07731 C 0.05403 0.06851 0.05703 0.05902 0.05989 0.0493 C 0.06159 0.04351 0.06471 0.02986 0.06614 0.02176 C 0.06666 0.01805 0.06718 0.01435 0.06771 0.01041 C 0.06614 0.00208 0.06575 -0.00718 0.06302 -0.01459 C 0.0608 -0.01991 0.0569 -0.02269 0.05364 -0.02547 C 0.04974 -0.02894 0.04244 -0.03195 0.03802 -0.0338 C 0.03281 -0.03218 0.02721 -0.03218 0.02239 -0.02824 C 0.01862 -0.02547 0.01614 -0.01899 0.01302 -0.01459 C 0.01146 -0.0125 0.00963 -0.01135 0.00833 -0.0088 C 0.00547 -0.00371 0.00299 0.00208 0.00052 0.00787 C -0.00065 0.01041 -0.00078 0.0162 -0.00261 0.0162 C -0.0043 0.0162 -0.00131 0.01064 -0.00104 0.00787 C -0.00078 0.00416 -0.00104 0.00046 -0.00104 -0.00324 L 0.00208 -0.0088 " pathEditMode="relative" ptsTypes="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5 -0.30856 L 0.2625 -0.30856 C 0.26133 -0.29931 0.26054 -0.28981 0.25924 -0.28079 C 0.25469 -0.24491 0.26172 -0.31227 0.25612 -0.25856 C 0.2556 -0.25301 0.25586 -0.24699 0.25455 -0.2419 C 0.25273 -0.2338 0.24896 -0.22731 0.24674 -0.21968 C 0.24219 -0.20324 0.23906 -0.18588 0.23424 -0.16968 C 0.23229 -0.1625 0.22864 -0.15718 0.22643 -0.15023 C 0.22344 -0.14028 0.22161 -0.1294 0.21862 -0.11968 C 0.19804 -0.05069 0.1901 -0.03704 0.17643 0.02477 C 0.15208 0.13565 0.12838 0.24699 0.10455 0.3581 C 0.09817 0.38866 0.09205 0.41921 0.0858 0.44977 C 0.07955 0.48032 0.07643 0.51366 0.06705 0.54144 C 0.03997 0.62292 0.01406 0.70579 -0.0142 0.78588 C -0.01719 0.79491 -0.02253 0.80069 -0.0267 0.80833 C -0.0293 0.79421 -0.02982 0.79306 -0.02982 0.77199 C -0.02878 0.56736 -0.02878 0.36273 -0.02513 0.1581 C -0.02305 0.04421 -0.01875 -0.06991 -0.01263 -0.18356 C 0.022 -0.8206 0.00039 -0.58912 0.02955 -0.88333 C 0.03008 -0.90185 0.03294 -0.95718 0.03112 -0.93889 C 0.01237 -0.74282 0.02799 -0.78866 -0.00482 -0.59167 C -0.04505 -0.34907 -0.0892 -0.10856 -0.13138 0.1331 C -0.13867 0.17569 -0.14362 0.21991 -0.15326 0.26088 C -0.16211 0.29884 -0.17227 0.33588 -0.17982 0.37477 C -0.2125 0.5456 -0.21315 0.55162 -0.2267 0.64699 C -0.22617 0.59514 -0.22656 0.54329 -0.22513 0.49144 C -0.22396 0.45069 -0.22031 0.41019 -0.21888 0.36921 C -0.21719 0.32593 -0.2168 0.28218 -0.21576 0.23866 C -0.21836 -0.03542 -0.2194 -0.30949 -0.22357 -0.58333 C -0.22409 -0.62523 -0.23308 -0.76551 -0.23607 -0.81389 C -0.23659 -0.83981 -0.2237 -0.89977 -0.23763 -0.89167 C -0.25196 -0.8831 -0.23893 -0.83773 -0.24076 -0.81111 C -0.2431 -0.77477 -0.24662 -0.73866 -0.25013 -0.70278 C -0.26198 -0.57963 -0.26602 -0.53958 -0.2892 -0.4169 C -0.31771 -0.26528 -0.35104 -0.11644 -0.37826 0.03588 C -0.41823 0.26065 -0.43568 0.44745 -0.46263 0.68032 C -0.45899 0.54421 -0.45664 0.4081 -0.4517 0.27199 C -0.44154 0.00069 -0.42279 -0.26991 -0.41732 -0.54167 C -0.41693 -0.55602 -0.42878 -0.56204 -0.43451 -0.57222 C -0.59193 0.37708 -0.52735 0.00694 -0.62201 0.54144 C -0.63373 0.28889 -0.61797 0.63958 -0.63451 -0.02801 C -0.63555 -0.07153 -0.63933 -0.11481 -0.64076 -0.15856 C -0.64453 -0.27593 -0.64701 -0.39375 -0.65013 -0.51111 C -0.71784 -0.34259 -0.65495 -0.50324 -0.74857 0.0331 C -0.75235 0.05556 -0.75703 0.07755 -0.76107 0.09977 C -0.78503 0.23634 -0.78034 0.2044 -0.7892 0.26644 C -0.79336 0.21273 -0.79896 0.15949 -0.8017 0.10532 C -0.80781 -0.01852 -0.81081 -0.14282 -0.81576 -0.2669 C -0.8181 -0.32616 -0.82097 -0.38542 -0.82357 -0.44468 C -0.8444 -0.38079 -0.86328 -0.31505 -0.88594 -0.25301 C -0.91758 -0.16574 -0.9513 -0.08102 -0.98594 0.00255 C -1.00078 0.03866 -1.01797 0.0713 -1.03438 0.10532 C -1.03581 0.10833 -1.04115 0.11343 -1.03907 0.11366 C -1.02852 0.11481 -1.0181 0.11065 -1.00782 0.1081 C -0.98321 0.10231 -0.95899 0.09306 -0.93438 0.08866 C -0.90313 0.0831 -0.87201 0.07384 -0.84076 0.07199 C -0.72305 0.06551 -0.60534 0.06644 -0.48763 0.06366 C -0.46107 0.05995 -0.43438 0.05741 -0.40795 0.05255 C -0.34297 0.04097 -0.42201 0.04514 -0.34076 0.03866 C -0.31784 0.03704 -0.29492 0.03681 -0.27201 0.03588 C -0.26003 0.03681 -0.24805 0.03866 -0.23607 0.03866 C -0.18138 0.03866 -0.18451 0.03843 -0.14857 0.0331 C -0.14649 0.03218 -0.1444 0.03125 -0.14232 0.03032 C -0.13425 0.02755 -0.11341 0.02292 -0.10951 0.02199 C -0.10326 0.02083 -0.09688 0.02037 -0.09076 0.01921 C -0.05742 0.01366 -0.10065 0.01852 -0.04388 0.01366 C -0.03047 0.00579 -0.05091 0.01736 -0.02045 0.0081 C -0.01719 0.00718 -0.0142 0.0044 -0.01107 0.00255 L -0.00638 -0.00023 C -0.00456 -0.00926 -0.00482 -0.00556 -0.00482 -0.01134 L 0.00299 -0.01412 " pathEditMode="relative" ptsTypes="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45 -0.90996 L 0.3345 -0.90996 C 0.33867 -0.90718 0.3431 -0.90533 0.347 -0.90162 C 0.34896 -0.89954 0.35026 -0.89607 0.35169 -0.89329 C 0.35391 -0.88866 0.35599 -0.88403 0.35794 -0.8794 C 0.35911 -0.87662 0.35977 -0.87338 0.36107 -0.87107 C 0.3625 -0.86852 0.36432 -0.8676 0.36575 -0.86551 C 0.37057 -0.85834 0.37526 -0.8507 0.37982 -0.84329 C 0.38203 -0.83959 0.38424 -0.83612 0.38607 -0.83218 C 0.38737 -0.82963 0.38789 -0.82616 0.38919 -0.82385 C 0.42747 -0.75602 0.38893 -0.82547 0.40638 -0.79885 C 0.40872 -0.79561 0.41068 -0.79167 0.41263 -0.78774 C 0.41797 -0.77778 0.42318 -0.7676 0.42825 -0.75741 C 0.43008 -0.75371 0.43125 -0.74977 0.43294 -0.7463 C 0.44727 -0.71644 0.42474 -0.78056 0.45638 -0.6963 C 0.45846 -0.69074 0.46029 -0.68449 0.46263 -0.67963 C 0.4707 -0.6632 0.47969 -0.64862 0.48763 -0.63218 C 0.48971 -0.62824 0.49075 -0.62292 0.49232 -0.61852 C 0.50404 -0.58727 0.49727 -0.62385 0.51575 -0.55186 C 0.52227 -0.52662 0.52617 -0.49977 0.53138 -0.47408 C 0.53294 -0.46644 0.53503 -0.45949 0.53607 -0.45162 C 0.54362 -0.39885 0.5345 -0.46019 0.55325 -0.36274 C 0.5582 -0.33774 0.55052 -0.35926 0.5595 -0.33774 C 0.56107 -0.32292 0.56263 -0.30811 0.56419 -0.29352 C 0.56471 -0.28959 0.56549 -0.28612 0.56575 -0.28218 C 0.57031 -0.22848 0.56602 -0.25324 0.57057 -0.2294 C 0.56836 -0.21366 0.5668 -0.19792 0.56419 -0.18241 C 0.56367 -0.17824 0.56185 -0.17524 0.56107 -0.17107 C 0.55091 -0.11135 0.56094 -0.13195 0.54857 -0.11019 C 0.54531 -0.08102 0.54883 -0.10232 0.53294 -0.05996 C 0.53138 -0.05556 0.52969 -0.05093 0.52825 -0.04607 C 0.52708 -0.04167 0.52669 -0.03658 0.52513 -0.03218 C 0.52083 -0.01991 0.51602 -0.00787 0.51107 0.00393 C 0.50977 0.00694 0.50781 0.00902 0.50638 0.01226 C 0.50208 0.02199 0.49805 0.03263 0.49388 0.04282 C 0.48802 0.08495 0.50286 -0.01459 0.47669 0.09004 C 0.47461 0.09838 0.47305 0.10694 0.47044 0.11504 C 0.46211 0.14097 0.46758 0.12013 0.4595 0.13449 C 0.45716 0.13865 0.45586 0.14444 0.45325 0.14838 C 0.43711 0.17314 0.44154 0.16481 0.42982 0.17615 C 0.42617 0.17963 0.42279 0.18426 0.41888 0.18726 C 0.4082 0.19537 0.39714 0.20208 0.38607 0.20949 C 0.38307 0.21134 0.37995 0.21342 0.37669 0.21504 C 0.37266 0.21713 0.36836 0.21828 0.36419 0.2206 C 0.35325 0.22662 0.34258 0.23426 0.33138 0.23981 C 0.32214 0.24467 0.31276 0.24838 0.30325 0.25115 C 0.23828 0.26921 0.26393 0.26458 0.22669 0.2706 C 0.1694 0.26782 0.11211 0.26736 0.05482 0.26203 C 0.03177 0.25995 0.00807 0.26041 -0.01393 0.24838 C -0.03945 0.23402 -0.06211 0.20671 -0.08581 0.18449 C -0.14805 0.12523 -0.21354 0.07569 -0.26081 -0.0213 C -0.29323 -0.08774 -0.32474 -0.21644 -0.34518 -0.29051 C -0.35143 -0.33681 -0.36003 -0.38241 -0.36393 -0.4294 C -0.36784 -0.47593 -0.36888 -0.52778 -0.36081 -0.57408 C -0.35833 -0.5882 -0.35469 -0.60186 -0.35143 -0.61551 C -0.35 -0.6213 -0.34883 -0.62732 -0.34675 -0.63218 C -0.33841 -0.65232 -0.32956 -0.67199 -0.32018 -0.69074 C -0.31237 -0.70625 -0.30456 -0.72223 -0.29518 -0.73519 C -0.27943 -0.75672 -0.26159 -0.77338 -0.24518 -0.79329 C -0.21784 -0.82639 -0.26471 -0.78982 -0.20143 -0.84329 C -0.19036 -0.85255 -0.17852 -0.85787 -0.16706 -0.86551 C -0.16445 -0.86713 -0.16198 -0.86968 -0.15925 -0.87107 C -0.14154 -0.87987 -0.12383 -0.88797 -0.10612 -0.89607 C -0.10091 -0.89815 -0.0957 -0.90024 -0.0905 -0.90162 C -0.06029 -0.90949 -0.03021 -0.91899 0.00013 -0.92385 C 0.02305 -0.92732 0.04596 -0.9257 0.06888 -0.92662 L 0.18763 -0.90718 C 0.19714 -0.90533 0.20651 -0.90255 0.21575 -0.89885 C 0.27865 -0.87292 0.27057 -0.87732 0.30013 -0.85996 C 0.30482 -0.85255 0.30964 -0.84514 0.31419 -0.83774 C 0.31641 -0.83403 0.31823 -0.8301 0.32044 -0.82662 C 0.33711 -0.8007 0.35404 -0.77524 0.37044 -0.74885 C 0.37383 -0.74375 0.37747 -0.73889 0.37982 -0.73218 C 0.38997 -0.7044 0.39844 -0.67477 0.40794 -0.6463 C 0.4099 -0.64051 0.41263 -0.63542 0.41419 -0.62963 C 0.42253 -0.60024 0.42982 -0.57014 0.43763 -0.54074 C 0.44062 -0.4882 0.43971 -0.49769 0.44857 -0.41829 C 0.44974 -0.40811 0.45169 -0.39792 0.45325 -0.38797 C 0.45378 -0.35348 0.4556 -0.31922 0.45482 -0.28496 C 0.4543 -0.25649 0.44388 -0.20278 0.43919 -0.1794 C 0.42526 -0.10857 0.422 -0.10741 0.39232 -0.02686 C 0.38919 -0.01783 0.3862 -0.00811 0.38138 -0.00162 C 0.36875 0.01527 0.35482 0.02939 0.34075 0.04282 C 0.33802 0.04537 0.3345 0.04421 0.33138 0.0456 C 0.31575 0.05162 0.30039 0.06041 0.2845 0.06504 C 0.2737 0.06805 0.26263 0.06713 0.25169 0.06782 L 0.17044 0.0706 C 0.14232 0.06504 0.11406 0.06111 0.08607 0.05393 C 0.08164 0.05277 0.07773 0.04861 0.07357 0.0456 C -0.06354 -0.05741 0.05104 0.03379 0.00325 -0.01297 C -0.01432 -0.02987 -0.03203 -0.04653 -0.04987 -0.06274 C -0.05443 -0.0669 -0.0599 -0.06829 -0.06393 -0.07385 C -0.08398 -0.10186 -0.1026 -0.13287 -0.12175 -0.16274 C -0.125 -0.16806 -0.12852 -0.17315 -0.13112 -0.1794 C -0.14648 -0.21783 -0.1556 -0.24167 -0.16237 -0.28496 C -0.17122 -0.34237 -0.17161 -0.34977 -0.17487 -0.39051 C -0.17331 -0.42014 -0.17266 -0.45 -0.17018 -0.4794 C -0.16953 -0.48658 -0.16719 -0.4926 -0.1655 -0.49908 C -0.13607 -0.60672 -0.15768 -0.54491 -0.13737 -0.58519 C -0.12578 -0.60811 -0.11458 -0.63149 -0.103 -0.6544 C -0.10104 -0.65834 -0.09922 -0.66297 -0.09675 -0.66551 C -0.08255 -0.68056 -0.06823 -0.69584 -0.053 -0.70741 C -0.03203 -0.72315 0.03997 -0.73866 0.047 -0.74074 C 0.06836 -0.73889 0.08984 -0.7382 0.11107 -0.73519 C 0.11432 -0.73449 0.11745 -0.73172 0.12044 -0.72963 C 0.13411 -0.71968 0.1487 -0.71297 0.16107 -0.69885 C 0.17669 -0.68125 0.19115 -0.65996 0.20325 -0.63519 C 0.25781 -0.52362 0.23958 -0.56737 0.26263 -0.51019 C 0.26302 -0.50857 0.28034 -0.43125 0.27982 -0.40162 C 0.27943 -0.37477 0.27839 -0.34792 0.27669 -0.32107 C 0.2763 -0.31459 0.27539 -0.30764 0.27357 -0.30186 C 0.26341 -0.2676 0.25247 -0.23426 0.24075 -0.20162 C 0.23841 -0.19514 0.23464 -0.19028 0.23138 -0.18496 C 0.21745 -0.1625 0.20312 -0.14098 0.18919 -0.11829 C 0.18646 -0.11412 0.18437 -0.10834 0.18138 -0.1044 C 0.16667 -0.08612 0.15156 -0.06852 0.13607 -0.05186 C 0.13268 -0.04815 0.12904 -0.04445 0.12513 -0.04352 C 0.11328 -0.04051 0.10117 -0.04167 0.08919 -0.04051 C 0.06419 -0.04792 0.03906 -0.05394 0.01419 -0.06274 C 0.00781 -0.06505 0.0013 -0.06852 -0.00456 -0.07385 C -0.03867 -0.10649 -0.0724 -0.13889 -0.09987 -0.18774 C -0.11211 -0.20973 -0.12318 -0.23357 -0.13425 -0.25741 C -0.13568 -0.26042 -0.13659 -0.26459 -0.13737 -0.26829 C -0.14128 -0.28866 -0.14466 -0.30903 -0.14831 -0.3294 C -0.14727 -0.35996 -0.15104 -0.39237 -0.14518 -0.4213 C -0.13906 -0.45116 -0.12448 -0.47338 -0.11393 -0.49908 C -0.09883 -0.53542 -0.06719 -0.57662 -0.053 -0.59329 C -0.04661 -0.60093 -0.03828 -0.60047 -0.03112 -0.6044 C -0.02474 -0.60787 -0.01875 -0.6132 -0.01237 -0.61551 C 0.00677 -0.62292 0.05911 -0.6257 0.06888 -0.62662 C 0.09648 -0.6213 0.12422 -0.61737 0.15169 -0.61019 C 0.15924 -0.60811 0.18906 -0.57987 0.18919 -0.5794 C 0.19297 -0.57524 0.19531 -0.56806 0.19857 -0.56297 C 0.20625 -0.55116 0.21484 -0.54167 0.222 -0.52963 C 0.23112 -0.51412 0.24102 -0.475 0.24544 -0.45996 C 0.247 -0.44375 0.24974 -0.41829 0.24857 -0.4044 C 0.247 -0.38357 0.24271 -0.36366 0.23919 -0.34352 C 0.23854 -0.33936 0.23763 -0.33542 0.23607 -0.33241 C 0.23073 -0.32061 0.22422 -0.31065 0.21888 -0.29885 C 0.19948 -0.25602 0.2194 -0.27385 0.17982 -0.2213 C 0.17148 -0.20996 0.16289 -0.19977 0.15482 -0.18774 L 0.12513 -0.14329 C 0.11888 -0.13403 0.11367 -0.12199 0.10638 -0.11574 C 0.10325 -0.11274 0.1 -0.11042 0.097 -0.10718 C 0.09062 -0.10024 0.08555 -0.0882 0.07825 -0.08496 C 0.06224 -0.07801 0.08424 -0.08797 0.06263 -0.07662 C 0.05703 -0.07385 0.05117 -0.0713 0.04544 -0.06829 C 0.04388 -0.0676 0.04232 -0.0669 0.04075 -0.06574 C 0.03906 -0.06412 0.03789 -0.06135 0.03607 -0.05996 C 0.03411 -0.05857 0.0319 -0.05834 0.02982 -0.05741 L 0.00794 -0.04607 C -0.00417 -0.02454 0.01406 -0.05556 -0.01081 -0.02385 C -0.02943 -0.00024 -0.00833 -0.01737 -0.02643 -0.00463 C -0.02591 -0.00162 -0.02643 0.00324 -0.02487 0.00393 C -0.02018 0.00555 -0.0155 0.00138 -0.01081 0.00092 C -0.00508 0.00046 0.00065 0.00092 0.00638 0.00092 L -0.00143 0.0206 " pathEditMode="relative" ptsTypes="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38 -0.83241 L -0.7138 -0.83241 C -0.70859 -0.83426 -0.70326 -0.83542 -0.69818 -0.83796 C -0.69544 -0.83912 -0.69284 -0.84143 -0.69037 -0.84352 C -0.68555 -0.84699 -0.68073 -0.85 -0.6763 -0.85463 C -0.67148 -0.85949 -0.66719 -0.8662 -0.66237 -0.8713 C -0.64896 -0.88472 -0.6349 -0.89606 -0.62175 -0.91018 C -0.61393 -0.91852 -0.60638 -0.92801 -0.59831 -0.93518 C -0.58398 -0.94745 -0.56914 -0.95764 -0.55456 -0.96852 C -0.54883 -0.97245 -0.54284 -0.97523 -0.53724 -0.97963 C -0.51003 -1.00069 -0.55039 -0.97546 -0.52005 -0.99352 C -0.52474 -0.97685 -0.52982 -0.95787 -0.53568 -0.94352 C -0.54922 -0.91018 -0.56406 -0.87893 -0.578 -0.8463 C -0.63229 -0.71898 -0.64661 -0.66412 -0.7388 -0.53264 C -0.77578 -0.47986 -0.81107 -0.42315 -0.84974 -0.3743 C -0.85339 -0.36968 -0.8569 -0.36458 -0.86068 -0.36042 C -0.86589 -0.3544 -0.87175 -0.35255 -0.86068 -0.35764 C -0.82787 -0.40023 -0.79388 -0.44005 -0.76224 -0.48542 C -0.74349 -0.51227 -0.72578 -0.54167 -0.70599 -0.56597 C -0.59453 -0.70278 -0.4806 -0.8331 -0.36849 -0.96852 C -0.34102 -1.00162 -0.31328 -1.03426 -0.28724 -1.0713 L -0.13099 -1.29352 C -0.15964 -1.21343 -0.14284 -1.25579 -0.21536 -1.12963 C -0.2888 -1.00162 -0.36341 -0.87593 -0.43724 -0.7493 L -0.49505 -0.6493 C -0.51419 -0.61667 -0.53425 -0.58542 -0.553 -0.55208 C -0.59727 -0.47245 -0.63737 -0.38518 -0.68412 -0.31042 C -0.68724 -0.30532 -0.70404 -0.28264 -0.70599 -0.26875 C -0.70638 -0.26551 -0.70273 -0.27199 -0.7013 -0.2743 C -0.67969 -0.30718 -0.65859 -0.34074 -0.63737 -0.3743 C -0.61224 -0.41389 -0.57943 -0.47106 -0.553 -0.50486 C -0.45234 -0.63264 -0.35313 -0.76343 -0.2513 -0.88796 C -0.22747 -0.91713 -0.20039 -0.93704 -0.1763 -0.96574 C -0.14349 -1.00463 -0.05104 -1.13634 -0.08099 -1.09074 C -0.11992 -1.03148 -0.09115 -1.07569 -0.17318 -0.93796 C -0.19362 -0.9037 -0.21367 -0.86898 -0.23411 -0.83518 C -0.25742 -0.79676 -0.28151 -0.76042 -0.30443 -0.72153 C -0.37057 -0.60949 -0.43555 -0.49537 -0.5013 -0.38264 C -0.52201 -0.34722 -0.54323 -0.31273 -0.56393 -0.27708 C -0.58177 -0.24606 -0.59935 -0.21412 -0.61706 -0.18264 L -0.75443 0.06181 L -0.76068 0.07292 C -0.75964 0.06829 -0.75912 0.0632 -0.75755 0.05903 C -0.74883 0.03727 -0.73867 0.02477 -0.72787 0.00625 C -0.70469 -0.03333 -0.68229 -0.07407 -0.65925 -0.11319 C -0.63841 -0.14815 -0.56849 -0.25926 -0.54831 -0.28542 C -0.4237 -0.4456 -0.29492 -0.5956 -0.17474 -0.76597 C -0.14401 -0.80926 -0.06029 -0.9537 -0.08255 -0.8963 C -0.11823 -0.80393 -0.10716 -0.82824 -0.17943 -0.6993 C -0.71328 0.25417 -0.29128 -0.50509 -0.51536 -0.11597 C -0.5375 -0.07755 -0.55898 -0.03773 -0.58112 0.0007 C -0.62826 0.08264 -0.67578 0.16343 -0.72318 0.24514 C -0.72995 0.25695 -0.73815 0.26713 -0.74349 0.28125 C -0.74453 0.28403 -0.74792 0.2919 -0.74662 0.28958 C -0.71745 0.24236 -0.69141 0.18796 -0.65925 0.14792 C -0.378 -0.20023 -0.59036 0.05255 -0.09349 -0.46319 C -0.04466 -0.51389 0.27904 -0.86968 0.26276 -0.81852 C 0.18229 -0.56551 0.03086 -0.40694 -0.09505 -0.22153 L -0.44974 0.3007 C -0.46341 0.32083 -0.50286 0.3838 -0.4888 0.36458 C -0.21406 -0.0081 -0.29414 0.09491 -0.05599 -0.2743 C -0.02565 -0.3213 0.00768 -0.3625 0.0362 -0.41319 L 0.11901 -0.56042 C 0.11654 -0.5338 0.11784 -0.53773 0.10651 -0.50486 C 0.07943 -0.42639 0.05456 -0.34537 0.0237 -0.27153 C -0.04453 -0.10787 -0.10938 0.06227 -0.19036 0.20625 C -0.19453 0.21366 -0.19909 0.2206 -0.20286 0.22847 C -0.20534 0.23357 -0.21159 0.25023 -0.20911 0.24514 C -0.18854 0.20023 -0.17122 0.15 -0.14818 0.10903 C -0.09557 0.01551 -0.04492 -0.08148 0.00964 -0.17153 C 0.07617 -0.28148 0.1263 -0.33009 0.20339 -0.41875 C 0.2099 -0.40324 0.21146 -0.40602 0.20182 -0.38264 C 0.16211 -0.28611 0.12109 -0.19097 0.07995 -0.09653 C 0.06745 -0.06782 0.05378 -0.0412 0.04089 -0.01319 C 0.03841 -0.00787 0.02344 0.0294 0.01589 0.03958 C 0.01458 0.04144 0.01276 0.04144 0.0112 0.04236 C 0.01068 0.03958 0.01068 0.03634 0.00964 0.03403 C 0.00846 0.03148 0.00586 0.03148 0.00495 0.02847 C 0.00365 0.02431 0.00391 0.01921 0.00339 0.01458 C 0.00495 -0.00301 0.00807 -0.00208 0.00339 -0.00208 L 0.00339 -0.00208 " pathEditMode="relative" ptsTypes="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6041 0.51759 L 0.86041 0.51759 C 0.85559 0.51666 0.85091 0.51597 0.84635 0.51481 C 0.83789 0.51226 0.82968 0.5074 0.82135 0.50648 L 0.79948 0.5037 C 0.79791 0.50092 0.79596 0.49861 0.79479 0.49537 C 0.78151 0.45995 0.82031 0.54004 0.78698 0.46759 C 0.78177 0.45625 0.77747 0.45648 0.77122 0.44814 C 0.76901 0.4449 0.76731 0.44027 0.7651 0.43703 C 0.75273 0.41805 0.7401 0.39976 0.7276 0.38148 C 0.72239 0.37384 0.71705 0.36666 0.71184 0.35926 C 0.70507 0.34907 0.69843 0.33865 0.69166 0.3287 C 0.66614 0.29051 0.63854 0.25648 0.6151 0.21481 C 0.60989 0.20555 0.60403 0.19699 0.59948 0.18703 C 0.58216 0.14976 0.56627 0.11088 0.54948 0.07314 C 0.53867 0.04907 0.50416 -0.01482 0.50247 -0.01574 L 0.49466 -0.0213 C 0.52656 -0.04977 0.49336 -0.02223 0.58541 -0.02963 C 0.59114 -0.03033 0.59674 -0.03357 0.6026 -0.03519 C 0.63359 -0.04422 0.62656 -0.04236 0.65104 -0.0463 C 0.65612 -0.04861 0.67656 -0.05903 0.68073 -0.05463 C 0.68424 -0.05093 0.68177 -0.03982 0.68216 -0.03241 C 0.67968 -0.02524 0.67408 -0.00811 0.67122 -0.00186 C 0.66849 0.00416 0.66458 0.00833 0.66198 0.01481 C 0.64166 0.06319 0.62239 0.11296 0.6026 0.16203 C 0.59791 0.17314 0.59257 0.18333 0.58854 0.19537 C 0.54987 0.30856 0.56888 0.27176 0.54166 0.32037 C 0.53698 0.34074 0.53242 0.36111 0.5276 0.38148 C 0.52669 0.38518 0.52539 0.38865 0.52434 0.39259 C 0.5233 0.39699 0.52239 0.40185 0.52135 0.40648 C 0.5108 0.39398 0.51757 0.40324 0.50416 0.37037 C 0.50143 0.36389 0.49843 0.35787 0.49635 0.35092 C 0.48541 0.31574 0.47747 0.27685 0.46354 0.24537 C 0.44479 0.20277 0.42291 0.16389 0.40729 0.11759 C 0.40416 0.10833 0.40247 0.09652 0.39791 0.08981 C 0.35052 0.01967 0.31614 0.01111 0.35729 0.02592 C 0.36041 0.0287 0.36328 0.0324 0.36666 0.03426 C 0.43398 0.06828 0.3177 0.00069 0.39323 0.04259 C 0.4052 0.0493 0.41705 0.05764 0.42916 0.06481 C 0.45559 0.07986 0.48216 0.09444 0.50885 0.10926 L 0.5401 0.12592 L 0.56497 0.13981 L 0.59635 0.15648 C 0.59414 0.16296 0.59296 0.17037 0.5901 0.17592 C 0.5789 0.19699 0.57448 0.19514 0.56354 0.21203 C 0.53281 0.25856 0.58203 0.20787 0.50885 0.28148 C 0.50351 0.2868 0.497 0.2875 0.49166 0.29259 C 0.48593 0.29768 0.48138 0.30601 0.47604 0.31203 C 0.45065 0.33935 0.425 0.36597 0.39948 0.39259 C 0.34283 0.45092 0.42083 0.36551 0.35403 0.43981 C 0.35052 0.40787 0.35416 0.44305 0.35104 0.38426 C 0.35065 0.37847 0.34987 0.37314 0.34948 0.36759 C 0.34882 0.36018 0.34895 0.35254 0.34791 0.34537 C 0.34375 0.31805 0.33828 0.29166 0.33372 0.26481 C 0.33203 0.25463 0.33112 0.24398 0.32916 0.23426 C 0.3207 0.19236 0.2845 0.06967 0.28385 0.06759 C 0.27643 0.04537 0.26562 0.02731 0.25729 0.00648 C 0.25091 -0.00926 0.24492 -0.02547 0.23854 -0.04074 C 0.23711 -0.04399 0.23177 -0.04746 0.23385 -0.04908 C 0.23632 -0.05139 0.23906 -0.04561 0.24166 -0.04352 C 0.26562 -0.02431 0.23593 -0.04746 0.26028 -0.02408 C 0.27161 -0.01343 0.28294 -0.00278 0.29479 0.00648 C 0.29869 0.00949 0.30312 0.00972 0.30729 0.01203 C 0.39492 0.05902 0.35143 0.03912 0.3901 0.05648 C 0.41497 0.08588 0.37695 0.0412 0.42604 0.09537 C 0.42825 0.09768 0.43033 0.10046 0.43216 0.1037 C 0.43554 0.10879 0.44166 0.12037 0.44166 0.12037 C 0.43776 0.12361 0.43151 0.12963 0.4276 0.13148 C 0.42395 0.13287 0.42018 0.13287 0.41666 0.13426 C 0.41237 0.13564 0.40833 0.13842 0.40416 0.13981 C 0.38033 0.14676 0.34948 0.14884 0.3276 0.16759 C 0.30455 0.18703 0.28125 0.20463 0.25885 0.22592 C 0.25455 0.22986 0.25169 0.23726 0.24791 0.24259 C 0.24492 0.24652 0.24166 0.25023 0.23854 0.2537 C 0.22291 0.2699 0.22669 0.26713 0.21666 0.27314 C 0.20677 0.22037 0.21211 0.25555 0.21666 0.13981 C 0.21823 0.09884 0.22291 0.01759 0.22291 0.01759 C 0.22239 -0.02778 0.22226 -0.07338 0.22135 -0.11852 C 0.22122 -0.12338 0.22044 -0.12801 0.21966 -0.13241 C 0.21731 -0.14931 0.21549 -0.16644 0.21198 -0.18241 C 0.21119 -0.18565 0.20872 -0.18611 0.20729 -0.18797 C 0.20781 -0.19074 0.20716 -0.19676 0.20872 -0.1963 C 0.21757 -0.19491 0.25156 -0.15811 0.2526 -0.15741 C 0.27487 -0.14445 0.29713 -0.13079 0.31979 -0.11852 C 0.32994 -0.1132 0.34049 -0.10903 0.35104 -0.10463 C 0.37213 -0.09607 0.39166 -0.09144 0.41354 -0.08519 C 0.40481 -0.0801 0.40013 -0.07755 0.3901 -0.06852 C 0.38593 -0.06482 0.3819 -0.06042 0.3776 -0.05741 C 0.37096 -0.05301 0.3638 -0.05093 0.35729 -0.0463 C 0.34869 -0.04074 0.34062 -0.03311 0.33216 -0.02686 L 0.1651 0.09259 C 0.15299 0.10115 0.14166 0.11412 0.12916 0.12037 C 0.00833 0.17963 0.05013 0.16088 0.00416 0.18148 C 0.0026 0.18055 -0.00052 0.18148 -0.00052 0.1787 C -0.00052 0.10833 0.00195 0.14305 0.00885 0.1037 C 0.01393 0.07407 0.02291 0.01481 0.02291 0.01481 C 0.02343 0.00555 0.02395 -0.00371 0.02448 -0.01297 C 0.02812 -0.09514 0.02408 -0.0632 0.02916 -0.09908 C 0.02968 -0.12223 0.02851 -0.14584 0.03059 -0.16852 C 0.03099 -0.17153 0.03385 -0.1669 0.03528 -0.16574 C 0.0401 -0.16227 0.04479 -0.1588 0.04948 -0.15463 C 0.05208 -0.15232 0.05442 -0.14861 0.05729 -0.1463 C 0.06692 -0.13843 0.07838 -0.13565 0.08684 -0.12408 C 0.08906 -0.1213 0.09075 -0.1176 0.09323 -0.11574 C 0.10833 -0.10417 0.11015 -0.1051 0.12448 -0.10186 C 0.125 -0.09908 0.12604 -0.09653 0.12604 -0.09352 C 0.12604 -0.08727 0.12161 -0.07755 0.11979 -0.07408 C 0.1125 -0.06135 0.09674 -0.04676 0.0901 -0.04074 C 0.08711 -0.0382 0.08372 -0.0375 0.08073 -0.03519 C 0.0608 -0.02084 0.04153 -0.00371 0.02135 0.00926 C -0.02461 0.03865 -0.00391 0.0324 -0.03959 0.03703 C -0.04115 0.03796 -0.04271 0.03981 -0.04427 0.03981 C -0.04987 0.03981 -0.05196 0.03588 -0.05521 0.0287 C -0.06745 0.00208 -0.08256 -0.0213 -0.09115 -0.05186 C -0.09219 -0.05556 -0.0931 -0.05949 -0.09427 -0.06297 C -0.09688 -0.07061 -0.1 -0.07732 -0.10209 -0.08519 C -0.1043 -0.09329 -0.10521 -0.10186 -0.10677 -0.11019 C -0.09258 -0.11875 -0.10183 -0.11436 -0.07084 -0.11019 C -0.06719 -0.10973 -0.06368 -0.10787 -0.0599 -0.10741 C -0.0418 -0.10602 -0.02344 -0.10556 -0.00521 -0.10463 C 0.00156 -0.10371 0.0095 -0.10903 0.0151 -0.10186 C 0.01809 -0.09792 0.01302 -0.08889 0.01198 -0.08241 C 0.01145 -0.07963 0.01132 -0.07662 0.01041 -0.07408 C 0.00911 -0.07084 0.00716 -0.06875 0.00573 -0.06574 C 0.0039 -0.06227 0.00247 -0.05857 0.00104 -0.05463 C -0.00769 -0.03334 -0.00209 -0.04167 -0.00209 0.00648 L -0.00209 0.00648 " pathEditMode="relative" ptsTypes="AAAAAAAAAAAAAAAAAAAAAAAAAAAAAAAAAAA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xagon 21">
            <a:extLst>
              <a:ext uri="{FF2B5EF4-FFF2-40B4-BE49-F238E27FC236}">
                <a16:creationId xmlns:a16="http://schemas.microsoft.com/office/drawing/2014/main" id="{C5562903-4F00-4278-9658-40FC326D68BD}"/>
              </a:ext>
            </a:extLst>
          </p:cNvPr>
          <p:cNvSpPr/>
          <p:nvPr/>
        </p:nvSpPr>
        <p:spPr>
          <a:xfrm rot="19800000">
            <a:off x="365049" y="1963511"/>
            <a:ext cx="3625373" cy="3222555"/>
          </a:xfrm>
          <a:prstGeom prst="hexagon">
            <a:avLst>
              <a:gd name="adj" fmla="val 27404"/>
              <a:gd name="vf" fmla="val 115470"/>
            </a:avLst>
          </a:prstGeom>
          <a:noFill/>
          <a:ln w="38100">
            <a:solidFill>
              <a:srgbClr val="353793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2D3AE7C8-F714-4EDB-B9E4-E3D8D0F6BEEA}"/>
              </a:ext>
            </a:extLst>
          </p:cNvPr>
          <p:cNvSpPr txBox="1"/>
          <p:nvPr/>
        </p:nvSpPr>
        <p:spPr>
          <a:xfrm>
            <a:off x="-1841118" y="812741"/>
            <a:ext cx="8197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Tecnologías</a:t>
            </a:r>
            <a:endParaRPr lang="es-MX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2D3AE7C8-F714-4EDB-B9E4-E3D8D0F6BEEA}"/>
              </a:ext>
            </a:extLst>
          </p:cNvPr>
          <p:cNvSpPr txBox="1"/>
          <p:nvPr/>
        </p:nvSpPr>
        <p:spPr>
          <a:xfrm>
            <a:off x="5670975" y="819906"/>
            <a:ext cx="8197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Utilizadas</a:t>
            </a:r>
            <a:endParaRPr lang="es-MX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0A2F697-77E4-412B-984E-E5E63A0B53D6}"/>
              </a:ext>
            </a:extLst>
          </p:cNvPr>
          <p:cNvSpPr txBox="1"/>
          <p:nvPr/>
        </p:nvSpPr>
        <p:spPr>
          <a:xfrm>
            <a:off x="11346920" y="5997293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/>
              <a:pPr algn="ctr"/>
              <a:t>16</a:t>
            </a:fld>
            <a:endParaRPr lang="es-MX" sz="32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E550EE3-9686-4649-8D77-E8159B642B3D}"/>
              </a:ext>
            </a:extLst>
          </p:cNvPr>
          <p:cNvSpPr txBox="1"/>
          <p:nvPr/>
        </p:nvSpPr>
        <p:spPr>
          <a:xfrm>
            <a:off x="534093" y="5359609"/>
            <a:ext cx="73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[6]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58DB71F-F202-4919-9FF2-784D477497B1}"/>
              </a:ext>
            </a:extLst>
          </p:cNvPr>
          <p:cNvSpPr txBox="1"/>
          <p:nvPr/>
        </p:nvSpPr>
        <p:spPr>
          <a:xfrm>
            <a:off x="2751068" y="6113925"/>
            <a:ext cx="73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[7]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3373B6E-F7D0-44EC-AC89-9D0A08E93D98}"/>
              </a:ext>
            </a:extLst>
          </p:cNvPr>
          <p:cNvSpPr txBox="1"/>
          <p:nvPr/>
        </p:nvSpPr>
        <p:spPr>
          <a:xfrm>
            <a:off x="6007789" y="5105064"/>
            <a:ext cx="73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[8]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BECCF30-DA4D-4C71-A96F-82D809F073EC}"/>
              </a:ext>
            </a:extLst>
          </p:cNvPr>
          <p:cNvSpPr txBox="1"/>
          <p:nvPr/>
        </p:nvSpPr>
        <p:spPr>
          <a:xfrm>
            <a:off x="9129968" y="6058444"/>
            <a:ext cx="730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[9]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B6BB848-B8F3-4515-A1C9-0DA5B9F00259}"/>
              </a:ext>
            </a:extLst>
          </p:cNvPr>
          <p:cNvSpPr txBox="1"/>
          <p:nvPr/>
        </p:nvSpPr>
        <p:spPr>
          <a:xfrm>
            <a:off x="10877266" y="4838616"/>
            <a:ext cx="8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[10]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376389-EBCE-4E8A-8C60-D17BD3202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13" b="90234" l="6641" r="94922">
                        <a14:foregroundMark x1="7031" y1="20313" x2="6641" y2="81250"/>
                        <a14:foregroundMark x1="49609" y1="8984" x2="53516" y2="7813"/>
                        <a14:foregroundMark x1="92188" y1="21484" x2="94922" y2="78906"/>
                        <a14:foregroundMark x1="52344" y1="90234" x2="52344" y2="902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7010" y="2498275"/>
            <a:ext cx="1861449" cy="1861449"/>
          </a:xfrm>
          <a:prstGeom prst="rect">
            <a:avLst/>
          </a:prstGeom>
        </p:spPr>
      </p:pic>
      <p:pic>
        <p:nvPicPr>
          <p:cNvPr id="7" name="Imagen 6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0837C6EF-1EE4-4156-B19F-6E079DABB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54" y="5032872"/>
            <a:ext cx="1856800" cy="1044450"/>
          </a:xfrm>
          <a:prstGeom prst="rect">
            <a:avLst/>
          </a:prstGeom>
        </p:spPr>
      </p:pic>
      <p:sp>
        <p:nvSpPr>
          <p:cNvPr id="30" name="Hexagon 21">
            <a:extLst>
              <a:ext uri="{FF2B5EF4-FFF2-40B4-BE49-F238E27FC236}">
                <a16:creationId xmlns:a16="http://schemas.microsoft.com/office/drawing/2014/main" id="{A336031B-98A6-4294-9A96-FA65413C5DD1}"/>
              </a:ext>
            </a:extLst>
          </p:cNvPr>
          <p:cNvSpPr/>
          <p:nvPr/>
        </p:nvSpPr>
        <p:spPr>
          <a:xfrm rot="19800000">
            <a:off x="3396169" y="4519377"/>
            <a:ext cx="2397565" cy="2131170"/>
          </a:xfrm>
          <a:prstGeom prst="hexagon">
            <a:avLst>
              <a:gd name="adj" fmla="val 27404"/>
              <a:gd name="vf" fmla="val 115470"/>
            </a:avLst>
          </a:prstGeom>
          <a:noFill/>
          <a:ln w="38100">
            <a:solidFill>
              <a:srgbClr val="353793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B531FA0-96CA-498F-977D-74C1625FF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25" y="1825003"/>
            <a:ext cx="2902328" cy="1934885"/>
          </a:xfrm>
          <a:prstGeom prst="rect">
            <a:avLst/>
          </a:prstGeom>
        </p:spPr>
      </p:pic>
      <p:sp>
        <p:nvSpPr>
          <p:cNvPr id="35" name="Hexagon 21">
            <a:extLst>
              <a:ext uri="{FF2B5EF4-FFF2-40B4-BE49-F238E27FC236}">
                <a16:creationId xmlns:a16="http://schemas.microsoft.com/office/drawing/2014/main" id="{95B3456C-F8AD-4A80-B3A6-954AA498C512}"/>
              </a:ext>
            </a:extLst>
          </p:cNvPr>
          <p:cNvSpPr/>
          <p:nvPr/>
        </p:nvSpPr>
        <p:spPr>
          <a:xfrm rot="2080380">
            <a:off x="4137858" y="784548"/>
            <a:ext cx="4359025" cy="3874690"/>
          </a:xfrm>
          <a:prstGeom prst="hexagon">
            <a:avLst>
              <a:gd name="adj" fmla="val 27404"/>
              <a:gd name="vf" fmla="val 115470"/>
            </a:avLst>
          </a:prstGeom>
          <a:noFill/>
          <a:ln w="38100">
            <a:solidFill>
              <a:srgbClr val="353793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7" name="Imagen 36" descr="Imagen que contiene texto, señal&#10;&#10;Descripción generada automáticamente">
            <a:extLst>
              <a:ext uri="{FF2B5EF4-FFF2-40B4-BE49-F238E27FC236}">
                <a16:creationId xmlns:a16="http://schemas.microsoft.com/office/drawing/2014/main" id="{51D41CF1-31A3-45F2-876B-B1F9424AA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18" y="2306470"/>
            <a:ext cx="2245057" cy="2245057"/>
          </a:xfrm>
          <a:prstGeom prst="rect">
            <a:avLst/>
          </a:prstGeom>
        </p:spPr>
      </p:pic>
      <p:sp>
        <p:nvSpPr>
          <p:cNvPr id="38" name="Hexagon 21">
            <a:extLst>
              <a:ext uri="{FF2B5EF4-FFF2-40B4-BE49-F238E27FC236}">
                <a16:creationId xmlns:a16="http://schemas.microsoft.com/office/drawing/2014/main" id="{AE3F14DA-B3ED-4D4F-A3D4-5010C21622F3}"/>
              </a:ext>
            </a:extLst>
          </p:cNvPr>
          <p:cNvSpPr/>
          <p:nvPr/>
        </p:nvSpPr>
        <p:spPr>
          <a:xfrm rot="19800000">
            <a:off x="8410114" y="1823869"/>
            <a:ext cx="3625373" cy="3222555"/>
          </a:xfrm>
          <a:prstGeom prst="hexagon">
            <a:avLst>
              <a:gd name="adj" fmla="val 27404"/>
              <a:gd name="vf" fmla="val 115470"/>
            </a:avLst>
          </a:prstGeom>
          <a:noFill/>
          <a:ln w="38100">
            <a:solidFill>
              <a:srgbClr val="353793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0" name="Imagen 3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B2778566-D528-42E0-AABB-239C1EBB6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15" y="4300249"/>
            <a:ext cx="2340353" cy="2340353"/>
          </a:xfrm>
          <a:prstGeom prst="rect">
            <a:avLst/>
          </a:prstGeom>
        </p:spPr>
      </p:pic>
      <p:sp>
        <p:nvSpPr>
          <p:cNvPr id="41" name="Hexagon 21">
            <a:extLst>
              <a:ext uri="{FF2B5EF4-FFF2-40B4-BE49-F238E27FC236}">
                <a16:creationId xmlns:a16="http://schemas.microsoft.com/office/drawing/2014/main" id="{CA543B40-612E-40CB-B886-E5191F5FE80C}"/>
              </a:ext>
            </a:extLst>
          </p:cNvPr>
          <p:cNvSpPr/>
          <p:nvPr/>
        </p:nvSpPr>
        <p:spPr>
          <a:xfrm rot="2080380">
            <a:off x="6836307" y="4411836"/>
            <a:ext cx="2381823" cy="2117177"/>
          </a:xfrm>
          <a:prstGeom prst="hexagon">
            <a:avLst>
              <a:gd name="adj" fmla="val 27404"/>
              <a:gd name="vf" fmla="val 115470"/>
            </a:avLst>
          </a:prstGeom>
          <a:noFill/>
          <a:ln w="38100">
            <a:solidFill>
              <a:srgbClr val="353793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6573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37A4D65-6F35-4B4A-B246-D3F441EA3E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0000">
                <a:srgbClr val="353793"/>
              </a:gs>
              <a:gs pos="0">
                <a:srgbClr val="E74F9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91C58B58-C591-42AF-AAC8-EF01DBCF62D4}"/>
              </a:ext>
            </a:extLst>
          </p:cNvPr>
          <p:cNvSpPr txBox="1"/>
          <p:nvPr/>
        </p:nvSpPr>
        <p:spPr>
          <a:xfrm>
            <a:off x="2014747" y="1720840"/>
            <a:ext cx="81625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7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Factibilidad</a:t>
            </a:r>
          </a:p>
          <a:p>
            <a:pPr algn="ctr"/>
            <a:r>
              <a:rPr lang="es-419" sz="7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Económica &amp;</a:t>
            </a:r>
          </a:p>
          <a:p>
            <a:pPr algn="ctr"/>
            <a:r>
              <a:rPr lang="es-419" sz="7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Tecnológica</a:t>
            </a:r>
            <a:endParaRPr lang="es-MX" sz="72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9D31F0-FA38-43C2-A27F-F197CDEC01B0}"/>
              </a:ext>
            </a:extLst>
          </p:cNvPr>
          <p:cNvSpPr txBox="1"/>
          <p:nvPr/>
        </p:nvSpPr>
        <p:spPr>
          <a:xfrm>
            <a:off x="11182350" y="5979545"/>
            <a:ext cx="54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mtClean="0"/>
              <a:pPr algn="ctr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726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243ACA29-7189-47EA-B6B6-FF2A745848C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rgbClr val="353793"/>
              </a:gs>
              <a:gs pos="0">
                <a:srgbClr val="0BC77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5411DFE4-6164-4602-977D-B592BFCF344E}"/>
              </a:ext>
            </a:extLst>
          </p:cNvPr>
          <p:cNvSpPr txBox="1"/>
          <p:nvPr/>
        </p:nvSpPr>
        <p:spPr>
          <a:xfrm>
            <a:off x="2014745" y="4381734"/>
            <a:ext cx="816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7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Demo</a:t>
            </a:r>
            <a:endParaRPr lang="es-MX" sz="72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15492-D542-4802-B015-3C5528E4D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06" y="1190357"/>
            <a:ext cx="2601185" cy="26011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6A3C271-ABA4-4AB0-B934-2BDA93F6E2E9}"/>
              </a:ext>
            </a:extLst>
          </p:cNvPr>
          <p:cNvSpPr txBox="1"/>
          <p:nvPr/>
        </p:nvSpPr>
        <p:spPr>
          <a:xfrm>
            <a:off x="11346920" y="5997293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>
                <a:solidFill>
                  <a:schemeClr val="bg1"/>
                </a:solidFill>
              </a:rPr>
              <a:pPr algn="ctr"/>
              <a:t>18</a:t>
            </a:fld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49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243ACA29-7189-47EA-B6B6-FF2A745848C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rgbClr val="353793"/>
              </a:gs>
              <a:gs pos="0">
                <a:srgbClr val="0BC77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5411DFE4-6164-4602-977D-B592BFCF344E}"/>
              </a:ext>
            </a:extLst>
          </p:cNvPr>
          <p:cNvSpPr txBox="1"/>
          <p:nvPr/>
        </p:nvSpPr>
        <p:spPr>
          <a:xfrm>
            <a:off x="2014747" y="2828834"/>
            <a:ext cx="816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7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Conclusiones</a:t>
            </a:r>
            <a:endParaRPr lang="es-MX" sz="72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2F7CFD-316A-4227-9F5B-0EA9FED5C17D}"/>
              </a:ext>
            </a:extLst>
          </p:cNvPr>
          <p:cNvSpPr txBox="1"/>
          <p:nvPr/>
        </p:nvSpPr>
        <p:spPr>
          <a:xfrm>
            <a:off x="11346920" y="5997293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>
                <a:solidFill>
                  <a:schemeClr val="bg1"/>
                </a:solidFill>
              </a:rPr>
              <a:pPr algn="ctr"/>
              <a:t>19</a:t>
            </a:fld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77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6"/>
          <p:cNvSpPr txBox="1"/>
          <p:nvPr/>
        </p:nvSpPr>
        <p:spPr>
          <a:xfrm>
            <a:off x="9232339" y="4444923"/>
            <a:ext cx="2449029" cy="728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/>
            <a:r>
              <a:rPr lang="es-MX" sz="2400" dirty="0">
                <a:solidFill>
                  <a:srgbClr val="540BEC"/>
                </a:solidFill>
                <a:latin typeface="Varela Round" panose="020B0604020202020204" charset="-79"/>
                <a:cs typeface="Varela Round" panose="020B0604020202020204" charset="-79"/>
              </a:rPr>
              <a:t>Sergio</a:t>
            </a:r>
            <a:r>
              <a:rPr lang="es-MX" sz="2400" dirty="0">
                <a:solidFill>
                  <a:srgbClr val="FF0066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" sz="2400" dirty="0">
                <a:latin typeface="Varela Round" panose="020B0604020202020204" charset="-79"/>
                <a:cs typeface="Varela Round" panose="020B0604020202020204" charset="-79"/>
              </a:rPr>
              <a:t>E. </a:t>
            </a:r>
          </a:p>
          <a:p>
            <a:pPr algn="ctr"/>
            <a:r>
              <a:rPr lang="en" sz="2133" dirty="0">
                <a:latin typeface="Varela Round" panose="020B0604020202020204" charset="-79"/>
                <a:cs typeface="Varela Round" panose="020B0604020202020204" charset="-79"/>
              </a:rPr>
              <a:t>S</a:t>
            </a:r>
            <a:r>
              <a:rPr lang="es-MX" sz="2133" dirty="0">
                <a:latin typeface="Varela Round" panose="020B0604020202020204" charset="-79"/>
                <a:cs typeface="Varela Round" panose="020B0604020202020204" charset="-79"/>
              </a:rPr>
              <a:t>á</a:t>
            </a:r>
            <a:r>
              <a:rPr lang="en" sz="2133" dirty="0">
                <a:latin typeface="Varela Round" panose="020B0604020202020204" charset="-79"/>
                <a:cs typeface="Varela Round" panose="020B0604020202020204" charset="-79"/>
              </a:rPr>
              <a:t>nchez </a:t>
            </a:r>
            <a:r>
              <a:rPr lang="es-MX" sz="2400" dirty="0" err="1">
                <a:latin typeface="Varela Round" panose="020B0604020202020204" charset="-79"/>
                <a:cs typeface="Varela Round" panose="020B0604020202020204" charset="-79"/>
              </a:rPr>
              <a:t>Rod</a:t>
            </a:r>
            <a:r>
              <a:rPr lang="es-MX" sz="2400" dirty="0">
                <a:latin typeface="Varela Round" panose="020B0604020202020204" charset="-79"/>
                <a:cs typeface="Varela Round" panose="020B0604020202020204" charset="-79"/>
              </a:rPr>
              <a:t>.</a:t>
            </a:r>
            <a:endParaRPr lang="en" sz="2400" dirty="0"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6" name="Shape 197"/>
          <p:cNvSpPr txBox="1"/>
          <p:nvPr/>
        </p:nvSpPr>
        <p:spPr>
          <a:xfrm>
            <a:off x="3542959" y="4444923"/>
            <a:ext cx="2104301" cy="728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Varela Round" panose="020B0604020202020204" charset="-79"/>
                <a:cs typeface="Varela Round" panose="020B0604020202020204" charset="-79"/>
              </a:rPr>
              <a:t>J. </a:t>
            </a:r>
            <a:r>
              <a:rPr lang="es-MX" sz="2400" dirty="0">
                <a:latin typeface="Varela Round" panose="020B0604020202020204" charset="-79"/>
                <a:cs typeface="Varela Round" panose="020B0604020202020204" charset="-79"/>
              </a:rPr>
              <a:t>de</a:t>
            </a:r>
            <a:r>
              <a:rPr lang="en" sz="2400" b="1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s-MX" sz="2400" dirty="0">
                <a:solidFill>
                  <a:srgbClr val="540BEC"/>
                </a:solidFill>
                <a:latin typeface="Varela Round" panose="020B0604020202020204" charset="-79"/>
                <a:cs typeface="Varela Round" panose="020B0604020202020204" charset="-79"/>
              </a:rPr>
              <a:t>Jesús</a:t>
            </a:r>
            <a:r>
              <a:rPr lang="en" sz="2400" dirty="0">
                <a:solidFill>
                  <a:srgbClr val="24CA6F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s-MX" sz="2133" dirty="0">
                <a:latin typeface="Varela Round" panose="020B0604020202020204" charset="-79"/>
                <a:cs typeface="Varela Round" panose="020B0604020202020204" charset="-79"/>
              </a:rPr>
              <a:t>Medina</a:t>
            </a:r>
            <a:r>
              <a:rPr lang="en" sz="2400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s-MX" sz="1400" dirty="0">
                <a:latin typeface="Varela Round" panose="020B0604020202020204" charset="-79"/>
                <a:cs typeface="Varela Round" panose="020B0604020202020204" charset="-79"/>
              </a:rPr>
              <a:t>Villalpando</a:t>
            </a:r>
            <a:endParaRPr lang="en" sz="2133" dirty="0"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7" name="Shape 199"/>
          <p:cNvSpPr txBox="1"/>
          <p:nvPr/>
        </p:nvSpPr>
        <p:spPr>
          <a:xfrm>
            <a:off x="642734" y="4444923"/>
            <a:ext cx="2360936" cy="728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Varela Round" panose="020B0604020202020204" charset="-79"/>
                <a:cs typeface="Varela Round" panose="020B0604020202020204" charset="-79"/>
              </a:rPr>
              <a:t>B. </a:t>
            </a:r>
            <a:r>
              <a:rPr lang="en" sz="2400" dirty="0">
                <a:solidFill>
                  <a:srgbClr val="540BEC"/>
                </a:solidFill>
                <a:latin typeface="Varela Round" panose="020B0604020202020204" charset="-79"/>
                <a:cs typeface="Varela Round" panose="020B0604020202020204" charset="-79"/>
              </a:rPr>
              <a:t>Yosafat</a:t>
            </a:r>
            <a:r>
              <a:rPr lang="en" sz="2400" dirty="0">
                <a:solidFill>
                  <a:srgbClr val="776CCA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</a:p>
          <a:p>
            <a:pPr algn="ctr"/>
            <a:r>
              <a:rPr lang="en" sz="2133" dirty="0">
                <a:latin typeface="Varela Round" panose="020B0604020202020204" charset="-79"/>
                <a:cs typeface="Varela Round" panose="020B0604020202020204" charset="-79"/>
              </a:rPr>
              <a:t>Martínez</a:t>
            </a:r>
            <a:r>
              <a:rPr lang="en" sz="2400" dirty="0">
                <a:latin typeface="Varela Round" panose="020B0604020202020204" charset="-79"/>
                <a:cs typeface="Varela Round" panose="020B0604020202020204" charset="-79"/>
              </a:rPr>
              <a:t> Coronel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AA8507D-5BCE-45EC-A808-D3B1EF45881A}"/>
              </a:ext>
            </a:extLst>
          </p:cNvPr>
          <p:cNvGrpSpPr/>
          <p:nvPr/>
        </p:nvGrpSpPr>
        <p:grpSpPr>
          <a:xfrm>
            <a:off x="682894" y="1976902"/>
            <a:ext cx="2295953" cy="2168554"/>
            <a:chOff x="587516" y="3209903"/>
            <a:chExt cx="2295953" cy="2168554"/>
          </a:xfrm>
        </p:grpSpPr>
        <p:sp>
          <p:nvSpPr>
            <p:cNvPr id="34" name="Hexagon 21">
              <a:extLst>
                <a:ext uri="{FF2B5EF4-FFF2-40B4-BE49-F238E27FC236}">
                  <a16:creationId xmlns:a16="http://schemas.microsoft.com/office/drawing/2014/main" id="{670E786D-A414-4C03-BD2D-CC7B148FEA69}"/>
                </a:ext>
              </a:extLst>
            </p:cNvPr>
            <p:cNvSpPr/>
            <p:nvPr/>
          </p:nvSpPr>
          <p:spPr>
            <a:xfrm>
              <a:off x="587516" y="3209903"/>
              <a:ext cx="2295953" cy="2168554"/>
            </a:xfrm>
            <a:prstGeom prst="hexagon">
              <a:avLst>
                <a:gd name="adj" fmla="val 27404"/>
                <a:gd name="vf" fmla="val 115470"/>
              </a:avLst>
            </a:prstGeom>
            <a:solidFill>
              <a:schemeClr val="tx1"/>
            </a:solidFill>
            <a:ln w="38100">
              <a:solidFill>
                <a:srgbClr val="2D03DF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228" y="3835085"/>
              <a:ext cx="1539192" cy="1539192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5CB75531-E006-4911-9028-F4BBB41126D5}"/>
              </a:ext>
            </a:extLst>
          </p:cNvPr>
          <p:cNvGrpSpPr/>
          <p:nvPr/>
        </p:nvGrpSpPr>
        <p:grpSpPr>
          <a:xfrm>
            <a:off x="3447134" y="1982773"/>
            <a:ext cx="2295953" cy="2168554"/>
            <a:chOff x="3290095" y="2540160"/>
            <a:chExt cx="2295953" cy="2168554"/>
          </a:xfrm>
        </p:grpSpPr>
        <p:sp>
          <p:nvSpPr>
            <p:cNvPr id="33" name="Hexagon 21">
              <a:extLst>
                <a:ext uri="{FF2B5EF4-FFF2-40B4-BE49-F238E27FC236}">
                  <a16:creationId xmlns:a16="http://schemas.microsoft.com/office/drawing/2014/main" id="{C119F485-3AF7-46CF-8984-F196D804D156}"/>
                </a:ext>
              </a:extLst>
            </p:cNvPr>
            <p:cNvSpPr/>
            <p:nvPr/>
          </p:nvSpPr>
          <p:spPr>
            <a:xfrm>
              <a:off x="3290095" y="2540160"/>
              <a:ext cx="2295953" cy="2168554"/>
            </a:xfrm>
            <a:prstGeom prst="hexagon">
              <a:avLst>
                <a:gd name="adj" fmla="val 27404"/>
                <a:gd name="vf" fmla="val 115470"/>
              </a:avLst>
            </a:prstGeom>
            <a:solidFill>
              <a:schemeClr val="tx1"/>
            </a:solidFill>
            <a:ln w="38100">
              <a:solidFill>
                <a:srgbClr val="2D03DF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051" y="3142324"/>
              <a:ext cx="1539192" cy="1539192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3D9E071-3DDF-4CC9-8A56-FEE6FF3A079D}"/>
              </a:ext>
            </a:extLst>
          </p:cNvPr>
          <p:cNvGrpSpPr/>
          <p:nvPr/>
        </p:nvGrpSpPr>
        <p:grpSpPr>
          <a:xfrm>
            <a:off x="6336551" y="1971860"/>
            <a:ext cx="2295953" cy="2169416"/>
            <a:chOff x="6413528" y="1859575"/>
            <a:chExt cx="2295953" cy="2169416"/>
          </a:xfrm>
        </p:grpSpPr>
        <p:sp>
          <p:nvSpPr>
            <p:cNvPr id="32" name="Hexagon 21">
              <a:extLst>
                <a:ext uri="{FF2B5EF4-FFF2-40B4-BE49-F238E27FC236}">
                  <a16:creationId xmlns:a16="http://schemas.microsoft.com/office/drawing/2014/main" id="{33FF81CA-247A-4676-9899-A783B11B3C3C}"/>
                </a:ext>
              </a:extLst>
            </p:cNvPr>
            <p:cNvSpPr/>
            <p:nvPr/>
          </p:nvSpPr>
          <p:spPr>
            <a:xfrm>
              <a:off x="6413528" y="1859575"/>
              <a:ext cx="2295953" cy="2168554"/>
            </a:xfrm>
            <a:prstGeom prst="hexagon">
              <a:avLst>
                <a:gd name="adj" fmla="val 27404"/>
                <a:gd name="vf" fmla="val 115470"/>
              </a:avLst>
            </a:prstGeom>
            <a:solidFill>
              <a:schemeClr val="tx1"/>
            </a:solidFill>
            <a:ln w="38100">
              <a:solidFill>
                <a:srgbClr val="2D03DF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1548" y="2489799"/>
              <a:ext cx="1539192" cy="1539192"/>
            </a:xfrm>
            <a:prstGeom prst="rect">
              <a:avLst/>
            </a:prstGeom>
          </p:spPr>
        </p:pic>
      </p:grpSp>
      <p:sp>
        <p:nvSpPr>
          <p:cNvPr id="16" name="Shape 196"/>
          <p:cNvSpPr txBox="1"/>
          <p:nvPr/>
        </p:nvSpPr>
        <p:spPr>
          <a:xfrm>
            <a:off x="6311127" y="4444923"/>
            <a:ext cx="2346800" cy="728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s-MX" sz="2400" dirty="0">
                <a:solidFill>
                  <a:srgbClr val="540BEC"/>
                </a:solidFill>
                <a:latin typeface="Varela Round" panose="020B0604020202020204" charset="-79"/>
                <a:cs typeface="Varela Round" panose="020B0604020202020204" charset="-79"/>
              </a:rPr>
              <a:t>Rubén</a:t>
            </a:r>
            <a:endParaRPr lang="en" sz="2400" dirty="0">
              <a:solidFill>
                <a:srgbClr val="540BEC"/>
              </a:solidFill>
              <a:latin typeface="Varela Round" panose="020B0604020202020204" charset="-79"/>
              <a:cs typeface="Varela Round" panose="020B0604020202020204" charset="-79"/>
            </a:endParaRPr>
          </a:p>
          <a:p>
            <a:pPr algn="ctr"/>
            <a:r>
              <a:rPr lang="es-MX" sz="2133" dirty="0">
                <a:latin typeface="Varela Round" panose="020B0604020202020204" charset="-79"/>
                <a:cs typeface="Varela Round" panose="020B0604020202020204" charset="-79"/>
              </a:rPr>
              <a:t>Hernández</a:t>
            </a:r>
            <a:r>
              <a:rPr lang="en" sz="2400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s-MX" sz="2400" dirty="0" err="1">
                <a:latin typeface="Varela Round" panose="020B0604020202020204" charset="-79"/>
                <a:cs typeface="Varela Round" panose="020B0604020202020204" charset="-79"/>
              </a:rPr>
              <a:t>Hdz</a:t>
            </a:r>
            <a:r>
              <a:rPr lang="es-MX" sz="2400" dirty="0">
                <a:latin typeface="Varela Round" panose="020B0604020202020204" charset="-79"/>
                <a:cs typeface="Varela Round" panose="020B0604020202020204" charset="-79"/>
              </a:rPr>
              <a:t>.</a:t>
            </a:r>
            <a:endParaRPr lang="en" sz="2400" dirty="0"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17" name="Shape 191"/>
          <p:cNvSpPr txBox="1">
            <a:spLocks/>
          </p:cNvSpPr>
          <p:nvPr/>
        </p:nvSpPr>
        <p:spPr>
          <a:xfrm>
            <a:off x="1940751" y="0"/>
            <a:ext cx="8791600" cy="100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ct val="1000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Font typeface="Varela Round"/>
              <a:buNone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algn="ctr">
              <a:spcBef>
                <a:spcPts val="0"/>
              </a:spcBef>
              <a:buSzPct val="25000"/>
              <a:buNone/>
            </a:pPr>
            <a:r>
              <a:rPr lang="es-MX" sz="6000" dirty="0">
                <a:solidFill>
                  <a:srgbClr val="540BEC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Integrantes</a:t>
            </a:r>
            <a:endParaRPr lang="en" sz="4800" dirty="0">
              <a:solidFill>
                <a:srgbClr val="540BEC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A15F966-3C4C-4380-96F2-4C791EDB6F31}"/>
              </a:ext>
            </a:extLst>
          </p:cNvPr>
          <p:cNvGrpSpPr/>
          <p:nvPr/>
        </p:nvGrpSpPr>
        <p:grpSpPr>
          <a:xfrm>
            <a:off x="9333053" y="1971860"/>
            <a:ext cx="2295953" cy="2168554"/>
            <a:chOff x="9497063" y="1260446"/>
            <a:chExt cx="2295953" cy="2168554"/>
          </a:xfrm>
        </p:grpSpPr>
        <p:sp>
          <p:nvSpPr>
            <p:cNvPr id="31" name="Hexagon 21">
              <a:extLst>
                <a:ext uri="{FF2B5EF4-FFF2-40B4-BE49-F238E27FC236}">
                  <a16:creationId xmlns:a16="http://schemas.microsoft.com/office/drawing/2014/main" id="{7220E2EE-E03C-4A35-AEC9-336536DB2512}"/>
                </a:ext>
              </a:extLst>
            </p:cNvPr>
            <p:cNvSpPr/>
            <p:nvPr/>
          </p:nvSpPr>
          <p:spPr>
            <a:xfrm>
              <a:off x="9497063" y="1260446"/>
              <a:ext cx="2295953" cy="2168554"/>
            </a:xfrm>
            <a:prstGeom prst="hexagon">
              <a:avLst>
                <a:gd name="adj" fmla="val 27404"/>
                <a:gd name="vf" fmla="val 115470"/>
              </a:avLst>
            </a:prstGeom>
            <a:solidFill>
              <a:schemeClr val="tx1"/>
            </a:solidFill>
            <a:ln w="38100">
              <a:solidFill>
                <a:srgbClr val="2D03DF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D5D97A1F-C782-4107-80C2-071263BD1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443" y="1889808"/>
              <a:ext cx="1539192" cy="1539192"/>
            </a:xfrm>
            <a:prstGeom prst="rect">
              <a:avLst/>
            </a:prstGeom>
          </p:spPr>
        </p:pic>
      </p:grpSp>
      <p:sp>
        <p:nvSpPr>
          <p:cNvPr id="40" name="Hexagon 21">
            <a:extLst>
              <a:ext uri="{FF2B5EF4-FFF2-40B4-BE49-F238E27FC236}">
                <a16:creationId xmlns:a16="http://schemas.microsoft.com/office/drawing/2014/main" id="{F198D55A-E1EE-4EC9-94B1-4A18A5C81949}"/>
              </a:ext>
            </a:extLst>
          </p:cNvPr>
          <p:cNvSpPr/>
          <p:nvPr/>
        </p:nvSpPr>
        <p:spPr>
          <a:xfrm>
            <a:off x="3447134" y="1982773"/>
            <a:ext cx="2295953" cy="2168554"/>
          </a:xfrm>
          <a:prstGeom prst="hexagon">
            <a:avLst>
              <a:gd name="adj" fmla="val 27404"/>
              <a:gd name="vf" fmla="val 115470"/>
            </a:avLst>
          </a:prstGeom>
          <a:solidFill>
            <a:schemeClr val="bg1"/>
          </a:solidFill>
          <a:ln w="38100">
            <a:solidFill>
              <a:srgbClr val="2D03D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Hexagon 21">
            <a:extLst>
              <a:ext uri="{FF2B5EF4-FFF2-40B4-BE49-F238E27FC236}">
                <a16:creationId xmlns:a16="http://schemas.microsoft.com/office/drawing/2014/main" id="{85702F08-0116-41A0-881E-5A403F1AAAF0}"/>
              </a:ext>
            </a:extLst>
          </p:cNvPr>
          <p:cNvSpPr/>
          <p:nvPr/>
        </p:nvSpPr>
        <p:spPr>
          <a:xfrm>
            <a:off x="682894" y="2003295"/>
            <a:ext cx="2295953" cy="2168554"/>
          </a:xfrm>
          <a:prstGeom prst="hexagon">
            <a:avLst>
              <a:gd name="adj" fmla="val 27404"/>
              <a:gd name="vf" fmla="val 115470"/>
            </a:avLst>
          </a:prstGeom>
          <a:solidFill>
            <a:schemeClr val="bg1"/>
          </a:solidFill>
          <a:ln w="38100">
            <a:solidFill>
              <a:srgbClr val="2D03D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Hexagon 21">
            <a:extLst>
              <a:ext uri="{FF2B5EF4-FFF2-40B4-BE49-F238E27FC236}">
                <a16:creationId xmlns:a16="http://schemas.microsoft.com/office/drawing/2014/main" id="{8DBDD222-B4C2-438D-BBE8-1B70881A7101}"/>
              </a:ext>
            </a:extLst>
          </p:cNvPr>
          <p:cNvSpPr/>
          <p:nvPr/>
        </p:nvSpPr>
        <p:spPr>
          <a:xfrm>
            <a:off x="6336551" y="2005028"/>
            <a:ext cx="2295953" cy="2168554"/>
          </a:xfrm>
          <a:prstGeom prst="hexagon">
            <a:avLst>
              <a:gd name="adj" fmla="val 27404"/>
              <a:gd name="vf" fmla="val 115470"/>
            </a:avLst>
          </a:prstGeom>
          <a:solidFill>
            <a:schemeClr val="bg1"/>
          </a:solidFill>
          <a:ln w="38100">
            <a:solidFill>
              <a:srgbClr val="2D03D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Hexagon 21">
            <a:extLst>
              <a:ext uri="{FF2B5EF4-FFF2-40B4-BE49-F238E27FC236}">
                <a16:creationId xmlns:a16="http://schemas.microsoft.com/office/drawing/2014/main" id="{A0E3E485-F5AD-411D-93AF-B619CCF49FAA}"/>
              </a:ext>
            </a:extLst>
          </p:cNvPr>
          <p:cNvSpPr/>
          <p:nvPr/>
        </p:nvSpPr>
        <p:spPr>
          <a:xfrm>
            <a:off x="9308878" y="1971113"/>
            <a:ext cx="2295953" cy="2168554"/>
          </a:xfrm>
          <a:prstGeom prst="hexagon">
            <a:avLst>
              <a:gd name="adj" fmla="val 27404"/>
              <a:gd name="vf" fmla="val 115470"/>
            </a:avLst>
          </a:prstGeom>
          <a:solidFill>
            <a:schemeClr val="bg1"/>
          </a:solidFill>
          <a:ln w="38100">
            <a:solidFill>
              <a:srgbClr val="2D03D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Hexagon 21">
            <a:extLst>
              <a:ext uri="{FF2B5EF4-FFF2-40B4-BE49-F238E27FC236}">
                <a16:creationId xmlns:a16="http://schemas.microsoft.com/office/drawing/2014/main" id="{B36ED224-50F7-461A-A2E7-AD21CE596B02}"/>
              </a:ext>
            </a:extLst>
          </p:cNvPr>
          <p:cNvSpPr/>
          <p:nvPr/>
        </p:nvSpPr>
        <p:spPr>
          <a:xfrm>
            <a:off x="707717" y="4444923"/>
            <a:ext cx="2295953" cy="2168554"/>
          </a:xfrm>
          <a:prstGeom prst="hexagon">
            <a:avLst>
              <a:gd name="adj" fmla="val 27404"/>
              <a:gd name="vf" fmla="val 115470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Hexagon 21">
            <a:extLst>
              <a:ext uri="{FF2B5EF4-FFF2-40B4-BE49-F238E27FC236}">
                <a16:creationId xmlns:a16="http://schemas.microsoft.com/office/drawing/2014/main" id="{A3AECE78-33BA-4F5A-B986-21744D0424CF}"/>
              </a:ext>
            </a:extLst>
          </p:cNvPr>
          <p:cNvSpPr/>
          <p:nvPr/>
        </p:nvSpPr>
        <p:spPr>
          <a:xfrm>
            <a:off x="6351431" y="4263823"/>
            <a:ext cx="2295953" cy="2168554"/>
          </a:xfrm>
          <a:prstGeom prst="hexagon">
            <a:avLst>
              <a:gd name="adj" fmla="val 27404"/>
              <a:gd name="vf" fmla="val 115470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Hexagon 21">
            <a:extLst>
              <a:ext uri="{FF2B5EF4-FFF2-40B4-BE49-F238E27FC236}">
                <a16:creationId xmlns:a16="http://schemas.microsoft.com/office/drawing/2014/main" id="{EE58D096-2309-410A-9D35-4DD60CF3F3AB}"/>
              </a:ext>
            </a:extLst>
          </p:cNvPr>
          <p:cNvSpPr/>
          <p:nvPr/>
        </p:nvSpPr>
        <p:spPr>
          <a:xfrm>
            <a:off x="9308878" y="4263823"/>
            <a:ext cx="2295953" cy="2168554"/>
          </a:xfrm>
          <a:prstGeom prst="hexagon">
            <a:avLst>
              <a:gd name="adj" fmla="val 27404"/>
              <a:gd name="vf" fmla="val 115470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A42D00D-A509-4CB2-8222-986B7FFE0CDE}"/>
              </a:ext>
            </a:extLst>
          </p:cNvPr>
          <p:cNvSpPr txBox="1"/>
          <p:nvPr/>
        </p:nvSpPr>
        <p:spPr>
          <a:xfrm>
            <a:off x="11182350" y="5979545"/>
            <a:ext cx="54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mtClean="0"/>
              <a:pPr algn="ctr"/>
              <a:t>2</a:t>
            </a:fld>
            <a:endParaRPr lang="es-MX" dirty="0"/>
          </a:p>
        </p:txBody>
      </p:sp>
      <p:sp>
        <p:nvSpPr>
          <p:cNvPr id="49" name="Hexagon 21">
            <a:extLst>
              <a:ext uri="{FF2B5EF4-FFF2-40B4-BE49-F238E27FC236}">
                <a16:creationId xmlns:a16="http://schemas.microsoft.com/office/drawing/2014/main" id="{714B6593-69D1-4BBE-AF53-44A043F06E2D}"/>
              </a:ext>
            </a:extLst>
          </p:cNvPr>
          <p:cNvSpPr/>
          <p:nvPr/>
        </p:nvSpPr>
        <p:spPr>
          <a:xfrm>
            <a:off x="3509422" y="4354373"/>
            <a:ext cx="2295953" cy="2168554"/>
          </a:xfrm>
          <a:prstGeom prst="hexagon">
            <a:avLst>
              <a:gd name="adj" fmla="val 27404"/>
              <a:gd name="vf" fmla="val 115470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867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37A4D65-6F35-4B4A-B246-D3F441EA3E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0000">
                <a:srgbClr val="353793"/>
              </a:gs>
              <a:gs pos="0">
                <a:srgbClr val="E74F9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5411DFE4-6164-4602-977D-B592BFCF344E}"/>
              </a:ext>
            </a:extLst>
          </p:cNvPr>
          <p:cNvSpPr txBox="1"/>
          <p:nvPr/>
        </p:nvSpPr>
        <p:spPr>
          <a:xfrm>
            <a:off x="2014745" y="4736431"/>
            <a:ext cx="816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7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 &amp; R</a:t>
            </a:r>
            <a:endParaRPr lang="es-MX" sz="72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06" y="1214007"/>
            <a:ext cx="2601185" cy="26011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20F9051-A424-425C-AB4F-A1B6448F4A05}"/>
              </a:ext>
            </a:extLst>
          </p:cNvPr>
          <p:cNvSpPr txBox="1"/>
          <p:nvPr/>
        </p:nvSpPr>
        <p:spPr>
          <a:xfrm>
            <a:off x="11346920" y="5997293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>
                <a:solidFill>
                  <a:schemeClr val="bg1"/>
                </a:solidFill>
              </a:rPr>
              <a:pPr algn="ctr"/>
              <a:t>20</a:t>
            </a:fld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62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243ACA29-7189-47EA-B6B6-FF2A745848C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rgbClr val="353793"/>
              </a:gs>
              <a:gs pos="0">
                <a:srgbClr val="0BC77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5411DFE4-6164-4602-977D-B592BFCF344E}"/>
              </a:ext>
            </a:extLst>
          </p:cNvPr>
          <p:cNvSpPr txBox="1"/>
          <p:nvPr/>
        </p:nvSpPr>
        <p:spPr>
          <a:xfrm rot="16200000">
            <a:off x="-3243053" y="2828834"/>
            <a:ext cx="816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7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Referencias</a:t>
            </a:r>
            <a:endParaRPr lang="es-MX" sz="72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5B4AF2-1C11-4BEF-BF70-84A032E0149F}"/>
              </a:ext>
            </a:extLst>
          </p:cNvPr>
          <p:cNvSpPr txBox="1"/>
          <p:nvPr/>
        </p:nvSpPr>
        <p:spPr>
          <a:xfrm>
            <a:off x="1438365" y="407670"/>
            <a:ext cx="105156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[1] </a:t>
            </a:r>
            <a:r>
              <a:rPr lang="es-MX" sz="2800" dirty="0" err="1"/>
              <a:t>Wikibooks</a:t>
            </a:r>
            <a:r>
              <a:rPr lang="es-MX" sz="2800" dirty="0"/>
              <a:t> (2018) MySQL/</a:t>
            </a:r>
            <a:r>
              <a:rPr lang="es-MX" sz="2800" dirty="0" err="1"/>
              <a:t>Print</a:t>
            </a:r>
            <a:r>
              <a:rPr lang="es-MX" sz="2800" dirty="0"/>
              <a:t> </a:t>
            </a:r>
            <a:r>
              <a:rPr lang="es-MX" sz="2800" dirty="0" err="1"/>
              <a:t>version</a:t>
            </a:r>
            <a:r>
              <a:rPr lang="es-MX" sz="2800" dirty="0"/>
              <a:t>  [Online] Disponible en: https://upload.wikimedia.org/wikipedia/commons/thumb/0/06/Mysql-dolphin-square.svg/300px-Mysql-dolphin-square.svg.png </a:t>
            </a:r>
          </a:p>
          <a:p>
            <a:r>
              <a:rPr lang="es-MX" sz="2800" dirty="0"/>
              <a:t>[2] </a:t>
            </a:r>
            <a:r>
              <a:rPr lang="es-MX" sz="2800" dirty="0" err="1"/>
              <a:t>VisualPharm</a:t>
            </a:r>
            <a:r>
              <a:rPr lang="es-MX" sz="2800" dirty="0"/>
              <a:t> (2018) GitHub </a:t>
            </a:r>
            <a:r>
              <a:rPr lang="es-MX" sz="2800" dirty="0" err="1"/>
              <a:t>Icon</a:t>
            </a:r>
            <a:r>
              <a:rPr lang="es-MX" sz="2800" dirty="0"/>
              <a:t> [Online] Disponible en: https://visualpharm.com/free-icons/github-595b40b85ba036ed117dc155</a:t>
            </a:r>
          </a:p>
          <a:p>
            <a:r>
              <a:rPr lang="es-MX" sz="2800" dirty="0"/>
              <a:t>[3] </a:t>
            </a:r>
            <a:r>
              <a:rPr lang="es-MX" sz="2800" dirty="0" err="1"/>
              <a:t>Pngtree</a:t>
            </a:r>
            <a:r>
              <a:rPr lang="es-MX" sz="2800" dirty="0"/>
              <a:t> (2018) Java </a:t>
            </a:r>
            <a:r>
              <a:rPr lang="es-MX" sz="2800" dirty="0" err="1"/>
              <a:t>Programming</a:t>
            </a:r>
            <a:r>
              <a:rPr lang="es-MX" sz="2800" dirty="0"/>
              <a:t> </a:t>
            </a:r>
            <a:r>
              <a:rPr lang="es-MX" sz="2800" dirty="0" err="1"/>
              <a:t>Icon</a:t>
            </a:r>
            <a:r>
              <a:rPr lang="es-MX" sz="2800" dirty="0"/>
              <a:t> [Online] Disponible en: https://png.pngtree.com/element_origin_min_pic/17/02/09/8cd5cb93144a40bb4fdc66fb64b41ae5.jpg</a:t>
            </a:r>
          </a:p>
          <a:p>
            <a:r>
              <a:rPr lang="es-MX" sz="2800" dirty="0"/>
              <a:t>[4] NetBeans (2018) Bug 139958 [Online] Disponible en: https://bugzilla-attachments-139958.netbeans.org/bugzilla/attachment.cgi?id=164138</a:t>
            </a:r>
          </a:p>
          <a:p>
            <a:r>
              <a:rPr lang="es-MX" sz="2800" dirty="0"/>
              <a:t>[5] Jeremy Thomas (2018) </a:t>
            </a:r>
            <a:r>
              <a:rPr lang="de-DE" sz="2800" dirty="0"/>
              <a:t>Web Design in 4 minutes [Online] Disponible en: https://jgthms.com/web-design-in-4-minutes/bulma.png</a:t>
            </a: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084B1C-ECCD-42F1-A160-5463AEDF1380}"/>
              </a:ext>
            </a:extLst>
          </p:cNvPr>
          <p:cNvSpPr txBox="1"/>
          <p:nvPr/>
        </p:nvSpPr>
        <p:spPr>
          <a:xfrm>
            <a:off x="11346920" y="5997293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>
                <a:solidFill>
                  <a:schemeClr val="bg1"/>
                </a:solidFill>
              </a:rPr>
              <a:pPr algn="ctr"/>
              <a:t>21</a:t>
            </a:fld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77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243ACA29-7189-47EA-B6B6-FF2A745848C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rgbClr val="353793"/>
              </a:gs>
              <a:gs pos="0">
                <a:srgbClr val="0BC77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5411DFE4-6164-4602-977D-B592BFCF344E}"/>
              </a:ext>
            </a:extLst>
          </p:cNvPr>
          <p:cNvSpPr txBox="1"/>
          <p:nvPr/>
        </p:nvSpPr>
        <p:spPr>
          <a:xfrm rot="16200000">
            <a:off x="-3243053" y="2828834"/>
            <a:ext cx="816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7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Referencias</a:t>
            </a:r>
            <a:endParaRPr lang="es-MX" sz="72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5B4AF2-1C11-4BEF-BF70-84A032E0149F}"/>
              </a:ext>
            </a:extLst>
          </p:cNvPr>
          <p:cNvSpPr txBox="1"/>
          <p:nvPr/>
        </p:nvSpPr>
        <p:spPr>
          <a:xfrm>
            <a:off x="1438365" y="407670"/>
            <a:ext cx="105156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[6] </a:t>
            </a:r>
            <a:r>
              <a:rPr lang="es-MX" sz="2800" dirty="0" err="1"/>
              <a:t>Icon</a:t>
            </a:r>
            <a:r>
              <a:rPr lang="es-MX" sz="2800" dirty="0"/>
              <a:t> Archive (2018) Microsoft Visio 2013 [Online] Disponible en: http://icons.iconarchive.com/icons/dakirby309/simply-styled/256/Microsoft-Visio-2013-icon.png </a:t>
            </a:r>
          </a:p>
          <a:p>
            <a:r>
              <a:rPr lang="es-MX" sz="2800" dirty="0"/>
              <a:t>[7] YouTube (2018) Font </a:t>
            </a:r>
            <a:r>
              <a:rPr lang="es-MX" sz="2800" dirty="0" err="1"/>
              <a:t>Awesome</a:t>
            </a:r>
            <a:r>
              <a:rPr lang="es-MX" sz="2800" dirty="0"/>
              <a:t>[Online] Disponible en: https://i.ytimg.com/vi/11TcbUBVODE/maxresdefault.jpg</a:t>
            </a:r>
          </a:p>
          <a:p>
            <a:r>
              <a:rPr lang="es-MX" sz="2800" dirty="0"/>
              <a:t>[8] 01net (2018) Word [Online] Disponible en: https://img.bfmtv.com/c/630/420/950862/dfeadd5e97b99b23f545cac597.png </a:t>
            </a:r>
          </a:p>
          <a:p>
            <a:r>
              <a:rPr lang="es-MX" sz="2800" dirty="0"/>
              <a:t>[9] </a:t>
            </a:r>
            <a:r>
              <a:rPr lang="es-MX" sz="2800" dirty="0" err="1"/>
              <a:t>FreeIconsPng</a:t>
            </a:r>
            <a:r>
              <a:rPr lang="es-MX" sz="2800" dirty="0"/>
              <a:t> (2018) </a:t>
            </a:r>
            <a:r>
              <a:rPr lang="es-MX" sz="2800" dirty="0" err="1"/>
              <a:t>Ppt</a:t>
            </a:r>
            <a:r>
              <a:rPr lang="es-MX" sz="2800" dirty="0"/>
              <a:t> </a:t>
            </a:r>
            <a:r>
              <a:rPr lang="es-MX" sz="2800" dirty="0" err="1"/>
              <a:t>Icons</a:t>
            </a:r>
            <a:r>
              <a:rPr lang="es-MX" sz="2800" dirty="0"/>
              <a:t> [Online] Disponible en: https://www.freeiconspng.com/uploads/powerpoint-icon-microsoft-powerpoint-icon-network-powerpoint-icons-and-3.png </a:t>
            </a:r>
          </a:p>
          <a:p>
            <a:r>
              <a:rPr lang="es-MX" sz="2800" dirty="0"/>
              <a:t>[10] </a:t>
            </a:r>
            <a:r>
              <a:rPr lang="es-MX" sz="2800" dirty="0" err="1"/>
              <a:t>Icon</a:t>
            </a:r>
            <a:r>
              <a:rPr lang="es-MX" sz="2800" dirty="0"/>
              <a:t> Finder (2018) </a:t>
            </a:r>
            <a:r>
              <a:rPr lang="de-DE" sz="2800" dirty="0"/>
              <a:t>Chrome Icon [Online] Disponible en: https://cdn0.iconfinder.com/data/icons/jfk/512/chrome-512.png</a:t>
            </a:r>
            <a:endParaRPr lang="es-MX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084B1C-ECCD-42F1-A160-5463AEDF1380}"/>
              </a:ext>
            </a:extLst>
          </p:cNvPr>
          <p:cNvSpPr txBox="1"/>
          <p:nvPr/>
        </p:nvSpPr>
        <p:spPr>
          <a:xfrm>
            <a:off x="11346920" y="5997293"/>
            <a:ext cx="63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>
                <a:solidFill>
                  <a:schemeClr val="bg1"/>
                </a:solidFill>
              </a:rPr>
              <a:pPr algn="ctr"/>
              <a:t>22</a:t>
            </a:fld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44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ersona, cielo, exterior, personas&#10;&#10;Descripción generada automáticamente">
            <a:extLst>
              <a:ext uri="{FF2B5EF4-FFF2-40B4-BE49-F238E27FC236}">
                <a16:creationId xmlns:a16="http://schemas.microsoft.com/office/drawing/2014/main" id="{2BCCDAD5-352A-4D15-94D6-51BA9DD6B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2" t="23241" r="99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EA7F768D-E8E7-4410-9161-B0A28E40AE6B}"/>
              </a:ext>
            </a:extLst>
          </p:cNvPr>
          <p:cNvSpPr/>
          <p:nvPr/>
        </p:nvSpPr>
        <p:spPr>
          <a:xfrm>
            <a:off x="0" y="0"/>
            <a:ext cx="5836920" cy="6858000"/>
          </a:xfrm>
          <a:prstGeom prst="rect">
            <a:avLst/>
          </a:prstGeom>
          <a:gradFill flip="none" rotWithShape="1">
            <a:gsLst>
              <a:gs pos="100000">
                <a:srgbClr val="353793">
                  <a:alpha val="65000"/>
                </a:srgbClr>
              </a:gs>
              <a:gs pos="0">
                <a:srgbClr val="0BC772">
                  <a:alpha val="6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692EFB02-E282-48D7-9252-73BC2F81F969}"/>
              </a:ext>
            </a:extLst>
          </p:cNvPr>
          <p:cNvSpPr txBox="1"/>
          <p:nvPr/>
        </p:nvSpPr>
        <p:spPr>
          <a:xfrm>
            <a:off x="570617" y="384284"/>
            <a:ext cx="4695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800" b="1" dirty="0">
                <a:solidFill>
                  <a:srgbClr val="F7F7F8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Tema</a:t>
            </a:r>
            <a:endParaRPr lang="es-MX" sz="4800" b="1" dirty="0">
              <a:solidFill>
                <a:srgbClr val="F7F7F8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FB912AE0-B598-43C5-999C-E28A3DFB0F96}"/>
              </a:ext>
            </a:extLst>
          </p:cNvPr>
          <p:cNvSpPr txBox="1"/>
          <p:nvPr/>
        </p:nvSpPr>
        <p:spPr>
          <a:xfrm>
            <a:off x="570617" y="1339044"/>
            <a:ext cx="4695686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Página web para brindar información referente a la carrera de Ingeniería en Sistemas Computacionales en la ESCOM para los alumnos del grupo 1CV1, en el semestre 19-1, para mantener al tanto a los alumnos sobre información académica de la carrera</a:t>
            </a:r>
            <a:endParaRPr lang="es-MX" sz="24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A8355C-2D15-4FE6-A1F2-DE547C2FBADF}"/>
              </a:ext>
            </a:extLst>
          </p:cNvPr>
          <p:cNvSpPr txBox="1"/>
          <p:nvPr/>
        </p:nvSpPr>
        <p:spPr>
          <a:xfrm>
            <a:off x="11182350" y="5979545"/>
            <a:ext cx="54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mtClean="0">
                <a:solidFill>
                  <a:schemeClr val="bg1"/>
                </a:solidFill>
              </a:rPr>
              <a:pPr algn="ctr"/>
              <a:t>3</a:t>
            </a:fld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90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ttps://scontent.fmex11-2.fna.fbcdn.net/v/t1.15752-9/46749226_310679132886131_6813260192495435776_n.jpg?_nc_cat=107&amp;_nc_ht=scontent.fmex11-2.fna&amp;oh=9a7b43a16520090f2c4f1a88d6de1477&amp;oe=5C6AD92E">
            <a:extLst>
              <a:ext uri="{FF2B5EF4-FFF2-40B4-BE49-F238E27FC236}">
                <a16:creationId xmlns:a16="http://schemas.microsoft.com/office/drawing/2014/main" id="{FE14EBAA-FA26-455D-A2A6-2C580ABC51D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5" t="5361" r="24577" b="19401"/>
          <a:stretch/>
        </p:blipFill>
        <p:spPr bwMode="auto">
          <a:xfrm>
            <a:off x="6028459" y="0"/>
            <a:ext cx="6144492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20">
            <a:extLst>
              <a:ext uri="{FF2B5EF4-FFF2-40B4-BE49-F238E27FC236}">
                <a16:creationId xmlns:a16="http://schemas.microsoft.com/office/drawing/2014/main" id="{74EAB5DE-C689-45AE-9011-604FEA7AAC08}"/>
              </a:ext>
            </a:extLst>
          </p:cNvPr>
          <p:cNvSpPr/>
          <p:nvPr/>
        </p:nvSpPr>
        <p:spPr>
          <a:xfrm>
            <a:off x="6047509" y="0"/>
            <a:ext cx="6144491" cy="6858000"/>
          </a:xfrm>
          <a:prstGeom prst="rect">
            <a:avLst/>
          </a:prstGeom>
          <a:gradFill flip="none" rotWithShape="1">
            <a:gsLst>
              <a:gs pos="100000">
                <a:srgbClr val="353793">
                  <a:alpha val="24000"/>
                </a:srgbClr>
              </a:gs>
              <a:gs pos="0">
                <a:srgbClr val="0BC772">
                  <a:alpha val="6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8BA942-0329-4331-85BC-CD3E4D685780}"/>
              </a:ext>
            </a:extLst>
          </p:cNvPr>
          <p:cNvSpPr/>
          <p:nvPr/>
        </p:nvSpPr>
        <p:spPr>
          <a:xfrm>
            <a:off x="0" y="0"/>
            <a:ext cx="60475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4CA15-CE93-4E46-BDDF-20F4B07F46C6}"/>
              </a:ext>
            </a:extLst>
          </p:cNvPr>
          <p:cNvSpPr txBox="1"/>
          <p:nvPr/>
        </p:nvSpPr>
        <p:spPr>
          <a:xfrm>
            <a:off x="516642" y="215742"/>
            <a:ext cx="4995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¿Qué </a:t>
            </a:r>
            <a:r>
              <a:rPr lang="es-MX" sz="6000" b="1" dirty="0">
                <a:solidFill>
                  <a:srgbClr val="540BE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esperamos</a:t>
            </a:r>
            <a:r>
              <a:rPr lang="es-MX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4899B-B146-47D9-99BD-1AE8CCB488A5}"/>
              </a:ext>
            </a:extLst>
          </p:cNvPr>
          <p:cNvSpPr txBox="1"/>
          <p:nvPr/>
        </p:nvSpPr>
        <p:spPr>
          <a:xfrm>
            <a:off x="759657" y="2211884"/>
            <a:ext cx="45697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 brindamos información referente a la carrera de Ingeniería en Sistemas Computacionales en la ESCOM mediante una página web entonces los alumnos del grupo 1CV1, en el semestre 19-1, </a:t>
            </a:r>
            <a:r>
              <a:rPr lang="es-MX" sz="2400" dirty="0">
                <a:solidFill>
                  <a:srgbClr val="540BE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 mantendrán al tanto sobre información académica de la carrera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C5562903-4F00-4278-9658-40FC326D68BD}"/>
              </a:ext>
            </a:extLst>
          </p:cNvPr>
          <p:cNvSpPr/>
          <p:nvPr/>
        </p:nvSpPr>
        <p:spPr>
          <a:xfrm rot="19883242">
            <a:off x="7032090" y="106510"/>
            <a:ext cx="5122491" cy="4838252"/>
          </a:xfrm>
          <a:prstGeom prst="hexagon">
            <a:avLst>
              <a:gd name="adj" fmla="val 27404"/>
              <a:gd name="vf" fmla="val 115470"/>
            </a:avLst>
          </a:prstGeom>
          <a:noFill/>
          <a:ln w="38100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BD3647-B64A-4877-B0A7-24BA55537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4" y="338360"/>
            <a:ext cx="962406" cy="96240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DB95857-2F45-4B93-858A-691B7A0A160E}"/>
              </a:ext>
            </a:extLst>
          </p:cNvPr>
          <p:cNvSpPr txBox="1"/>
          <p:nvPr/>
        </p:nvSpPr>
        <p:spPr>
          <a:xfrm>
            <a:off x="11182350" y="5979545"/>
            <a:ext cx="54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mtClean="0"/>
              <a:pPr algn="ctr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6868628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electrónica&#10;&#10;Descripción generada automáticamente">
            <a:extLst>
              <a:ext uri="{FF2B5EF4-FFF2-40B4-BE49-F238E27FC236}">
                <a16:creationId xmlns:a16="http://schemas.microsoft.com/office/drawing/2014/main" id="{7C28D6A3-3F30-45EE-8AB8-82821E47A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0" r="13942"/>
          <a:stretch/>
        </p:blipFill>
        <p:spPr>
          <a:xfrm>
            <a:off x="5507048" y="22860"/>
            <a:ext cx="8239431" cy="68550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088C5-ADE9-4ED4-A5AF-0FD3E67D6912}"/>
              </a:ext>
            </a:extLst>
          </p:cNvPr>
          <p:cNvSpPr/>
          <p:nvPr/>
        </p:nvSpPr>
        <p:spPr>
          <a:xfrm>
            <a:off x="6047508" y="0"/>
            <a:ext cx="6144491" cy="6858000"/>
          </a:xfrm>
          <a:prstGeom prst="rect">
            <a:avLst/>
          </a:prstGeom>
          <a:gradFill flip="none" rotWithShape="1">
            <a:gsLst>
              <a:gs pos="100000">
                <a:srgbClr val="353793">
                  <a:alpha val="50000"/>
                </a:srgbClr>
              </a:gs>
              <a:gs pos="0">
                <a:srgbClr val="0BC772">
                  <a:alpha val="6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8BA942-0329-4331-85BC-CD3E4D685780}"/>
              </a:ext>
            </a:extLst>
          </p:cNvPr>
          <p:cNvSpPr/>
          <p:nvPr/>
        </p:nvSpPr>
        <p:spPr>
          <a:xfrm>
            <a:off x="0" y="0"/>
            <a:ext cx="60475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4CA15-CE93-4E46-BDDF-20F4B07F46C6}"/>
              </a:ext>
            </a:extLst>
          </p:cNvPr>
          <p:cNvSpPr txBox="1"/>
          <p:nvPr/>
        </p:nvSpPr>
        <p:spPr>
          <a:xfrm>
            <a:off x="738875" y="1793089"/>
            <a:ext cx="4569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>
                <a:solidFill>
                  <a:srgbClr val="540BE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Justificación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4899B-B146-47D9-99BD-1AE8CCB488A5}"/>
              </a:ext>
            </a:extLst>
          </p:cNvPr>
          <p:cNvSpPr txBox="1"/>
          <p:nvPr/>
        </p:nvSpPr>
        <p:spPr>
          <a:xfrm>
            <a:off x="738875" y="3097461"/>
            <a:ext cx="4569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solidFill>
                  <a:srgbClr val="540BE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Mejores</a:t>
            </a: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profesionistas.</a:t>
            </a:r>
          </a:p>
          <a:p>
            <a:pPr algn="just"/>
            <a:endParaRPr lang="es-MX" sz="2800" dirty="0">
              <a:solidFill>
                <a:schemeClr val="tx1">
                  <a:lumMod val="85000"/>
                  <a:lumOff val="1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just"/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 imagen de la ISC </a:t>
            </a:r>
            <a:r>
              <a:rPr lang="es-MX" sz="2800" dirty="0">
                <a:solidFill>
                  <a:srgbClr val="540BE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mejora</a:t>
            </a: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en la nación.</a:t>
            </a:r>
          </a:p>
          <a:p>
            <a:pPr algn="just"/>
            <a:endParaRPr lang="es-MX" sz="2800" dirty="0">
              <a:solidFill>
                <a:schemeClr val="tx1">
                  <a:lumMod val="85000"/>
                  <a:lumOff val="1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just"/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Obtenemos muchos </a:t>
            </a:r>
            <a:r>
              <a:rPr lang="es-MX" sz="2800" dirty="0">
                <a:solidFill>
                  <a:srgbClr val="540BE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conocimientos</a:t>
            </a: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útiles.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C5562903-4F00-4278-9658-40FC326D68BD}"/>
              </a:ext>
            </a:extLst>
          </p:cNvPr>
          <p:cNvSpPr/>
          <p:nvPr/>
        </p:nvSpPr>
        <p:spPr>
          <a:xfrm rot="19800000">
            <a:off x="6164947" y="333427"/>
            <a:ext cx="5197378" cy="4619893"/>
          </a:xfrm>
          <a:prstGeom prst="hexagon">
            <a:avLst>
              <a:gd name="adj" fmla="val 27404"/>
              <a:gd name="vf" fmla="val 115470"/>
            </a:avLst>
          </a:prstGeom>
          <a:noFill/>
          <a:ln w="38100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47AB8-0BAF-4CC4-8CD3-A281A610BA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5" y="630110"/>
            <a:ext cx="881600" cy="8816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3F4E827-2DBF-4CAE-8A4E-C6123DF30263}"/>
              </a:ext>
            </a:extLst>
          </p:cNvPr>
          <p:cNvSpPr txBox="1"/>
          <p:nvPr/>
        </p:nvSpPr>
        <p:spPr>
          <a:xfrm>
            <a:off x="11182350" y="5979545"/>
            <a:ext cx="54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mtClean="0"/>
              <a:pPr algn="ctr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92038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EF3AB7-12A9-4EAC-B336-4AB7B239DBE5}"/>
              </a:ext>
            </a:extLst>
          </p:cNvPr>
          <p:cNvSpPr txBox="1"/>
          <p:nvPr/>
        </p:nvSpPr>
        <p:spPr>
          <a:xfrm>
            <a:off x="236596" y="384601"/>
            <a:ext cx="8182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Objetivos del </a:t>
            </a:r>
            <a:r>
              <a:rPr lang="es-MX" sz="6000" b="1" dirty="0">
                <a:solidFill>
                  <a:srgbClr val="540BE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sistema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3ACA29-7189-47EA-B6B6-FF2A745848C2}"/>
              </a:ext>
            </a:extLst>
          </p:cNvPr>
          <p:cNvSpPr/>
          <p:nvPr/>
        </p:nvSpPr>
        <p:spPr>
          <a:xfrm>
            <a:off x="0" y="1792419"/>
            <a:ext cx="12192000" cy="2563105"/>
          </a:xfrm>
          <a:prstGeom prst="rect">
            <a:avLst/>
          </a:prstGeom>
          <a:gradFill flip="none" rotWithShape="1">
            <a:gsLst>
              <a:gs pos="100000">
                <a:srgbClr val="353793"/>
              </a:gs>
              <a:gs pos="0">
                <a:srgbClr val="0BC77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EE4C22-3043-433A-BD45-FE2FEC48C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07" y="1994184"/>
            <a:ext cx="2201137" cy="22011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421819-4517-4811-A40F-76075CAA3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50" y="1994184"/>
            <a:ext cx="2277337" cy="22773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3CCD87-3F76-45FC-A32B-6255C96EC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93" y="2318906"/>
            <a:ext cx="1622060" cy="162206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277519D4-D3AF-414F-A9E4-52051D6EDE5C}"/>
              </a:ext>
            </a:extLst>
          </p:cNvPr>
          <p:cNvGrpSpPr/>
          <p:nvPr/>
        </p:nvGrpSpPr>
        <p:grpSpPr>
          <a:xfrm>
            <a:off x="705007" y="4669556"/>
            <a:ext cx="3222756" cy="1982477"/>
            <a:chOff x="705007" y="4669556"/>
            <a:chExt cx="3222756" cy="19824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10CF8B-189C-4827-9A82-930F529A5349}"/>
                </a:ext>
              </a:extLst>
            </p:cNvPr>
            <p:cNvSpPr txBox="1"/>
            <p:nvPr/>
          </p:nvSpPr>
          <p:spPr>
            <a:xfrm>
              <a:off x="1115189" y="4713041"/>
              <a:ext cx="281257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solidFill>
                    <a:srgbClr val="540BEC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Aumentar</a:t>
              </a:r>
              <a:r>
                <a:rPr lang="es-MX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las ofertas de información académica acerca de la ESCOM.</a:t>
              </a: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82B21D19-B8E8-49BD-9603-1E9F496A469F}"/>
                </a:ext>
              </a:extLst>
            </p:cNvPr>
            <p:cNvSpPr/>
            <p:nvPr/>
          </p:nvSpPr>
          <p:spPr>
            <a:xfrm rot="19800000">
              <a:off x="705007" y="4669556"/>
              <a:ext cx="518678" cy="461047"/>
            </a:xfrm>
            <a:prstGeom prst="hexagon">
              <a:avLst>
                <a:gd name="adj" fmla="val 27404"/>
                <a:gd name="vf" fmla="val 11547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7D8E31-A78A-4D80-9D18-FB7B7A1B5185}"/>
                </a:ext>
              </a:extLst>
            </p:cNvPr>
            <p:cNvSpPr txBox="1"/>
            <p:nvPr/>
          </p:nvSpPr>
          <p:spPr>
            <a:xfrm>
              <a:off x="813503" y="4715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B5FE9E2-AE8D-4B30-80C5-431DAC09C091}"/>
              </a:ext>
            </a:extLst>
          </p:cNvPr>
          <p:cNvGrpSpPr/>
          <p:nvPr/>
        </p:nvGrpSpPr>
        <p:grpSpPr>
          <a:xfrm>
            <a:off x="4311069" y="4669555"/>
            <a:ext cx="3471330" cy="1982478"/>
            <a:chOff x="4311069" y="4669555"/>
            <a:chExt cx="3471330" cy="19824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400B9F-0DAC-4D0D-B282-630A4D175133}"/>
                </a:ext>
              </a:extLst>
            </p:cNvPr>
            <p:cNvSpPr txBox="1"/>
            <p:nvPr/>
          </p:nvSpPr>
          <p:spPr>
            <a:xfrm>
              <a:off x="4788659" y="4713041"/>
              <a:ext cx="29937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solidFill>
                    <a:srgbClr val="540BEC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Dar a conocer </a:t>
              </a:r>
              <a:r>
                <a:rPr lang="es-MX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 manera conjunta experiencias acerca de la ESCOM.</a:t>
              </a:r>
            </a:p>
            <a:p>
              <a:pPr algn="just"/>
              <a:endPara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B1605B26-F47B-45E3-B0BE-8ABE1D626D01}"/>
                </a:ext>
              </a:extLst>
            </p:cNvPr>
            <p:cNvSpPr/>
            <p:nvPr/>
          </p:nvSpPr>
          <p:spPr>
            <a:xfrm rot="19800000">
              <a:off x="4311069" y="4669555"/>
              <a:ext cx="518678" cy="461047"/>
            </a:xfrm>
            <a:prstGeom prst="hexagon">
              <a:avLst>
                <a:gd name="adj" fmla="val 27404"/>
                <a:gd name="vf" fmla="val 11547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73DB76-7076-4D0A-AD25-B45F1DC42CED}"/>
                </a:ext>
              </a:extLst>
            </p:cNvPr>
            <p:cNvSpPr txBox="1"/>
            <p:nvPr/>
          </p:nvSpPr>
          <p:spPr>
            <a:xfrm>
              <a:off x="4419565" y="4715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1572179C-7AC3-42A4-9606-CE1CDBC67053}"/>
              </a:ext>
            </a:extLst>
          </p:cNvPr>
          <p:cNvGrpSpPr/>
          <p:nvPr/>
        </p:nvGrpSpPr>
        <p:grpSpPr>
          <a:xfrm>
            <a:off x="8310777" y="4669556"/>
            <a:ext cx="3235262" cy="1982477"/>
            <a:chOff x="8310777" y="4669556"/>
            <a:chExt cx="3235262" cy="19824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ECA411-D0FA-4DCA-BEF6-37524489CFE8}"/>
                </a:ext>
              </a:extLst>
            </p:cNvPr>
            <p:cNvSpPr txBox="1"/>
            <p:nvPr/>
          </p:nvSpPr>
          <p:spPr>
            <a:xfrm>
              <a:off x="8787006" y="4713041"/>
              <a:ext cx="27590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solidFill>
                    <a:srgbClr val="540BEC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Ofrecer </a:t>
              </a:r>
              <a:r>
                <a:rPr lang="es-MX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información académica acerca de la ESCOM de manera estética.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78563C01-5226-48CE-A4EE-6B5D211914DD}"/>
                </a:ext>
              </a:extLst>
            </p:cNvPr>
            <p:cNvSpPr/>
            <p:nvPr/>
          </p:nvSpPr>
          <p:spPr>
            <a:xfrm rot="19800000">
              <a:off x="8310777" y="4669556"/>
              <a:ext cx="518678" cy="461047"/>
            </a:xfrm>
            <a:prstGeom prst="hexagon">
              <a:avLst>
                <a:gd name="adj" fmla="val 27404"/>
                <a:gd name="vf" fmla="val 115470"/>
              </a:avLst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EF66C7-25C0-415D-9300-0BFCC03B52C3}"/>
                </a:ext>
              </a:extLst>
            </p:cNvPr>
            <p:cNvSpPr txBox="1"/>
            <p:nvPr/>
          </p:nvSpPr>
          <p:spPr>
            <a:xfrm>
              <a:off x="8419273" y="4715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3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B913240-E2E6-41D7-A42A-797BD649AB71}"/>
              </a:ext>
            </a:extLst>
          </p:cNvPr>
          <p:cNvSpPr txBox="1"/>
          <p:nvPr/>
        </p:nvSpPr>
        <p:spPr>
          <a:xfrm>
            <a:off x="11182350" y="5979545"/>
            <a:ext cx="54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mtClean="0"/>
              <a:pPr algn="ctr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26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03 -0.33102 L -0.22903 -0.33079 C -0.22838 -0.36551 -0.2289 -0.39977 -0.22734 -0.43379 C -0.222 -0.5537 -0.21744 -0.61458 -0.20234 -0.72569 C -0.14349 -1.15995 -0.16744 -1.03657 -0.13059 -1.21967 C -0.12955 -1.23171 -0.12747 -1.26782 -0.12747 -1.25579 C -0.12747 -1.24167 -0.12994 -1.22801 -0.13059 -1.21412 C -0.13255 -1.17338 -0.13385 -1.13264 -0.13528 -1.09213 C -0.13645 -1.03241 -0.14127 -0.77315 -0.14153 -0.72268 C -0.14323 -0.46991 -0.14362 -0.21713 -0.14466 0.03565 C -0.1427 0.1125 -0.14218 0.18958 -0.13841 0.26597 C -0.13698 0.29722 -0.13086 0.38889 -0.12916 0.35787 C -0.12369 0.26389 -0.12825 0.16898 -0.12747 0.07431 C -0.12721 0.02361 -0.12877 -0.02754 -0.12591 -0.07824 C -0.11627 -0.25741 -0.10208 -0.43565 -0.08997 -0.61435 C -0.08698 -0.66065 -0.0832 -0.70671 -0.08059 -0.75324 C -0.07695 -0.81991 -0.08007 -1.01736 -0.06966 -0.95301 C -0.05846 -0.88241 -0.07265 -0.80648 -0.07747 -0.73403 C -0.09869 -0.42083 -0.07304 -0.77708 -0.1026 -0.44213 C -0.11588 -0.29259 -0.12864 -0.14236 -0.13997 0.00764 C -0.1427 0.04375 -0.14205 0.08033 -0.14466 0.11621 C -0.14635 0.13773 -0.15299 0.20185 -0.15247 0.17986 C -0.15156 0.13333 -0.14596 0.08773 -0.14309 0.04097 C -0.14127 0.00996 -0.14023 -0.02176 -0.13841 -0.05324 C -0.13658 -0.08935 -0.13398 -0.12546 -0.13216 -0.16157 C -0.12252 -0.35347 -0.10403 -0.73657 -0.10403 -0.73634 C -0.10351 -0.76065 -0.10169 -0.83264 -0.1026 -0.80903 C -0.10651 -0.68935 -0.11276 -0.57014 -0.11341 -0.45046 C -0.11484 -0.2294 -0.11119 -0.00787 -0.10872 0.2132 C -0.10846 0.24306 -0.10729 0.2456 -0.1026 0.26597 C -0.09987 0.25116 -0.097 0.23681 -0.09466 0.22176 C -0.08645 0.16806 -0.07877 0.10602 -0.07434 0.05232 C -0.05794 -0.14768 -0.03815 -0.34676 -0.02747 -0.54768 C -0.00429 -0.98449 -0.03919 -0.31829 -0.01028 -0.91991 C -0.00885 -0.95116 -0.01198 -0.85648 -0.01341 -0.82523 C -0.02174 -0.67222 -0.02487 -0.6868 -0.03528 -0.52569 C -0.06445 -0.07754 -0.06028 -0.15555 -0.07278 0.12431 C -0.0733 0.15232 -0.07682 0.23542 -0.07434 0.20787 C -0.03711 -0.2118 -0.07148 0.11644 -0.05403 -0.15602 C -0.05091 -0.20532 -0.04427 -0.2537 -0.04153 -0.30324 C -0.03385 -0.4456 -0.02916 -0.58842 -0.02278 -0.73102 C -0.02226 -0.75972 -0.02161 -0.8456 -0.02122 -0.81713 C -0.01888 -0.61921 -0.01901 -0.42083 -0.01653 -0.22268 C -0.01276 0.08935 -0.01536 0.03496 0.00691 0.30787 C 0.00704 0.31088 0.00795 0.31343 0.00847 0.31597 C 0.01003 0.29121 0.01211 0.26621 0.01316 0.24121 C 0.04167 -0.46736 0.01836 0.04977 0.04128 -0.84745 C 0.04141 -0.85278 0.04441 -0.85671 0.04597 -0.86134 C 0.04649 -0.42546 0.04532 0.01065 0.04753 0.44676 C 0.04753 0.4706 0.05196 0.39884 0.05222 0.37454 C 0.05469 -0.07708 0.05886 0.04236 0.03816 -0.26713 C 0.03763 -0.25139 0.03581 -0.23565 0.03659 -0.22014 C 0.03894 -0.16898 0.04388 -0.11805 0.04753 -0.06713 C 0.04805 -0.05787 0.04857 -0.04861 0.04909 -0.03935 C 0.04584 -0.02245 0.04883 -0.03287 0.03503 -0.01435 C 0.03282 -0.0118 0.03125 -0.00741 0.02878 -0.00602 C 0.0168 0.00093 0.03151 -0.00833 0.01941 0.00232 C 0.00625 0.01389 0.02344 -0.00532 0.01003 0.01065 C 0.00847 0.00949 0.00625 0.00556 0.00534 0.00764 C 0.00079 0.01991 0.00625 0.01898 0.00847 0.01898 L 0.00847 0.00764 " pathEditMode="relative" rAng="0" ptsTypes="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7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24977 L 0.00092 0.24977 C -0.00351 0.10833 0.0017 0.26991 -0.00221 0.16644 C -0.00286 0.1507 -0.00299 0.13472 -0.00377 0.11921 C -0.00507 0.09769 -0.0069 0.07662 -0.00846 0.05533 C -0.01158 -0.1206 -0.01054 -0.08379 -0.0194 -0.35579 C -0.02851 -0.63032 -0.01927 -0.29815 -0.03033 -0.57245 C -0.03463 -0.67801 -0.03763 -0.78356 -0.04127 -0.88889 C -0.04075 -0.91111 -0.04726 -0.93796 -0.03971 -0.95555 C -0.03346 -0.9706 -0.03685 -0.91875 -0.03658 -0.9 C -0.0332 -0.62083 -0.03203 -0.34097 -0.02877 -0.06134 C -0.02838 -0.02338 -0.02786 0.01458 -0.02565 0.05255 C -0.02422 0.07963 -0.02018 0.10602 -0.01783 0.1331 C -0.01601 0.15602 -0.01471 0.1794 -0.01315 0.20255 C -0.01106 0.13866 -0.00924 0.07454 -0.0069 0.01088 C -0.0056 -0.02546 -0.0039 -0.06134 -0.00221 -0.09745 C 0.00248 -0.19907 0.00586 -0.26991 0.01342 -0.37245 C 0.04961 -0.86736 0.03503 -0.61157 0.04779 -0.84444 C 0.04831 -0.87592 0.05495 -0.96898 0.04935 -0.93889 C 0.04271 -0.9037 0.04662 -0.86481 0.04467 -0.82778 C 0.03855 -0.71435 0.01081 -0.33426 0.01029 -0.32801 C -0.00898 -0.12685 -0.03698 0.11065 -0.04908 0.32755 C -0.05065 0.35324 -0.05117 0.3794 -0.05221 0.40533 C -0.05117 0.42847 -0.05247 0.45232 -0.04908 0.47477 C -0.0483 0.48079 -0.04518 0.46412 -0.0444 0.4581 C -0.03724 0.39352 -0.03138 0.32847 -0.02565 0.26366 C -0.01588 0.14954 -0.01536 0.11042 -0.01002 -0.00579 C -0.0069 -0.17893 0.00026 -0.35208 -0.00065 -0.52523 C -0.00182 -0.71898 -0.01419 -0.82477 -0.03033 -1.00023 C -0.03086 -0.99629 -0.03216 -0.99282 -0.0319 -0.98889 C -0.02799 -0.89815 -0.02226 -0.80787 -0.01783 -0.7169 L -0.0069 -0.48912 C -0.00325 -0.23449 -0.00039 0.02014 0.00404 0.27477 C 0.0099 0.61759 -0.05026 0.61898 0.02748 0.60533 C 0.04154 0.45509 0.03868 0.48727 0.0556 0.17199 C 0.05873 0.11366 0.06133 0.05509 0.06498 -0.00301 C 0.08073 -0.26134 0.09714 -0.41018 0.11967 -0.70856 C 0.12266 -0.7493 0.12383 -0.79004 0.12592 -0.83055 C 0.12644 -0.8537 0.12748 -0.92338 0.12748 -0.9 C 0.12748 -0.85555 0.12631 -0.81134 0.12592 -0.7669 C 0.12474 -0.65116 0.12526 -0.53542 0.12279 -0.41967 C 0.12071 -0.33102 0.10925 -0.13495 0.10404 -0.03912 C 0.10456 0.05255 0.10287 0.14421 0.1056 0.23588 C 0.10612 0.25718 0.10899 0.19329 0.11029 0.17199 C 0.11263 0.1331 0.11446 0.09421 0.11654 0.05533 C 0.12097 -0.29282 0.11263 0.20625 0.12748 -0.21967 C 0.13295 -0.37801 0.13581 -0.53634 0.13998 -0.69467 C 0.13881 -0.73264 0.13828 -0.80926 0.13217 -0.85278 C 0.13099 -0.86088 0.128 -0.86759 0.12592 -0.875 C 0.09323 -0.58588 0.12305 -0.85926 0.07123 -0.14745 C 0.05248 0.1081 0.06328 -0.0919 0.05248 0.14421 C 0.05196 0.19144 0.05196 0.23866 0.05092 0.28588 C 0.05078 0.28866 0.04935 0.28033 0.04935 0.27755 C 0.04935 0.23958 0.05039 0.20162 0.05092 0.16366 C 0.05039 -0.00301 0.05222 -0.16991 0.04935 -0.33634 C 0.04857 -0.37569 0.04597 -0.41528 0.03998 -0.45301 C 0.03086 -0.50949 0.01602 -0.56227 0.00404 -0.6169 C 0.00248 -0.61042 -0.00039 -0.60463 -0.00065 -0.59745 C -0.00468 -0.49583 -0.00846 -0.2919 -0.00846 -0.2919 C -0.00573 -0.08958 -0.00833 -0.15717 0.01185 0.14699 C 0.01302 0.16482 0.01485 0.18264 0.0181 0.19977 C 0.01953 0.20787 0.02357 0.21412 0.02592 0.22199 C 0.02722 0.22639 0.028 0.23125 0.02904 0.23588 C 0.02813 0.21759 0.02461 0.12801 0.02279 0.10533 C 0.02123 0.08588 0.01927 0.06644 0.0181 0.04699 C 0.01524 0.00463 0.01967 0.02222 0.01498 0.00533 L 0.01498 0.00533 " pathEditMode="relative" ptsTypes="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74 -0.22824 L 0.22474 -0.22824 C 0.22318 -0.24028 0.22149 -0.25231 0.22006 -0.26435 C 0.21888 -0.27361 0.21836 -0.2831 0.21693 -0.29213 C 0.21524 -0.30162 0.21276 -0.31065 0.21068 -0.31991 C 0.21016 -0.34028 0.21029 -0.36065 0.20912 -0.38102 C 0.20821 -0.39583 0.20586 -0.41042 0.20443 -0.42546 C 0.20326 -0.43727 0.20209 -0.4493 0.20131 -0.46157 C 0.1918 -0.5956 0.20795 -0.40417 0.19037 -0.61991 C 0.18789 -0.64861 0.18451 -0.67708 0.18256 -0.70602 C 0.17995 -0.74398 0.17761 -0.78194 0.17474 -0.81991 C 0.17396 -0.82986 0.1724 -0.83981 0.17162 -0.85023 C 0.17084 -0.85741 0.17123 -0.86528 0.17006 -0.87245 C 0.1625 -0.91667 0.16185 -0.91805 0.15443 -0.94467 C 0.15391 -0.95116 0.15365 -0.95764 0.15287 -0.96412 C 0.15157 -0.97245 0.14818 -0.98912 0.14818 -0.98912 C 0.14714 -0.98634 0.14558 -0.98379 0.14506 -0.98079 C 0.14245 -0.96852 0.13985 -0.93866 0.13881 -0.92801 C 0.13568 -0.85116 0.13972 -0.9294 0.13099 -0.83079 C 0.12123 -0.72083 0.11901 -0.6081 0.10287 -0.50046 C 0.08828 -0.40324 0.06862 -0.30787 0.05912 -0.20879 L 0.01693 0.22732 C 0.01589 0.26713 0.01354 0.30695 0.01381 0.34676 C 0.01498 0.63496 0.01107 0.66898 0.02006 0.57454 C 0.01888 0.52431 0.0181 0.47454 0.01537 0.42454 C 0.01159 0.3588 0.00651 0.29329 0.00287 0.22732 C -0.0013 0.15371 -0.00286 0.08727 -0.00494 0.01343 C 0.00026 -0.14491 0.00443 -0.30324 0.01068 -0.46157 C 0.01276 -0.5162 0.01836 -0.5706 0.02006 -0.62546 L 0.02318 -0.72824 C 0.02565 -0.67454 0.028 -0.61042 0.03256 -0.55602 C 0.03464 -0.52893 0.03659 -0.50185 0.04037 -0.47546 C 0.05013 -0.40625 0.0625 -0.33842 0.07318 -0.26991 C 0.075 -0.25787 0.07565 -0.24537 0.07787 -0.23379 C 0.07982 -0.22222 0.0836 -0.2118 0.08568 -0.20046 C 0.08933 -0.17847 0.09506 -0.13379 0.09506 -0.13379 C 0.10078 -0.18518 0.09701 -0.14884 0.10131 -0.26435 C 0.10339 -0.32153 0.10586 -0.41389 0.10756 -0.46991 C 0.10391 -0.66713 0.1017 -0.86412 0.09662 -1.06134 C 0.09597 -1.08379 0.09206 -1.10555 0.09037 -1.12801 C 0.0862 -1.18171 0.0931 -1.14653 0.08256 -1.18912 C 0.07891 -1.15579 0.07448 -1.12245 0.07162 -1.08912 C 0.06367 -1.00023 0.06172 -0.93287 0.05756 -0.8419 C 0.05443 -0.68565 0.05248 -0.52893 0.04818 -0.37268 C 0.04623 -0.30555 0.03724 -0.17315 0.03099 -0.10324 C 0.02162 -0.00023 0.01198 0.10278 0.00131 0.20509 C -2.91667E-6 0.21667 -0.00312 0.22732 -0.00494 0.23843 C -0.00573 0.24306 -0.00599 0.24769 -0.00651 0.25232 C -0.00599 0.23472 -0.00612 0.21713 -0.00494 0.19954 C 0.0017 0.09769 0.01237 -0.00347 0.01693 -0.10602 C 0.02331 -0.25347 0.01862 -0.17847 0.03099 -0.33102 C 0.03047 -0.43194 0.03112 -0.53287 0.02943 -0.63379 C 0.02904 -0.65602 0.02604 -0.67801 0.02474 -0.70046 C 0.01953 -0.78657 0.02578 -0.70579 0.02162 -0.75879 C 0.01953 -0.66342 0.0168 -0.56805 0.01537 -0.47268 C 0.0125 -0.29861 0.01003 0.12917 0.00912 0.26621 C 0.00964 0.28009 0.00847 0.3213 0.01068 0.30787 C 0.01381 0.28843 0.0112 0.26713 0.01224 0.24676 C 0.01589 0.16621 0.02058 0.08565 0.02474 0.00509 C 0.02683 -0.08287 0.02865 -0.17083 0.03099 -0.25879 C 0.03542 -0.43379 0.04506 -0.78379 0.04506 -0.78379 C 0.04401 -0.80879 0.05365 -0.87245 0.04193 -0.85856 C 0.02826 -0.84236 0.03711 -0.80139 0.03568 -0.77268 C 0.03347 -0.73194 0.03308 -0.69097 0.03099 -0.65046 C 0.01003 -0.25092 0.03203 -0.76088 0.01537 -0.35046 C 0.01224 -0.16898 0.00886 0.0125 0.00599 0.19398 C 0.0056 0.21065 0.00703 0.16065 0.00756 0.14398 C 0.0086 0.09491 0.00964 0.04583 0.01068 -0.00324 C 0.0112 -0.09954 0.01133 -0.19583 0.01224 -0.29213 C 0.01237 -0.32083 0.01315 -0.40694 0.01381 -0.37824 C 0.01589 -0.27546 0.01537 -0.17268 0.01693 -0.06991 C 0.01706 -0.05208 0.01797 -0.04792 0.02006 -0.03379 C 0.01953 -0.02639 0.02071 -0.01782 0.01849 -0.01157 C 0.01693 -0.00764 0.01315 -0.01042 0.01068 -0.00879 C 0.00886 -0.00764 0.00756 -0.00509 0.00599 -0.00324 C 0.00404 0.00718 0.00508 0.00255 0.00287 0.01065 L 0.00599 0.00509 " pathEditMode="relative" ptsTypes="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EE322B-B780-44C7-82E1-8191DC3C4C1A}"/>
              </a:ext>
            </a:extLst>
          </p:cNvPr>
          <p:cNvSpPr txBox="1"/>
          <p:nvPr/>
        </p:nvSpPr>
        <p:spPr>
          <a:xfrm>
            <a:off x="759656" y="540584"/>
            <a:ext cx="720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540BE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Mapa</a:t>
            </a:r>
            <a:r>
              <a:rPr lang="es-MX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de Navegación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526473" y="1593273"/>
            <a:ext cx="10719371" cy="0"/>
          </a:xfrm>
          <a:prstGeom prst="line">
            <a:avLst/>
          </a:prstGeom>
          <a:ln w="28575">
            <a:solidFill>
              <a:srgbClr val="0BC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255646F0-8A98-49CC-B0A6-FE811EA2C840}"/>
              </a:ext>
            </a:extLst>
          </p:cNvPr>
          <p:cNvGrpSpPr/>
          <p:nvPr/>
        </p:nvGrpSpPr>
        <p:grpSpPr>
          <a:xfrm>
            <a:off x="10225218" y="444311"/>
            <a:ext cx="1020691" cy="907281"/>
            <a:chOff x="10225218" y="444311"/>
            <a:chExt cx="1020691" cy="907281"/>
          </a:xfrm>
        </p:grpSpPr>
        <p:sp>
          <p:nvSpPr>
            <p:cNvPr id="3" name="Hexagon 21">
              <a:extLst>
                <a:ext uri="{FF2B5EF4-FFF2-40B4-BE49-F238E27FC236}">
                  <a16:creationId xmlns:a16="http://schemas.microsoft.com/office/drawing/2014/main" id="{C5562903-4F00-4278-9658-40FC326D68BD}"/>
                </a:ext>
              </a:extLst>
            </p:cNvPr>
            <p:cNvSpPr/>
            <p:nvPr/>
          </p:nvSpPr>
          <p:spPr>
            <a:xfrm rot="19800000">
              <a:off x="10225218" y="444311"/>
              <a:ext cx="1020691" cy="907281"/>
            </a:xfrm>
            <a:prstGeom prst="hexagon">
              <a:avLst>
                <a:gd name="adj" fmla="val 27404"/>
                <a:gd name="vf" fmla="val 115470"/>
              </a:avLst>
            </a:prstGeom>
            <a:noFill/>
            <a:ln w="38100">
              <a:solidFill>
                <a:srgbClr val="0BC772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7212" y="595745"/>
              <a:ext cx="549590" cy="549590"/>
            </a:xfrm>
            <a:prstGeom prst="rect">
              <a:avLst/>
            </a:prstGeom>
          </p:spPr>
        </p:pic>
      </p:grp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521790150"/>
              </p:ext>
            </p:extLst>
          </p:nvPr>
        </p:nvGraphicFramePr>
        <p:xfrm>
          <a:off x="1417669" y="581890"/>
          <a:ext cx="9633527" cy="6422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6A63C639-D2AC-4363-847F-8E618982520E}"/>
              </a:ext>
            </a:extLst>
          </p:cNvPr>
          <p:cNvSpPr txBox="1"/>
          <p:nvPr/>
        </p:nvSpPr>
        <p:spPr>
          <a:xfrm>
            <a:off x="11182350" y="5979545"/>
            <a:ext cx="54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mtClean="0"/>
              <a:pPr algn="ctr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27315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37A4D65-6F35-4B4A-B246-D3F441EA3E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0000">
                <a:srgbClr val="353793"/>
              </a:gs>
              <a:gs pos="0">
                <a:srgbClr val="E74F9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91C58B58-C591-42AF-AAC8-EF01DBCF62D4}"/>
              </a:ext>
            </a:extLst>
          </p:cNvPr>
          <p:cNvSpPr txBox="1"/>
          <p:nvPr/>
        </p:nvSpPr>
        <p:spPr>
          <a:xfrm>
            <a:off x="2014747" y="2828834"/>
            <a:ext cx="816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72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Módulos</a:t>
            </a:r>
            <a:endParaRPr lang="es-MX" sz="72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9D31F0-FA38-43C2-A27F-F197CDEC01B0}"/>
              </a:ext>
            </a:extLst>
          </p:cNvPr>
          <p:cNvSpPr txBox="1"/>
          <p:nvPr/>
        </p:nvSpPr>
        <p:spPr>
          <a:xfrm>
            <a:off x="11182350" y="5979545"/>
            <a:ext cx="54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mtClean="0"/>
              <a:pPr algn="ctr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2246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7236AA1-11BB-47E1-A97B-9120925C0148}"/>
              </a:ext>
            </a:extLst>
          </p:cNvPr>
          <p:cNvSpPr/>
          <p:nvPr/>
        </p:nvSpPr>
        <p:spPr>
          <a:xfrm>
            <a:off x="438149" y="266700"/>
            <a:ext cx="2405493" cy="2424798"/>
          </a:xfrm>
          <a:prstGeom prst="ellipse">
            <a:avLst/>
          </a:prstGeom>
          <a:gradFill flip="none" rotWithShape="1">
            <a:gsLst>
              <a:gs pos="0">
                <a:srgbClr val="2D03DF"/>
              </a:gs>
              <a:gs pos="100000">
                <a:srgbClr val="8A15FF"/>
              </a:gs>
            </a:gsLst>
            <a:lin ang="189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3113E-525A-42B5-A356-FEE825F24E62}"/>
              </a:ext>
            </a:extLst>
          </p:cNvPr>
          <p:cNvSpPr txBox="1"/>
          <p:nvPr/>
        </p:nvSpPr>
        <p:spPr>
          <a:xfrm>
            <a:off x="3335206" y="1125156"/>
            <a:ext cx="8209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 Experiencias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F1B25-59A0-4A72-9575-94BEE7940742}"/>
              </a:ext>
            </a:extLst>
          </p:cNvPr>
          <p:cNvSpPr/>
          <p:nvPr/>
        </p:nvSpPr>
        <p:spPr>
          <a:xfrm>
            <a:off x="0" y="3053576"/>
            <a:ext cx="12192000" cy="38044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D16A38FD-9FD6-4350-AC57-1D525D5FC213}"/>
              </a:ext>
            </a:extLst>
          </p:cNvPr>
          <p:cNvSpPr txBox="1"/>
          <p:nvPr/>
        </p:nvSpPr>
        <p:spPr>
          <a:xfrm>
            <a:off x="1208620" y="3832403"/>
            <a:ext cx="6231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Si no lo has experimentado, tal vez alguien más sí. Aquí puedes responder y consultar.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6856A-122F-4461-B8FB-E86728261CC4}"/>
              </a:ext>
            </a:extLst>
          </p:cNvPr>
          <p:cNvSpPr txBox="1"/>
          <p:nvPr/>
        </p:nvSpPr>
        <p:spPr>
          <a:xfrm>
            <a:off x="3335206" y="628778"/>
            <a:ext cx="456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Módulos</a:t>
            </a:r>
          </a:p>
        </p:txBody>
      </p:sp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8B4D23DE-E73C-49BB-9FD6-5FC4ACF59C9F}"/>
              </a:ext>
            </a:extLst>
          </p:cNvPr>
          <p:cNvSpPr/>
          <p:nvPr/>
        </p:nvSpPr>
        <p:spPr>
          <a:xfrm rot="10800000">
            <a:off x="10401300" y="-22309"/>
            <a:ext cx="1783080" cy="1783080"/>
          </a:xfrm>
          <a:prstGeom prst="rt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91C138-BAF2-4037-9C7E-49134797B86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4" y="209258"/>
            <a:ext cx="2539682" cy="253968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4732692-A6D7-41EE-9832-F32100B57E8D}"/>
              </a:ext>
            </a:extLst>
          </p:cNvPr>
          <p:cNvSpPr txBox="1"/>
          <p:nvPr/>
        </p:nvSpPr>
        <p:spPr>
          <a:xfrm>
            <a:off x="11483307" y="187554"/>
            <a:ext cx="541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8FE6268-B8B7-4436-B805-A03BCC10878F}" type="slidenum">
              <a:rPr lang="es-MX" sz="3200" smtClean="0">
                <a:solidFill>
                  <a:schemeClr val="bg1"/>
                </a:solidFill>
              </a:rPr>
              <a:pPr algn="ctr"/>
              <a:t>9</a:t>
            </a:fld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05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703</Words>
  <Application>Microsoft Office PowerPoint</Application>
  <PresentationFormat>Panorámica</PresentationFormat>
  <Paragraphs>113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Microsoft JhengHei UI</vt:lpstr>
      <vt:lpstr>Arial</vt:lpstr>
      <vt:lpstr>Calibri</vt:lpstr>
      <vt:lpstr>Calibri Light</vt:lpstr>
      <vt:lpstr>Segoe UI Emoji</vt:lpstr>
      <vt:lpstr>Times New Roman</vt:lpstr>
      <vt:lpstr>Varela Round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Eduardo Gonzalez Anguiano</dc:creator>
  <cp:lastModifiedBy>Brayan Yosafat Martinez Coronel</cp:lastModifiedBy>
  <cp:revision>35</cp:revision>
  <dcterms:created xsi:type="dcterms:W3CDTF">2018-05-20T21:20:33Z</dcterms:created>
  <dcterms:modified xsi:type="dcterms:W3CDTF">2018-11-27T17:26:45Z</dcterms:modified>
</cp:coreProperties>
</file>