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layfair Displ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italic.fntdata"/><Relationship Id="rId10" Type="http://schemas.openxmlformats.org/officeDocument/2006/relationships/font" Target="fonts/PlayfairDisplay-bold.fntdata"/><Relationship Id="rId13" Type="http://schemas.openxmlformats.org/officeDocument/2006/relationships/font" Target="fonts/Lato-regular.fntdata"/><Relationship Id="rId12" Type="http://schemas.openxmlformats.org/officeDocument/2006/relationships/font" Target="fonts/PlayfairDispl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layfairDispl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573d934d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573d934d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573d934d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573d934d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MonDate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Martínez Coronel Brayan Yosafat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Ramírez Cotonieto Luis Fernando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Sánchez Rojas Jesús Ubaldo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Proyecto: Tercera entrega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