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F988C-BB5A-4799-B8A5-04C18DC2CBEE}" v="5" dt="2022-04-27T17:27:19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48C0F83A-5D0B-4CF0-8F65-0B788D8FB23A}"/>
    <pc:docChg chg="modSld sldOrd">
      <pc:chgData name="Ricardo Mtz" userId="28b94b4c2cc33072" providerId="LiveId" clId="{48C0F83A-5D0B-4CF0-8F65-0B788D8FB23A}" dt="2020-12-08T00:36:35.341" v="3"/>
      <pc:docMkLst>
        <pc:docMk/>
      </pc:docMkLst>
      <pc:sldChg chg="modSp mod">
        <pc:chgData name="Ricardo Mtz" userId="28b94b4c2cc33072" providerId="LiveId" clId="{48C0F83A-5D0B-4CF0-8F65-0B788D8FB23A}" dt="2020-12-07T19:50:44.876" v="1" actId="20577"/>
        <pc:sldMkLst>
          <pc:docMk/>
          <pc:sldMk cId="446826057" sldId="258"/>
        </pc:sldMkLst>
        <pc:spChg chg="mod">
          <ac:chgData name="Ricardo Mtz" userId="28b94b4c2cc33072" providerId="LiveId" clId="{48C0F83A-5D0B-4CF0-8F65-0B788D8FB23A}" dt="2020-12-07T19:50:44.876" v="1" actId="20577"/>
          <ac:spMkLst>
            <pc:docMk/>
            <pc:sldMk cId="446826057" sldId="258"/>
            <ac:spMk id="3" creationId="{B1444206-DE4C-45C2-ABF1-55BCC6A28AB7}"/>
          </ac:spMkLst>
        </pc:spChg>
      </pc:sldChg>
      <pc:sldChg chg="modSp mod ord">
        <pc:chgData name="Ricardo Mtz" userId="28b94b4c2cc33072" providerId="LiveId" clId="{48C0F83A-5D0B-4CF0-8F65-0B788D8FB23A}" dt="2020-12-08T00:36:35.341" v="3"/>
        <pc:sldMkLst>
          <pc:docMk/>
          <pc:sldMk cId="913222735" sldId="259"/>
        </pc:sldMkLst>
        <pc:spChg chg="mod">
          <ac:chgData name="Ricardo Mtz" userId="28b94b4c2cc33072" providerId="LiveId" clId="{48C0F83A-5D0B-4CF0-8F65-0B788D8FB23A}" dt="2020-12-07T19:50:31.827" v="0" actId="20577"/>
          <ac:spMkLst>
            <pc:docMk/>
            <pc:sldMk cId="913222735" sldId="259"/>
            <ac:spMk id="3" creationId="{B1444206-DE4C-45C2-ABF1-55BCC6A28AB7}"/>
          </ac:spMkLst>
        </pc:spChg>
      </pc:sldChg>
    </pc:docChg>
  </pc:docChgLst>
  <pc:docChgLst>
    <pc:chgData name="Ricardo Mtz" userId="28b94b4c2cc33072" providerId="LiveId" clId="{198F988C-BB5A-4799-B8A5-04C18DC2CBEE}"/>
    <pc:docChg chg="custSel addSld modSld">
      <pc:chgData name="Ricardo Mtz" userId="28b94b4c2cc33072" providerId="LiveId" clId="{198F988C-BB5A-4799-B8A5-04C18DC2CBEE}" dt="2022-04-27T17:32:25.268" v="468" actId="20577"/>
      <pc:docMkLst>
        <pc:docMk/>
      </pc:docMkLst>
      <pc:sldChg chg="addSp delSp modSp new mod modClrScheme chgLayout">
        <pc:chgData name="Ricardo Mtz" userId="28b94b4c2cc33072" providerId="LiveId" clId="{198F988C-BB5A-4799-B8A5-04C18DC2CBEE}" dt="2022-04-27T17:27:36.043" v="29" actId="20577"/>
        <pc:sldMkLst>
          <pc:docMk/>
          <pc:sldMk cId="1691345938" sldId="262"/>
        </pc:sldMkLst>
        <pc:spChg chg="del mod ord">
          <ac:chgData name="Ricardo Mtz" userId="28b94b4c2cc33072" providerId="LiveId" clId="{198F988C-BB5A-4799-B8A5-04C18DC2CBEE}" dt="2022-04-27T17:26:54.262" v="3" actId="700"/>
          <ac:spMkLst>
            <pc:docMk/>
            <pc:sldMk cId="1691345938" sldId="262"/>
            <ac:spMk id="2" creationId="{5C74B549-5DEE-4840-8E4A-A2BA14DD23FC}"/>
          </ac:spMkLst>
        </pc:spChg>
        <pc:spChg chg="del mod ord">
          <ac:chgData name="Ricardo Mtz" userId="28b94b4c2cc33072" providerId="LiveId" clId="{198F988C-BB5A-4799-B8A5-04C18DC2CBEE}" dt="2022-04-27T17:26:54.262" v="3" actId="700"/>
          <ac:spMkLst>
            <pc:docMk/>
            <pc:sldMk cId="1691345938" sldId="262"/>
            <ac:spMk id="3" creationId="{4AAB4B3E-CB2B-4794-B6B9-5EA6CE11541B}"/>
          </ac:spMkLst>
        </pc:spChg>
        <pc:spChg chg="add mod ord">
          <ac:chgData name="Ricardo Mtz" userId="28b94b4c2cc33072" providerId="LiveId" clId="{198F988C-BB5A-4799-B8A5-04C18DC2CBEE}" dt="2022-04-27T17:27:36.043" v="29" actId="20577"/>
          <ac:spMkLst>
            <pc:docMk/>
            <pc:sldMk cId="1691345938" sldId="262"/>
            <ac:spMk id="5" creationId="{E82A9638-5AAF-4120-A09B-90336C742A16}"/>
          </ac:spMkLst>
        </pc:spChg>
        <pc:spChg chg="add del mod ord">
          <ac:chgData name="Ricardo Mtz" userId="28b94b4c2cc33072" providerId="LiveId" clId="{198F988C-BB5A-4799-B8A5-04C18DC2CBEE}" dt="2022-04-27T17:27:02.372" v="5"/>
          <ac:spMkLst>
            <pc:docMk/>
            <pc:sldMk cId="1691345938" sldId="262"/>
            <ac:spMk id="6" creationId="{6B55E48D-9195-4643-ABA0-A26A0C71C855}"/>
          </ac:spMkLst>
        </pc:spChg>
        <pc:spChg chg="add mod ord">
          <ac:chgData name="Ricardo Mtz" userId="28b94b4c2cc33072" providerId="LiveId" clId="{198F988C-BB5A-4799-B8A5-04C18DC2CBEE}" dt="2022-04-27T17:26:54.262" v="3" actId="700"/>
          <ac:spMkLst>
            <pc:docMk/>
            <pc:sldMk cId="1691345938" sldId="262"/>
            <ac:spMk id="7" creationId="{B9D66AB0-FBFB-427C-9D54-5026CC7A0930}"/>
          </ac:spMkLst>
        </pc:spChg>
        <pc:graphicFrameChg chg="add del mod">
          <ac:chgData name="Ricardo Mtz" userId="28b94b4c2cc33072" providerId="LiveId" clId="{198F988C-BB5A-4799-B8A5-04C18DC2CBEE}" dt="2022-04-27T17:26:59.918" v="4" actId="21"/>
          <ac:graphicFrameMkLst>
            <pc:docMk/>
            <pc:sldMk cId="1691345938" sldId="262"/>
            <ac:graphicFrameMk id="4" creationId="{CC554073-1162-44CB-99D6-5A67DF905446}"/>
          </ac:graphicFrameMkLst>
        </pc:graphicFrameChg>
        <pc:graphicFrameChg chg="add mod">
          <ac:chgData name="Ricardo Mtz" userId="28b94b4c2cc33072" providerId="LiveId" clId="{198F988C-BB5A-4799-B8A5-04C18DC2CBEE}" dt="2022-04-27T17:27:19.712" v="7" actId="14100"/>
          <ac:graphicFrameMkLst>
            <pc:docMk/>
            <pc:sldMk cId="1691345938" sldId="262"/>
            <ac:graphicFrameMk id="8" creationId="{413A7CC8-18D6-4CF7-93A7-CE1040A94300}"/>
          </ac:graphicFrameMkLst>
        </pc:graphicFrameChg>
      </pc:sldChg>
      <pc:sldChg chg="addSp delSp modSp new mod modClrScheme chgLayout">
        <pc:chgData name="Ricardo Mtz" userId="28b94b4c2cc33072" providerId="LiveId" clId="{198F988C-BB5A-4799-B8A5-04C18DC2CBEE}" dt="2022-04-27T17:29:39.077" v="215" actId="20577"/>
        <pc:sldMkLst>
          <pc:docMk/>
          <pc:sldMk cId="2917017328" sldId="263"/>
        </pc:sldMkLst>
        <pc:spChg chg="del mod ord">
          <ac:chgData name="Ricardo Mtz" userId="28b94b4c2cc33072" providerId="LiveId" clId="{198F988C-BB5A-4799-B8A5-04C18DC2CBEE}" dt="2022-04-27T17:28:13.315" v="31" actId="700"/>
          <ac:spMkLst>
            <pc:docMk/>
            <pc:sldMk cId="2917017328" sldId="263"/>
            <ac:spMk id="2" creationId="{6D0256EC-CAC2-4349-A3DB-A1D7A9527CEF}"/>
          </ac:spMkLst>
        </pc:spChg>
        <pc:spChg chg="del mod ord">
          <ac:chgData name="Ricardo Mtz" userId="28b94b4c2cc33072" providerId="LiveId" clId="{198F988C-BB5A-4799-B8A5-04C18DC2CBEE}" dt="2022-04-27T17:28:13.315" v="31" actId="700"/>
          <ac:spMkLst>
            <pc:docMk/>
            <pc:sldMk cId="2917017328" sldId="263"/>
            <ac:spMk id="3" creationId="{8EB56AC7-2331-405E-957F-29190B590769}"/>
          </ac:spMkLst>
        </pc:spChg>
        <pc:spChg chg="del">
          <ac:chgData name="Ricardo Mtz" userId="28b94b4c2cc33072" providerId="LiveId" clId="{198F988C-BB5A-4799-B8A5-04C18DC2CBEE}" dt="2022-04-27T17:28:13.315" v="31" actId="700"/>
          <ac:spMkLst>
            <pc:docMk/>
            <pc:sldMk cId="2917017328" sldId="263"/>
            <ac:spMk id="4" creationId="{42D9847A-F696-4D51-9CC0-ECC5D870BC21}"/>
          </ac:spMkLst>
        </pc:spChg>
        <pc:spChg chg="add mod ord">
          <ac:chgData name="Ricardo Mtz" userId="28b94b4c2cc33072" providerId="LiveId" clId="{198F988C-BB5A-4799-B8A5-04C18DC2CBEE}" dt="2022-04-27T17:28:21.898" v="53" actId="20577"/>
          <ac:spMkLst>
            <pc:docMk/>
            <pc:sldMk cId="2917017328" sldId="263"/>
            <ac:spMk id="5" creationId="{CFBFFDC4-75A9-48C6-B7C6-DACEBEF5E3BE}"/>
          </ac:spMkLst>
        </pc:spChg>
        <pc:spChg chg="add mod ord">
          <ac:chgData name="Ricardo Mtz" userId="28b94b4c2cc33072" providerId="LiveId" clId="{198F988C-BB5A-4799-B8A5-04C18DC2CBEE}" dt="2022-04-27T17:29:39.077" v="215" actId="20577"/>
          <ac:spMkLst>
            <pc:docMk/>
            <pc:sldMk cId="2917017328" sldId="263"/>
            <ac:spMk id="6" creationId="{290AC2D0-3989-4E27-BAE9-3ABB1C98CD1E}"/>
          </ac:spMkLst>
        </pc:spChg>
      </pc:sldChg>
      <pc:sldChg chg="modSp new mod">
        <pc:chgData name="Ricardo Mtz" userId="28b94b4c2cc33072" providerId="LiveId" clId="{198F988C-BB5A-4799-B8A5-04C18DC2CBEE}" dt="2022-04-27T17:32:25.268" v="468" actId="20577"/>
        <pc:sldMkLst>
          <pc:docMk/>
          <pc:sldMk cId="3944480225" sldId="264"/>
        </pc:sldMkLst>
        <pc:spChg chg="mod">
          <ac:chgData name="Ricardo Mtz" userId="28b94b4c2cc33072" providerId="LiveId" clId="{198F988C-BB5A-4799-B8A5-04C18DC2CBEE}" dt="2022-04-27T17:30:09.288" v="243" actId="20577"/>
          <ac:spMkLst>
            <pc:docMk/>
            <pc:sldMk cId="3944480225" sldId="264"/>
            <ac:spMk id="2" creationId="{7850A62B-918F-42C1-B62D-459AC569D832}"/>
          </ac:spMkLst>
        </pc:spChg>
        <pc:spChg chg="mod">
          <ac:chgData name="Ricardo Mtz" userId="28b94b4c2cc33072" providerId="LiveId" clId="{198F988C-BB5A-4799-B8A5-04C18DC2CBEE}" dt="2022-04-27T17:32:25.268" v="468" actId="20577"/>
          <ac:spMkLst>
            <pc:docMk/>
            <pc:sldMk cId="3944480225" sldId="264"/>
            <ac:spMk id="3" creationId="{A5885ACD-FBD3-46DF-B9B0-49CD4B18AD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0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5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9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3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ingof/pyasn1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73263-6F21-4660-8731-073E661A4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B589E-A75B-4085-B131-7C1BC26E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SNMP y </a:t>
            </a:r>
            <a:r>
              <a:rPr lang="es-MX" sz="3200" dirty="0" err="1">
                <a:solidFill>
                  <a:schemeClr val="bg1"/>
                </a:solidFill>
              </a:rPr>
              <a:t>python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7D39B-0FD9-442C-846F-C87AD998C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Pysnmp</a:t>
            </a:r>
            <a:r>
              <a:rPr lang="es-MX" dirty="0">
                <a:solidFill>
                  <a:schemeClr val="bg1"/>
                </a:solidFill>
              </a:rPr>
              <a:t> y </a:t>
            </a:r>
            <a:r>
              <a:rPr lang="es-MX" dirty="0" err="1">
                <a:solidFill>
                  <a:schemeClr val="bg1"/>
                </a:solidFill>
              </a:rPr>
              <a:t>Pygal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1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401DF-31ED-466D-A9A0-22DA1684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573A5-B2A9-4629-A365-22582E16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Presentar </a:t>
            </a:r>
            <a:r>
              <a:rPr lang="es-MX" b="1" dirty="0" err="1"/>
              <a:t>PySNMP</a:t>
            </a:r>
            <a:r>
              <a:rPr lang="es-MX" dirty="0"/>
              <a:t>, es una implementación multiplataforma para SNMP sobre Python</a:t>
            </a:r>
          </a:p>
          <a:p>
            <a:r>
              <a:rPr lang="es-MX" b="1" dirty="0" err="1"/>
              <a:t>Pygal</a:t>
            </a:r>
            <a:r>
              <a:rPr lang="es-MX" dirty="0"/>
              <a:t> es una librería cartográfica dinámica de SVG.</a:t>
            </a:r>
          </a:p>
        </p:txBody>
      </p:sp>
    </p:spTree>
    <p:extLst>
      <p:ext uri="{BB962C8B-B14F-4D97-AF65-F5344CB8AC3E}">
        <p14:creationId xmlns:p14="http://schemas.microsoft.com/office/powerpoint/2010/main" val="10950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FB73E-182F-4CBC-AF02-DC8EBBCF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ASN.1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44206-DE4C-45C2-ABF1-55BCC6A2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cd /</a:t>
            </a:r>
            <a:r>
              <a:rPr lang="es-MX" dirty="0" err="1"/>
              <a:t>tmp</a:t>
            </a:r>
            <a:endParaRPr lang="es-MX" dirty="0"/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 err="1"/>
              <a:t>git</a:t>
            </a:r>
            <a:r>
              <a:rPr lang="es-MX" dirty="0"/>
              <a:t> clone </a:t>
            </a:r>
            <a:r>
              <a:rPr lang="es-MX" dirty="0">
                <a:hlinkClick r:id="rId2"/>
              </a:rPr>
              <a:t>https://github.com/etingof/pyasn1.git</a:t>
            </a:r>
            <a:endParaRPr lang="es-MX" dirty="0"/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cd pyasn1/</a:t>
            </a:r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checkout</a:t>
            </a:r>
            <a:r>
              <a:rPr lang="es-MX" dirty="0"/>
              <a:t> 0.2.3</a:t>
            </a:r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sudo python3 setup.py </a:t>
            </a:r>
            <a:r>
              <a:rPr lang="es-MX" dirty="0" err="1"/>
              <a:t>install</a:t>
            </a:r>
            <a:endParaRPr lang="es-MX" dirty="0"/>
          </a:p>
          <a:p>
            <a:pPr algn="just">
              <a:buFont typeface="Univers" panose="020B050302020202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682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FB73E-182F-4CBC-AF02-DC8EBBCF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pysnmp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44206-DE4C-45C2-ABF1-55BCC6A2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cd /</a:t>
            </a:r>
            <a:r>
              <a:rPr lang="es-MX" dirty="0" err="1"/>
              <a:t>tmp</a:t>
            </a:r>
            <a:endParaRPr lang="es-MX" dirty="0"/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 err="1"/>
              <a:t>git</a:t>
            </a:r>
            <a:r>
              <a:rPr lang="es-MX" dirty="0"/>
              <a:t> clone https://github.com/etingof/pysnmp</a:t>
            </a:r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cd </a:t>
            </a:r>
            <a:r>
              <a:rPr lang="es-MX" dirty="0" err="1"/>
              <a:t>pysnmp</a:t>
            </a:r>
            <a:r>
              <a:rPr lang="es-MX" dirty="0"/>
              <a:t>/</a:t>
            </a:r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checkout</a:t>
            </a:r>
            <a:r>
              <a:rPr lang="es-MX" dirty="0"/>
              <a:t> v4.3.10</a:t>
            </a:r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sudo python3 setup.py </a:t>
            </a:r>
            <a:r>
              <a:rPr lang="es-MX" dirty="0" err="1"/>
              <a:t>install</a:t>
            </a:r>
            <a:endParaRPr lang="es-MX" dirty="0"/>
          </a:p>
          <a:p>
            <a:pPr algn="just">
              <a:buFont typeface="Univers" panose="020B050302020202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32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FB73E-182F-4CBC-AF02-DC8EBBCF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pygal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44206-DE4C-45C2-ABF1-55BCC6A2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pygal</a:t>
            </a:r>
            <a:r>
              <a:rPr lang="es-MX" dirty="0"/>
              <a:t> #python2</a:t>
            </a:r>
          </a:p>
          <a:p>
            <a:pPr algn="just">
              <a:buFont typeface="Univers" panose="020B050302020202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pygal</a:t>
            </a:r>
            <a:endParaRPr lang="es-MX" dirty="0"/>
          </a:p>
          <a:p>
            <a:pPr algn="just">
              <a:buFont typeface="Univers" panose="020B050302020202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15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2A9638-5AAF-4120-A09B-90336C74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</a:t>
            </a:r>
            <a:r>
              <a:rPr lang="es-MX" dirty="0" err="1"/>
              <a:t>PySNMP</a:t>
            </a:r>
            <a:endParaRPr lang="es-MX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9D66AB0-FBFB-427C-9D54-5026CC7A0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413A7CC8-18D6-4CF7-93A7-CE1040A9430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208056"/>
              </p:ext>
            </p:extLst>
          </p:nvPr>
        </p:nvGraphicFramePr>
        <p:xfrm>
          <a:off x="4761936" y="1213945"/>
          <a:ext cx="6979775" cy="462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334120" imgH="3533760" progId="Paint.Picture">
                  <p:embed/>
                </p:oleObj>
              </mc:Choice>
              <mc:Fallback>
                <p:oleObj name="Imagen de mapa de bits" r:id="rId2" imgW="5334120" imgH="3533760" progId="Paint.Picture">
                  <p:embed/>
                  <p:pic>
                    <p:nvPicPr>
                      <p:cNvPr id="8" name="Marcador de contenido 7">
                        <a:extLst>
                          <a:ext uri="{FF2B5EF4-FFF2-40B4-BE49-F238E27FC236}">
                            <a16:creationId xmlns:a16="http://schemas.microsoft.com/office/drawing/2014/main" id="{413A7CC8-18D6-4CF7-93A7-CE1040A94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1936" y="1213945"/>
                        <a:ext cx="6979775" cy="4624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34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FBFFDC4-75A9-48C6-B7C6-DACEBEF5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Motor SNMP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0AC2D0-3989-4E27-BAE9-3ABB1C98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Controla los otros componentes del sistema de </a:t>
            </a:r>
            <a:r>
              <a:rPr lang="es-MX" dirty="0" err="1"/>
              <a:t>PySNMP</a:t>
            </a:r>
            <a:endParaRPr lang="es-MX" dirty="0"/>
          </a:p>
          <a:p>
            <a:r>
              <a:rPr lang="es-MX" dirty="0"/>
              <a:t>Como otros componentes acumula información de configuración y limpieza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291701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A62B-918F-42C1-B62D-459AC569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subsistema de transporte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85ACD-FBD3-46DF-B9B0-49CD4B18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usado para enviar y recibir paquetes SNMP.</a:t>
            </a:r>
          </a:p>
          <a:p>
            <a:r>
              <a:rPr lang="es-MX" dirty="0"/>
              <a:t>Consiste en un despachador abstracto y una o más clases de transporte abstractas.</a:t>
            </a:r>
          </a:p>
          <a:p>
            <a:r>
              <a:rPr lang="es-MX" dirty="0"/>
              <a:t>Permite el funcionamiento con múltiples tipos de </a:t>
            </a:r>
            <a:r>
              <a:rPr lang="es-MX" dirty="0" err="1"/>
              <a:t>socktes</a:t>
            </a:r>
            <a:r>
              <a:rPr lang="es-MX" dirty="0"/>
              <a:t>, pero normalmente utiliza UDP.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4480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41243E"/>
      </a:dk2>
      <a:lt2>
        <a:srgbClr val="E8E2E2"/>
      </a:lt2>
      <a:accent1>
        <a:srgbClr val="3BADB1"/>
      </a:accent1>
      <a:accent2>
        <a:srgbClr val="46B38A"/>
      </a:accent2>
      <a:accent3>
        <a:srgbClr val="4D8DC3"/>
      </a:accent3>
      <a:accent4>
        <a:srgbClr val="B13B7C"/>
      </a:accent4>
      <a:accent5>
        <a:srgbClr val="C34D5C"/>
      </a:accent5>
      <a:accent6>
        <a:srgbClr val="B15C3B"/>
      </a:accent6>
      <a:hlink>
        <a:srgbClr val="C4534E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170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Univers</vt:lpstr>
      <vt:lpstr>Univers Condensed</vt:lpstr>
      <vt:lpstr>Wingdings 2</vt:lpstr>
      <vt:lpstr>DividendVTI</vt:lpstr>
      <vt:lpstr>Imagen de pincel</vt:lpstr>
      <vt:lpstr>SNMP y python</vt:lpstr>
      <vt:lpstr>Temas</vt:lpstr>
      <vt:lpstr>Instalación de ASN.1</vt:lpstr>
      <vt:lpstr>Instalación de pysnmp</vt:lpstr>
      <vt:lpstr>Instalación de pygal</vt:lpstr>
      <vt:lpstr>Arquitectura de PySNMP</vt:lpstr>
      <vt:lpstr>Motor SNMP</vt:lpstr>
      <vt:lpstr>El subsistema de transporte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 y python</dc:title>
  <dc:creator>Ricardo Mtz</dc:creator>
  <cp:lastModifiedBy>Ricardo Mtz</cp:lastModifiedBy>
  <cp:revision>2</cp:revision>
  <dcterms:created xsi:type="dcterms:W3CDTF">2020-05-20T14:25:28Z</dcterms:created>
  <dcterms:modified xsi:type="dcterms:W3CDTF">2022-04-27T17:59:39Z</dcterms:modified>
</cp:coreProperties>
</file>